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8440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-1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932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Forms in React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143000"/>
            <a:ext cx="10363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0130" y="1024255"/>
            <a:ext cx="10271760" cy="5102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700" y="1195070"/>
            <a:ext cx="10642600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255" y="802640"/>
            <a:ext cx="10142855" cy="5253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759460"/>
            <a:ext cx="10668000" cy="5339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300" y="659130"/>
            <a:ext cx="11454765" cy="5253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 HTML5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_x000B_Forms in React</dc:title>
  <dc:creator/>
  <cp:lastModifiedBy>Steve Sam</cp:lastModifiedBy>
  <cp:revision>1</cp:revision>
  <dcterms:created xsi:type="dcterms:W3CDTF">2022-05-23T17:08:12Z</dcterms:created>
  <dcterms:modified xsi:type="dcterms:W3CDTF">2022-05-23T17:08:12Z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73D0685F40924FA89BB628156A3496A5</vt:lpwstr>
  </property>
  <property fmtid="{D5CDD505-2E9C-101B-9397-08002B2CF9AE}" pid="3" name="KSOProductBuildVer">
    <vt:lpwstr>1033-11.2.0.11130</vt:lpwstr>
  </property>
</Properties>
</file>