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3.png"/><Relationship Id="rId8" Type="http://schemas.openxmlformats.org/officeDocument/2006/relationships/image" Target="../media/image82.png"/><Relationship Id="rId7" Type="http://schemas.openxmlformats.org/officeDocument/2006/relationships/image" Target="../media/image81.png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88.png"/><Relationship Id="rId13" Type="http://schemas.openxmlformats.org/officeDocument/2006/relationships/image" Target="../media/image87.png"/><Relationship Id="rId12" Type="http://schemas.openxmlformats.org/officeDocument/2006/relationships/image" Target="../media/image86.png"/><Relationship Id="rId11" Type="http://schemas.openxmlformats.org/officeDocument/2006/relationships/image" Target="../media/image85.png"/><Relationship Id="rId10" Type="http://schemas.openxmlformats.org/officeDocument/2006/relationships/image" Target="../media/image84.png"/><Relationship Id="rId1" Type="http://schemas.openxmlformats.org/officeDocument/2006/relationships/image" Target="../media/image75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image" Target="../media/image89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0.png"/><Relationship Id="rId8" Type="http://schemas.openxmlformats.org/officeDocument/2006/relationships/image" Target="../media/image99.png"/><Relationship Id="rId7" Type="http://schemas.openxmlformats.org/officeDocument/2006/relationships/image" Target="../media/image98.png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97.png"/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104.png"/><Relationship Id="rId14" Type="http://schemas.openxmlformats.org/officeDocument/2006/relationships/image" Target="../media/image83.png"/><Relationship Id="rId13" Type="http://schemas.openxmlformats.org/officeDocument/2006/relationships/image" Target="../media/image86.png"/><Relationship Id="rId12" Type="http://schemas.openxmlformats.org/officeDocument/2006/relationships/image" Target="../media/image103.png"/><Relationship Id="rId11" Type="http://schemas.openxmlformats.org/officeDocument/2006/relationships/image" Target="../media/image102.png"/><Relationship Id="rId10" Type="http://schemas.openxmlformats.org/officeDocument/2006/relationships/image" Target="../media/image101.png"/><Relationship Id="rId1" Type="http://schemas.openxmlformats.org/officeDocument/2006/relationships/image" Target="../media/image75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9.png"/><Relationship Id="rId8" Type="http://schemas.openxmlformats.org/officeDocument/2006/relationships/image" Target="../media/image108.png"/><Relationship Id="rId7" Type="http://schemas.openxmlformats.org/officeDocument/2006/relationships/image" Target="../media/image107.png"/><Relationship Id="rId6" Type="http://schemas.openxmlformats.org/officeDocument/2006/relationships/image" Target="../media/image106.png"/><Relationship Id="rId5" Type="http://schemas.openxmlformats.org/officeDocument/2006/relationships/image" Target="../media/image98.png"/><Relationship Id="rId4" Type="http://schemas.openxmlformats.org/officeDocument/2006/relationships/image" Target="../media/image78.png"/><Relationship Id="rId3" Type="http://schemas.openxmlformats.org/officeDocument/2006/relationships/image" Target="../media/image77.png"/><Relationship Id="rId2" Type="http://schemas.openxmlformats.org/officeDocument/2006/relationships/image" Target="../media/image105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110.png"/><Relationship Id="rId11" Type="http://schemas.openxmlformats.org/officeDocument/2006/relationships/image" Target="../media/image83.png"/><Relationship Id="rId10" Type="http://schemas.openxmlformats.org/officeDocument/2006/relationships/image" Target="../media/image86.png"/><Relationship Id="rId1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0.png"/><Relationship Id="rId8" Type="http://schemas.openxmlformats.org/officeDocument/2006/relationships/image" Target="../media/image119.png"/><Relationship Id="rId7" Type="http://schemas.openxmlformats.org/officeDocument/2006/relationships/image" Target="../media/image118.png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77.png"/><Relationship Id="rId34" Type="http://schemas.openxmlformats.org/officeDocument/2006/relationships/slideLayout" Target="../slideLayouts/slideLayout5.xml"/><Relationship Id="rId33" Type="http://schemas.openxmlformats.org/officeDocument/2006/relationships/image" Target="../media/image144.png"/><Relationship Id="rId32" Type="http://schemas.openxmlformats.org/officeDocument/2006/relationships/image" Target="../media/image143.png"/><Relationship Id="rId31" Type="http://schemas.openxmlformats.org/officeDocument/2006/relationships/image" Target="../media/image142.png"/><Relationship Id="rId30" Type="http://schemas.openxmlformats.org/officeDocument/2006/relationships/image" Target="../media/image141.png"/><Relationship Id="rId3" Type="http://schemas.openxmlformats.org/officeDocument/2006/relationships/image" Target="../media/image115.png"/><Relationship Id="rId29" Type="http://schemas.openxmlformats.org/officeDocument/2006/relationships/image" Target="../media/image140.png"/><Relationship Id="rId28" Type="http://schemas.openxmlformats.org/officeDocument/2006/relationships/image" Target="../media/image139.png"/><Relationship Id="rId27" Type="http://schemas.openxmlformats.org/officeDocument/2006/relationships/image" Target="../media/image138.png"/><Relationship Id="rId26" Type="http://schemas.openxmlformats.org/officeDocument/2006/relationships/image" Target="../media/image137.png"/><Relationship Id="rId25" Type="http://schemas.openxmlformats.org/officeDocument/2006/relationships/image" Target="../media/image136.png"/><Relationship Id="rId24" Type="http://schemas.openxmlformats.org/officeDocument/2006/relationships/image" Target="../media/image135.png"/><Relationship Id="rId23" Type="http://schemas.openxmlformats.org/officeDocument/2006/relationships/image" Target="../media/image134.png"/><Relationship Id="rId22" Type="http://schemas.openxmlformats.org/officeDocument/2006/relationships/image" Target="../media/image133.png"/><Relationship Id="rId21" Type="http://schemas.openxmlformats.org/officeDocument/2006/relationships/image" Target="../media/image132.png"/><Relationship Id="rId20" Type="http://schemas.openxmlformats.org/officeDocument/2006/relationships/image" Target="../media/image131.png"/><Relationship Id="rId2" Type="http://schemas.openxmlformats.org/officeDocument/2006/relationships/image" Target="../media/image114.png"/><Relationship Id="rId19" Type="http://schemas.openxmlformats.org/officeDocument/2006/relationships/image" Target="../media/image130.png"/><Relationship Id="rId18" Type="http://schemas.openxmlformats.org/officeDocument/2006/relationships/image" Target="../media/image129.png"/><Relationship Id="rId17" Type="http://schemas.openxmlformats.org/officeDocument/2006/relationships/image" Target="../media/image128.png"/><Relationship Id="rId16" Type="http://schemas.openxmlformats.org/officeDocument/2006/relationships/image" Target="../media/image127.png"/><Relationship Id="rId15" Type="http://schemas.openxmlformats.org/officeDocument/2006/relationships/image" Target="../media/image126.png"/><Relationship Id="rId14" Type="http://schemas.openxmlformats.org/officeDocument/2006/relationships/image" Target="../media/image125.png"/><Relationship Id="rId13" Type="http://schemas.openxmlformats.org/officeDocument/2006/relationships/image" Target="../media/image124.png"/><Relationship Id="rId12" Type="http://schemas.openxmlformats.org/officeDocument/2006/relationships/image" Target="../media/image123.png"/><Relationship Id="rId11" Type="http://schemas.openxmlformats.org/officeDocument/2006/relationships/image" Target="../media/image122.png"/><Relationship Id="rId10" Type="http://schemas.openxmlformats.org/officeDocument/2006/relationships/image" Target="../media/image121.png"/><Relationship Id="rId1" Type="http://schemas.openxmlformats.org/officeDocument/2006/relationships/image" Target="../media/image113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7.png"/><Relationship Id="rId8" Type="http://schemas.openxmlformats.org/officeDocument/2006/relationships/image" Target="../media/image119.png"/><Relationship Id="rId7" Type="http://schemas.openxmlformats.org/officeDocument/2006/relationships/image" Target="../media/image146.png"/><Relationship Id="rId6" Type="http://schemas.openxmlformats.org/officeDocument/2006/relationships/image" Target="../media/image117.png"/><Relationship Id="rId5" Type="http://schemas.openxmlformats.org/officeDocument/2006/relationships/image" Target="../media/image145.png"/><Relationship Id="rId4" Type="http://schemas.openxmlformats.org/officeDocument/2006/relationships/image" Target="../media/image77.png"/><Relationship Id="rId34" Type="http://schemas.openxmlformats.org/officeDocument/2006/relationships/slideLayout" Target="../slideLayouts/slideLayout5.xml"/><Relationship Id="rId33" Type="http://schemas.openxmlformats.org/officeDocument/2006/relationships/image" Target="../media/image144.png"/><Relationship Id="rId32" Type="http://schemas.openxmlformats.org/officeDocument/2006/relationships/image" Target="../media/image143.png"/><Relationship Id="rId31" Type="http://schemas.openxmlformats.org/officeDocument/2006/relationships/image" Target="../media/image142.png"/><Relationship Id="rId30" Type="http://schemas.openxmlformats.org/officeDocument/2006/relationships/image" Target="../media/image141.png"/><Relationship Id="rId3" Type="http://schemas.openxmlformats.org/officeDocument/2006/relationships/image" Target="../media/image115.png"/><Relationship Id="rId29" Type="http://schemas.openxmlformats.org/officeDocument/2006/relationships/image" Target="../media/image140.png"/><Relationship Id="rId28" Type="http://schemas.openxmlformats.org/officeDocument/2006/relationships/image" Target="../media/image139.png"/><Relationship Id="rId27" Type="http://schemas.openxmlformats.org/officeDocument/2006/relationships/image" Target="../media/image138.png"/><Relationship Id="rId26" Type="http://schemas.openxmlformats.org/officeDocument/2006/relationships/image" Target="../media/image137.png"/><Relationship Id="rId25" Type="http://schemas.openxmlformats.org/officeDocument/2006/relationships/image" Target="../media/image148.png"/><Relationship Id="rId24" Type="http://schemas.openxmlformats.org/officeDocument/2006/relationships/image" Target="../media/image135.png"/><Relationship Id="rId23" Type="http://schemas.openxmlformats.org/officeDocument/2006/relationships/image" Target="../media/image134.png"/><Relationship Id="rId22" Type="http://schemas.openxmlformats.org/officeDocument/2006/relationships/image" Target="../media/image133.png"/><Relationship Id="rId21" Type="http://schemas.openxmlformats.org/officeDocument/2006/relationships/image" Target="../media/image132.png"/><Relationship Id="rId20" Type="http://schemas.openxmlformats.org/officeDocument/2006/relationships/image" Target="../media/image131.png"/><Relationship Id="rId2" Type="http://schemas.openxmlformats.org/officeDocument/2006/relationships/image" Target="../media/image114.png"/><Relationship Id="rId19" Type="http://schemas.openxmlformats.org/officeDocument/2006/relationships/image" Target="../media/image130.png"/><Relationship Id="rId18" Type="http://schemas.openxmlformats.org/officeDocument/2006/relationships/image" Target="../media/image129.png"/><Relationship Id="rId17" Type="http://schemas.openxmlformats.org/officeDocument/2006/relationships/image" Target="../media/image128.png"/><Relationship Id="rId16" Type="http://schemas.openxmlformats.org/officeDocument/2006/relationships/image" Target="../media/image127.png"/><Relationship Id="rId15" Type="http://schemas.openxmlformats.org/officeDocument/2006/relationships/image" Target="../media/image126.png"/><Relationship Id="rId14" Type="http://schemas.openxmlformats.org/officeDocument/2006/relationships/image" Target="../media/image125.png"/><Relationship Id="rId13" Type="http://schemas.openxmlformats.org/officeDocument/2006/relationships/image" Target="../media/image124.png"/><Relationship Id="rId12" Type="http://schemas.openxmlformats.org/officeDocument/2006/relationships/image" Target="../media/image123.png"/><Relationship Id="rId11" Type="http://schemas.openxmlformats.org/officeDocument/2006/relationships/image" Target="../media/image122.png"/><Relationship Id="rId10" Type="http://schemas.openxmlformats.org/officeDocument/2006/relationships/image" Target="../media/image121.png"/><Relationship Id="rId1" Type="http://schemas.openxmlformats.org/officeDocument/2006/relationships/image" Target="../media/image113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7.png"/><Relationship Id="rId8" Type="http://schemas.openxmlformats.org/officeDocument/2006/relationships/image" Target="../media/image119.png"/><Relationship Id="rId7" Type="http://schemas.openxmlformats.org/officeDocument/2006/relationships/image" Target="../media/image146.png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77.png"/><Relationship Id="rId34" Type="http://schemas.openxmlformats.org/officeDocument/2006/relationships/slideLayout" Target="../slideLayouts/slideLayout5.xml"/><Relationship Id="rId33" Type="http://schemas.openxmlformats.org/officeDocument/2006/relationships/image" Target="../media/image144.png"/><Relationship Id="rId32" Type="http://schemas.openxmlformats.org/officeDocument/2006/relationships/image" Target="../media/image143.png"/><Relationship Id="rId31" Type="http://schemas.openxmlformats.org/officeDocument/2006/relationships/image" Target="../media/image142.png"/><Relationship Id="rId30" Type="http://schemas.openxmlformats.org/officeDocument/2006/relationships/image" Target="../media/image141.png"/><Relationship Id="rId3" Type="http://schemas.openxmlformats.org/officeDocument/2006/relationships/image" Target="../media/image115.png"/><Relationship Id="rId29" Type="http://schemas.openxmlformats.org/officeDocument/2006/relationships/image" Target="../media/image140.png"/><Relationship Id="rId28" Type="http://schemas.openxmlformats.org/officeDocument/2006/relationships/image" Target="../media/image149.png"/><Relationship Id="rId27" Type="http://schemas.openxmlformats.org/officeDocument/2006/relationships/image" Target="../media/image138.png"/><Relationship Id="rId26" Type="http://schemas.openxmlformats.org/officeDocument/2006/relationships/image" Target="../media/image137.png"/><Relationship Id="rId25" Type="http://schemas.openxmlformats.org/officeDocument/2006/relationships/image" Target="../media/image148.png"/><Relationship Id="rId24" Type="http://schemas.openxmlformats.org/officeDocument/2006/relationships/image" Target="../media/image135.png"/><Relationship Id="rId23" Type="http://schemas.openxmlformats.org/officeDocument/2006/relationships/image" Target="../media/image134.png"/><Relationship Id="rId22" Type="http://schemas.openxmlformats.org/officeDocument/2006/relationships/image" Target="../media/image133.png"/><Relationship Id="rId21" Type="http://schemas.openxmlformats.org/officeDocument/2006/relationships/image" Target="../media/image132.png"/><Relationship Id="rId20" Type="http://schemas.openxmlformats.org/officeDocument/2006/relationships/image" Target="../media/image131.png"/><Relationship Id="rId2" Type="http://schemas.openxmlformats.org/officeDocument/2006/relationships/image" Target="../media/image114.png"/><Relationship Id="rId19" Type="http://schemas.openxmlformats.org/officeDocument/2006/relationships/image" Target="../media/image130.png"/><Relationship Id="rId18" Type="http://schemas.openxmlformats.org/officeDocument/2006/relationships/image" Target="../media/image129.png"/><Relationship Id="rId17" Type="http://schemas.openxmlformats.org/officeDocument/2006/relationships/image" Target="../media/image128.png"/><Relationship Id="rId16" Type="http://schemas.openxmlformats.org/officeDocument/2006/relationships/image" Target="../media/image127.png"/><Relationship Id="rId15" Type="http://schemas.openxmlformats.org/officeDocument/2006/relationships/image" Target="../media/image126.png"/><Relationship Id="rId14" Type="http://schemas.openxmlformats.org/officeDocument/2006/relationships/image" Target="../media/image125.png"/><Relationship Id="rId13" Type="http://schemas.openxmlformats.org/officeDocument/2006/relationships/image" Target="../media/image124.png"/><Relationship Id="rId12" Type="http://schemas.openxmlformats.org/officeDocument/2006/relationships/image" Target="../media/image123.png"/><Relationship Id="rId11" Type="http://schemas.openxmlformats.org/officeDocument/2006/relationships/image" Target="../media/image122.png"/><Relationship Id="rId10" Type="http://schemas.openxmlformats.org/officeDocument/2006/relationships/image" Target="../media/image121.png"/><Relationship Id="rId1" Type="http://schemas.openxmlformats.org/officeDocument/2006/relationships/image" Target="../media/image113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7.png"/><Relationship Id="rId8" Type="http://schemas.openxmlformats.org/officeDocument/2006/relationships/image" Target="../media/image119.png"/><Relationship Id="rId7" Type="http://schemas.openxmlformats.org/officeDocument/2006/relationships/image" Target="../media/image146.png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77.png"/><Relationship Id="rId34" Type="http://schemas.openxmlformats.org/officeDocument/2006/relationships/slideLayout" Target="../slideLayouts/slideLayout5.xml"/><Relationship Id="rId33" Type="http://schemas.openxmlformats.org/officeDocument/2006/relationships/image" Target="../media/image144.png"/><Relationship Id="rId32" Type="http://schemas.openxmlformats.org/officeDocument/2006/relationships/image" Target="../media/image143.png"/><Relationship Id="rId31" Type="http://schemas.openxmlformats.org/officeDocument/2006/relationships/image" Target="../media/image142.png"/><Relationship Id="rId30" Type="http://schemas.openxmlformats.org/officeDocument/2006/relationships/image" Target="../media/image141.png"/><Relationship Id="rId3" Type="http://schemas.openxmlformats.org/officeDocument/2006/relationships/image" Target="../media/image115.png"/><Relationship Id="rId29" Type="http://schemas.openxmlformats.org/officeDocument/2006/relationships/image" Target="../media/image140.png"/><Relationship Id="rId28" Type="http://schemas.openxmlformats.org/officeDocument/2006/relationships/image" Target="../media/image139.png"/><Relationship Id="rId27" Type="http://schemas.openxmlformats.org/officeDocument/2006/relationships/image" Target="../media/image138.png"/><Relationship Id="rId26" Type="http://schemas.openxmlformats.org/officeDocument/2006/relationships/image" Target="../media/image137.png"/><Relationship Id="rId25" Type="http://schemas.openxmlformats.org/officeDocument/2006/relationships/image" Target="../media/image148.png"/><Relationship Id="rId24" Type="http://schemas.openxmlformats.org/officeDocument/2006/relationships/image" Target="../media/image135.png"/><Relationship Id="rId23" Type="http://schemas.openxmlformats.org/officeDocument/2006/relationships/image" Target="../media/image134.png"/><Relationship Id="rId22" Type="http://schemas.openxmlformats.org/officeDocument/2006/relationships/image" Target="../media/image133.png"/><Relationship Id="rId21" Type="http://schemas.openxmlformats.org/officeDocument/2006/relationships/image" Target="../media/image132.png"/><Relationship Id="rId20" Type="http://schemas.openxmlformats.org/officeDocument/2006/relationships/image" Target="../media/image131.png"/><Relationship Id="rId2" Type="http://schemas.openxmlformats.org/officeDocument/2006/relationships/image" Target="../media/image114.png"/><Relationship Id="rId19" Type="http://schemas.openxmlformats.org/officeDocument/2006/relationships/image" Target="../media/image130.png"/><Relationship Id="rId18" Type="http://schemas.openxmlformats.org/officeDocument/2006/relationships/image" Target="../media/image129.png"/><Relationship Id="rId17" Type="http://schemas.openxmlformats.org/officeDocument/2006/relationships/image" Target="../media/image128.png"/><Relationship Id="rId16" Type="http://schemas.openxmlformats.org/officeDocument/2006/relationships/image" Target="../media/image127.png"/><Relationship Id="rId15" Type="http://schemas.openxmlformats.org/officeDocument/2006/relationships/image" Target="../media/image126.png"/><Relationship Id="rId14" Type="http://schemas.openxmlformats.org/officeDocument/2006/relationships/image" Target="../media/image125.png"/><Relationship Id="rId13" Type="http://schemas.openxmlformats.org/officeDocument/2006/relationships/image" Target="../media/image124.png"/><Relationship Id="rId12" Type="http://schemas.openxmlformats.org/officeDocument/2006/relationships/image" Target="../media/image150.png"/><Relationship Id="rId11" Type="http://schemas.openxmlformats.org/officeDocument/2006/relationships/image" Target="../media/image122.png"/><Relationship Id="rId10" Type="http://schemas.openxmlformats.org/officeDocument/2006/relationships/image" Target="../media/image121.png"/><Relationship Id="rId1" Type="http://schemas.openxmlformats.org/officeDocument/2006/relationships/image" Target="../media/image113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7.png"/><Relationship Id="rId8" Type="http://schemas.openxmlformats.org/officeDocument/2006/relationships/image" Target="../media/image119.png"/><Relationship Id="rId7" Type="http://schemas.openxmlformats.org/officeDocument/2006/relationships/image" Target="../media/image146.png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77.png"/><Relationship Id="rId35" Type="http://schemas.openxmlformats.org/officeDocument/2006/relationships/slideLayout" Target="../slideLayouts/slideLayout5.xml"/><Relationship Id="rId34" Type="http://schemas.openxmlformats.org/officeDocument/2006/relationships/image" Target="../media/image144.png"/><Relationship Id="rId33" Type="http://schemas.openxmlformats.org/officeDocument/2006/relationships/image" Target="../media/image143.png"/><Relationship Id="rId32" Type="http://schemas.openxmlformats.org/officeDocument/2006/relationships/image" Target="../media/image142.png"/><Relationship Id="rId31" Type="http://schemas.openxmlformats.org/officeDocument/2006/relationships/image" Target="../media/image141.png"/><Relationship Id="rId30" Type="http://schemas.openxmlformats.org/officeDocument/2006/relationships/image" Target="../media/image140.png"/><Relationship Id="rId3" Type="http://schemas.openxmlformats.org/officeDocument/2006/relationships/image" Target="../media/image115.png"/><Relationship Id="rId29" Type="http://schemas.openxmlformats.org/officeDocument/2006/relationships/image" Target="../media/image139.png"/><Relationship Id="rId28" Type="http://schemas.openxmlformats.org/officeDocument/2006/relationships/image" Target="../media/image138.png"/><Relationship Id="rId27" Type="http://schemas.openxmlformats.org/officeDocument/2006/relationships/image" Target="../media/image137.png"/><Relationship Id="rId26" Type="http://schemas.openxmlformats.org/officeDocument/2006/relationships/image" Target="../media/image148.png"/><Relationship Id="rId25" Type="http://schemas.openxmlformats.org/officeDocument/2006/relationships/image" Target="../media/image135.png"/><Relationship Id="rId24" Type="http://schemas.openxmlformats.org/officeDocument/2006/relationships/image" Target="../media/image134.png"/><Relationship Id="rId23" Type="http://schemas.openxmlformats.org/officeDocument/2006/relationships/image" Target="../media/image129.png"/><Relationship Id="rId22" Type="http://schemas.openxmlformats.org/officeDocument/2006/relationships/image" Target="../media/image133.png"/><Relationship Id="rId21" Type="http://schemas.openxmlformats.org/officeDocument/2006/relationships/image" Target="../media/image132.png"/><Relationship Id="rId20" Type="http://schemas.openxmlformats.org/officeDocument/2006/relationships/image" Target="../media/image131.png"/><Relationship Id="rId2" Type="http://schemas.openxmlformats.org/officeDocument/2006/relationships/image" Target="../media/image114.png"/><Relationship Id="rId19" Type="http://schemas.openxmlformats.org/officeDocument/2006/relationships/image" Target="../media/image153.png"/><Relationship Id="rId18" Type="http://schemas.openxmlformats.org/officeDocument/2006/relationships/image" Target="../media/image152.png"/><Relationship Id="rId17" Type="http://schemas.openxmlformats.org/officeDocument/2006/relationships/image" Target="../media/image151.png"/><Relationship Id="rId16" Type="http://schemas.openxmlformats.org/officeDocument/2006/relationships/image" Target="../media/image127.png"/><Relationship Id="rId15" Type="http://schemas.openxmlformats.org/officeDocument/2006/relationships/image" Target="../media/image126.png"/><Relationship Id="rId14" Type="http://schemas.openxmlformats.org/officeDocument/2006/relationships/image" Target="../media/image125.png"/><Relationship Id="rId13" Type="http://schemas.openxmlformats.org/officeDocument/2006/relationships/image" Target="../media/image124.png"/><Relationship Id="rId12" Type="http://schemas.openxmlformats.org/officeDocument/2006/relationships/image" Target="../media/image123.png"/><Relationship Id="rId11" Type="http://schemas.openxmlformats.org/officeDocument/2006/relationships/image" Target="../media/image122.png"/><Relationship Id="rId10" Type="http://schemas.openxmlformats.org/officeDocument/2006/relationships/image" Target="../media/image121.png"/><Relationship Id="rId1" Type="http://schemas.openxmlformats.org/officeDocument/2006/relationships/image" Target="../media/image11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18.png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9.png"/><Relationship Id="rId8" Type="http://schemas.openxmlformats.org/officeDocument/2006/relationships/image" Target="../media/image158.png"/><Relationship Id="rId7" Type="http://schemas.openxmlformats.org/officeDocument/2006/relationships/image" Target="../media/image157.png"/><Relationship Id="rId6" Type="http://schemas.openxmlformats.org/officeDocument/2006/relationships/image" Target="../media/image156.png"/><Relationship Id="rId5" Type="http://schemas.openxmlformats.org/officeDocument/2006/relationships/image" Target="../media/image82.png"/><Relationship Id="rId4" Type="http://schemas.openxmlformats.org/officeDocument/2006/relationships/image" Target="../media/image155.png"/><Relationship Id="rId3" Type="http://schemas.openxmlformats.org/officeDocument/2006/relationships/image" Target="../media/image25.png"/><Relationship Id="rId24" Type="http://schemas.openxmlformats.org/officeDocument/2006/relationships/slideLayout" Target="../slideLayouts/slideLayout5.xml"/><Relationship Id="rId23" Type="http://schemas.openxmlformats.org/officeDocument/2006/relationships/image" Target="../media/image173.png"/><Relationship Id="rId22" Type="http://schemas.openxmlformats.org/officeDocument/2006/relationships/image" Target="../media/image172.png"/><Relationship Id="rId21" Type="http://schemas.openxmlformats.org/officeDocument/2006/relationships/image" Target="../media/image171.png"/><Relationship Id="rId20" Type="http://schemas.openxmlformats.org/officeDocument/2006/relationships/image" Target="../media/image170.png"/><Relationship Id="rId2" Type="http://schemas.openxmlformats.org/officeDocument/2006/relationships/image" Target="../media/image115.png"/><Relationship Id="rId19" Type="http://schemas.openxmlformats.org/officeDocument/2006/relationships/image" Target="../media/image169.png"/><Relationship Id="rId18" Type="http://schemas.openxmlformats.org/officeDocument/2006/relationships/image" Target="../media/image168.png"/><Relationship Id="rId17" Type="http://schemas.openxmlformats.org/officeDocument/2006/relationships/image" Target="../media/image167.png"/><Relationship Id="rId16" Type="http://schemas.openxmlformats.org/officeDocument/2006/relationships/image" Target="../media/image166.png"/><Relationship Id="rId15" Type="http://schemas.openxmlformats.org/officeDocument/2006/relationships/image" Target="../media/image165.png"/><Relationship Id="rId14" Type="http://schemas.openxmlformats.org/officeDocument/2006/relationships/image" Target="../media/image164.png"/><Relationship Id="rId13" Type="http://schemas.openxmlformats.org/officeDocument/2006/relationships/image" Target="../media/image163.png"/><Relationship Id="rId12" Type="http://schemas.openxmlformats.org/officeDocument/2006/relationships/image" Target="../media/image162.png"/><Relationship Id="rId11" Type="http://schemas.openxmlformats.org/officeDocument/2006/relationships/image" Target="../media/image161.png"/><Relationship Id="rId10" Type="http://schemas.openxmlformats.org/officeDocument/2006/relationships/image" Target="../media/image160.png"/><Relationship Id="rId1" Type="http://schemas.openxmlformats.org/officeDocument/2006/relationships/image" Target="../media/image154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2.png"/><Relationship Id="rId8" Type="http://schemas.openxmlformats.org/officeDocument/2006/relationships/image" Target="../media/image181.png"/><Relationship Id="rId7" Type="http://schemas.openxmlformats.org/officeDocument/2006/relationships/image" Target="../media/image180.png"/><Relationship Id="rId6" Type="http://schemas.openxmlformats.org/officeDocument/2006/relationships/image" Target="../media/image179.png"/><Relationship Id="rId5" Type="http://schemas.openxmlformats.org/officeDocument/2006/relationships/image" Target="../media/image178.png"/><Relationship Id="rId4" Type="http://schemas.openxmlformats.org/officeDocument/2006/relationships/image" Target="../media/image177.png"/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185.png"/><Relationship Id="rId11" Type="http://schemas.openxmlformats.org/officeDocument/2006/relationships/image" Target="../media/image184.png"/><Relationship Id="rId10" Type="http://schemas.openxmlformats.org/officeDocument/2006/relationships/image" Target="../media/image183.png"/><Relationship Id="rId1" Type="http://schemas.openxmlformats.org/officeDocument/2006/relationships/image" Target="../media/image174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90.png"/><Relationship Id="rId5" Type="http://schemas.openxmlformats.org/officeDocument/2006/relationships/image" Target="../media/image189.png"/><Relationship Id="rId4" Type="http://schemas.openxmlformats.org/officeDocument/2006/relationships/image" Target="../media/image188.png"/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9.png"/><Relationship Id="rId8" Type="http://schemas.openxmlformats.org/officeDocument/2006/relationships/image" Target="../media/image198.png"/><Relationship Id="rId7" Type="http://schemas.openxmlformats.org/officeDocument/2006/relationships/image" Target="../media/image197.png"/><Relationship Id="rId6" Type="http://schemas.openxmlformats.org/officeDocument/2006/relationships/image" Target="../media/image196.png"/><Relationship Id="rId5" Type="http://schemas.openxmlformats.org/officeDocument/2006/relationships/image" Target="../media/image195.png"/><Relationship Id="rId4" Type="http://schemas.openxmlformats.org/officeDocument/2006/relationships/image" Target="../media/image194.png"/><Relationship Id="rId3" Type="http://schemas.openxmlformats.org/officeDocument/2006/relationships/image" Target="../media/image193.png"/><Relationship Id="rId2" Type="http://schemas.openxmlformats.org/officeDocument/2006/relationships/image" Target="../media/image192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51.png"/><Relationship Id="rId13" Type="http://schemas.openxmlformats.org/officeDocument/2006/relationships/image" Target="../media/image50.png"/><Relationship Id="rId12" Type="http://schemas.openxmlformats.org/officeDocument/2006/relationships/image" Target="../media/image202.png"/><Relationship Id="rId11" Type="http://schemas.openxmlformats.org/officeDocument/2006/relationships/image" Target="../media/image201.png"/><Relationship Id="rId10" Type="http://schemas.openxmlformats.org/officeDocument/2006/relationships/image" Target="../media/image200.png"/><Relationship Id="rId1" Type="http://schemas.openxmlformats.org/officeDocument/2006/relationships/image" Target="../media/image191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8.png"/><Relationship Id="rId8" Type="http://schemas.openxmlformats.org/officeDocument/2006/relationships/image" Target="../media/image83.png"/><Relationship Id="rId7" Type="http://schemas.openxmlformats.org/officeDocument/2006/relationships/image" Target="../media/image207.png"/><Relationship Id="rId6" Type="http://schemas.openxmlformats.org/officeDocument/2006/relationships/image" Target="../media/image206.png"/><Relationship Id="rId5" Type="http://schemas.openxmlformats.org/officeDocument/2006/relationships/image" Target="../media/image191.png"/><Relationship Id="rId4" Type="http://schemas.openxmlformats.org/officeDocument/2006/relationships/image" Target="../media/image205.png"/><Relationship Id="rId3" Type="http://schemas.openxmlformats.org/officeDocument/2006/relationships/image" Target="../media/image204.png"/><Relationship Id="rId2" Type="http://schemas.openxmlformats.org/officeDocument/2006/relationships/image" Target="../media/image78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212.png"/><Relationship Id="rId13" Type="http://schemas.openxmlformats.org/officeDocument/2006/relationships/image" Target="../media/image211.png"/><Relationship Id="rId12" Type="http://schemas.openxmlformats.org/officeDocument/2006/relationships/image" Target="../media/image210.png"/><Relationship Id="rId11" Type="http://schemas.openxmlformats.org/officeDocument/2006/relationships/image" Target="../media/image209.png"/><Relationship Id="rId10" Type="http://schemas.openxmlformats.org/officeDocument/2006/relationships/image" Target="../media/image80.png"/><Relationship Id="rId1" Type="http://schemas.openxmlformats.org/officeDocument/2006/relationships/image" Target="../media/image203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8.png"/><Relationship Id="rId8" Type="http://schemas.openxmlformats.org/officeDocument/2006/relationships/image" Target="../media/image217.png"/><Relationship Id="rId7" Type="http://schemas.openxmlformats.org/officeDocument/2006/relationships/image" Target="../media/image216.png"/><Relationship Id="rId6" Type="http://schemas.openxmlformats.org/officeDocument/2006/relationships/image" Target="../media/image207.png"/><Relationship Id="rId5" Type="http://schemas.openxmlformats.org/officeDocument/2006/relationships/image" Target="../media/image215.png"/><Relationship Id="rId4" Type="http://schemas.openxmlformats.org/officeDocument/2006/relationships/image" Target="../media/image191.png"/><Relationship Id="rId3" Type="http://schemas.openxmlformats.org/officeDocument/2006/relationships/image" Target="../media/image205.png"/><Relationship Id="rId2" Type="http://schemas.openxmlformats.org/officeDocument/2006/relationships/image" Target="../media/image214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222.png"/><Relationship Id="rId13" Type="http://schemas.openxmlformats.org/officeDocument/2006/relationships/image" Target="../media/image221.png"/><Relationship Id="rId12" Type="http://schemas.openxmlformats.org/officeDocument/2006/relationships/image" Target="../media/image220.png"/><Relationship Id="rId11" Type="http://schemas.openxmlformats.org/officeDocument/2006/relationships/image" Target="../media/image219.png"/><Relationship Id="rId10" Type="http://schemas.openxmlformats.org/officeDocument/2006/relationships/image" Target="../media/image99.png"/><Relationship Id="rId1" Type="http://schemas.openxmlformats.org/officeDocument/2006/relationships/image" Target="../media/image2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26.png"/><Relationship Id="rId6" Type="http://schemas.openxmlformats.org/officeDocument/2006/relationships/image" Target="../media/image225.png"/><Relationship Id="rId5" Type="http://schemas.openxmlformats.org/officeDocument/2006/relationships/image" Target="../media/image224.png"/><Relationship Id="rId4" Type="http://schemas.openxmlformats.org/officeDocument/2006/relationships/image" Target="../media/image223.png"/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image" Target="../media/image174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4.png"/><Relationship Id="rId8" Type="http://schemas.openxmlformats.org/officeDocument/2006/relationships/image" Target="../media/image233.png"/><Relationship Id="rId7" Type="http://schemas.openxmlformats.org/officeDocument/2006/relationships/image" Target="../media/image232.png"/><Relationship Id="rId6" Type="http://schemas.openxmlformats.org/officeDocument/2006/relationships/image" Target="../media/image231.png"/><Relationship Id="rId5" Type="http://schemas.openxmlformats.org/officeDocument/2006/relationships/image" Target="../media/image230.png"/><Relationship Id="rId4" Type="http://schemas.openxmlformats.org/officeDocument/2006/relationships/image" Target="../media/image229.png"/><Relationship Id="rId3" Type="http://schemas.openxmlformats.org/officeDocument/2006/relationships/image" Target="../media/image228.png"/><Relationship Id="rId2" Type="http://schemas.openxmlformats.org/officeDocument/2006/relationships/image" Target="../media/image227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237.png"/><Relationship Id="rId11" Type="http://schemas.openxmlformats.org/officeDocument/2006/relationships/image" Target="../media/image236.png"/><Relationship Id="rId10" Type="http://schemas.openxmlformats.org/officeDocument/2006/relationships/image" Target="../media/image235.png"/><Relationship Id="rId1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42.png"/><Relationship Id="rId5" Type="http://schemas.openxmlformats.org/officeDocument/2006/relationships/image" Target="../media/image241.png"/><Relationship Id="rId4" Type="http://schemas.openxmlformats.org/officeDocument/2006/relationships/image" Target="../media/image240.png"/><Relationship Id="rId3" Type="http://schemas.openxmlformats.org/officeDocument/2006/relationships/image" Target="../media/image239.png"/><Relationship Id="rId2" Type="http://schemas.openxmlformats.org/officeDocument/2006/relationships/image" Target="../media/image238.png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png"/><Relationship Id="rId8" Type="http://schemas.openxmlformats.org/officeDocument/2006/relationships/image" Target="../media/image45.png"/><Relationship Id="rId7" Type="http://schemas.openxmlformats.org/officeDocument/2006/relationships/image" Target="../media/image44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51.png"/><Relationship Id="rId13" Type="http://schemas.openxmlformats.org/officeDocument/2006/relationships/image" Target="../media/image50.png"/><Relationship Id="rId12" Type="http://schemas.openxmlformats.org/officeDocument/2006/relationships/image" Target="../media/image49.png"/><Relationship Id="rId11" Type="http://schemas.openxmlformats.org/officeDocument/2006/relationships/image" Target="../media/image48.png"/><Relationship Id="rId10" Type="http://schemas.openxmlformats.org/officeDocument/2006/relationships/image" Target="../media/image47.png"/><Relationship Id="rId1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8.png"/><Relationship Id="rId8" Type="http://schemas.openxmlformats.org/officeDocument/2006/relationships/image" Target="../media/image57.png"/><Relationship Id="rId7" Type="http://schemas.openxmlformats.org/officeDocument/2006/relationships/image" Target="../media/image56.png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image" Target="../media/image25.png"/><Relationship Id="rId2" Type="http://schemas.openxmlformats.org/officeDocument/2006/relationships/image" Target="../media/image52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5.png"/><Relationship Id="rId8" Type="http://schemas.openxmlformats.org/officeDocument/2006/relationships/image" Target="../media/image64.png"/><Relationship Id="rId7" Type="http://schemas.openxmlformats.org/officeDocument/2006/relationships/image" Target="../media/image30.png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25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72.png"/><Relationship Id="rId15" Type="http://schemas.openxmlformats.org/officeDocument/2006/relationships/image" Target="../media/image71.png"/><Relationship Id="rId14" Type="http://schemas.openxmlformats.org/officeDocument/2006/relationships/image" Target="../media/image70.png"/><Relationship Id="rId13" Type="http://schemas.openxmlformats.org/officeDocument/2006/relationships/image" Target="../media/image69.png"/><Relationship Id="rId12" Type="http://schemas.openxmlformats.org/officeDocument/2006/relationships/image" Target="../media/image68.png"/><Relationship Id="rId11" Type="http://schemas.openxmlformats.org/officeDocument/2006/relationships/image" Target="../media/image67.png"/><Relationship Id="rId10" Type="http://schemas.openxmlformats.org/officeDocument/2006/relationships/image" Target="../media/image66.png"/><Relationship Id="rId1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708" y="4511421"/>
            <a:ext cx="16066008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7677" y="3233623"/>
            <a:ext cx="11669395" cy="103662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554480" y="4824933"/>
            <a:ext cx="9170670" cy="686435"/>
            <a:chOff x="1554480" y="4824933"/>
            <a:chExt cx="9170670" cy="6864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4480" y="4824933"/>
              <a:ext cx="2494915" cy="6861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2362" y="4824933"/>
              <a:ext cx="1872741" cy="6861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3145" y="4824933"/>
              <a:ext cx="1730375" cy="6861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92390" y="4824933"/>
              <a:ext cx="3532251" cy="686104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5397" y="2478785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8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5397" y="4935473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5397" y="733729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3774313" y="794588"/>
            <a:ext cx="11113135" cy="854075"/>
            <a:chOff x="3774313" y="794588"/>
            <a:chExt cx="11113135" cy="8540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774313" y="794588"/>
              <a:ext cx="3837432" cy="8537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64297" y="794588"/>
              <a:ext cx="2707004" cy="8537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06584" y="794588"/>
              <a:ext cx="2026920" cy="8537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28119" y="794588"/>
              <a:ext cx="560831" cy="8537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08535" y="794588"/>
              <a:ext cx="2978658" cy="85374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05752" y="2881924"/>
            <a:ext cx="1522381" cy="152238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40759" y="3241294"/>
            <a:ext cx="11094846" cy="48767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74404" y="5298292"/>
            <a:ext cx="1591186" cy="1528523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4040759" y="5696965"/>
            <a:ext cx="12054205" cy="487680"/>
            <a:chOff x="4040759" y="5696965"/>
            <a:chExt cx="12054205" cy="487680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40759" y="5696965"/>
              <a:ext cx="2249805" cy="4876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45657" y="5696965"/>
              <a:ext cx="1789938" cy="48767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44917" y="5696965"/>
              <a:ext cx="8250047" cy="487679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07262" y="7496596"/>
            <a:ext cx="1525470" cy="1526967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4040759" y="7855331"/>
            <a:ext cx="12673330" cy="975994"/>
            <a:chOff x="4040759" y="7855331"/>
            <a:chExt cx="12673330" cy="975994"/>
          </a:xfrm>
        </p:grpSpPr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40759" y="7855331"/>
              <a:ext cx="12672821" cy="48768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40759" y="8342960"/>
              <a:ext cx="7784592" cy="487984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3398265" y="2629535"/>
            <a:ext cx="12063730" cy="5029835"/>
            <a:chOff x="3398265" y="2629535"/>
            <a:chExt cx="12063730" cy="502983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660393" y="2629535"/>
              <a:ext cx="11533758" cy="10058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1225" y="3635324"/>
              <a:ext cx="10422382" cy="10061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8265" y="4641469"/>
              <a:ext cx="12063222" cy="10058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7069" y="5647308"/>
              <a:ext cx="9879965" cy="10058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89447" y="6652844"/>
              <a:ext cx="4423790" cy="10061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30409" y="6652844"/>
              <a:ext cx="3520440" cy="1006144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5397" y="2478785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8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5397" y="4935473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5397" y="733729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3294253" y="794588"/>
            <a:ext cx="12073255" cy="854075"/>
            <a:chOff x="3294253" y="794588"/>
            <a:chExt cx="12073255" cy="8540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94253" y="794588"/>
              <a:ext cx="3837431" cy="8537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4238" y="794588"/>
              <a:ext cx="713231" cy="8537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40854" y="794588"/>
              <a:ext cx="2944113" cy="8537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57816" y="794588"/>
              <a:ext cx="713231" cy="8537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85120" y="794588"/>
              <a:ext cx="2026920" cy="8537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06656" y="794588"/>
              <a:ext cx="560831" cy="8537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87071" y="794588"/>
              <a:ext cx="2980435" cy="85374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97152" y="2886455"/>
            <a:ext cx="1517904" cy="151790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40759" y="3241294"/>
            <a:ext cx="9794113" cy="48767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88034" y="5184675"/>
            <a:ext cx="1531552" cy="1531552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4040759" y="5696965"/>
            <a:ext cx="12550140" cy="487680"/>
            <a:chOff x="4040759" y="5696965"/>
            <a:chExt cx="12550140" cy="487680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40759" y="5696965"/>
              <a:ext cx="1805686" cy="48767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52465" y="5696965"/>
              <a:ext cx="10838179" cy="487679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94130" y="7496596"/>
            <a:ext cx="1525470" cy="1526967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4040759" y="8099170"/>
            <a:ext cx="9525000" cy="487680"/>
            <a:chOff x="4040759" y="8099170"/>
            <a:chExt cx="9525000" cy="487680"/>
          </a:xfrm>
        </p:grpSpPr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40759" y="8099170"/>
              <a:ext cx="2249805" cy="48768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45657" y="8099170"/>
              <a:ext cx="7419594" cy="487680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5397" y="2478785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8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5397" y="4935473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5397" y="733729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3644772" y="794588"/>
            <a:ext cx="11372215" cy="854075"/>
            <a:chOff x="3644772" y="794588"/>
            <a:chExt cx="11372215" cy="8540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644772" y="794588"/>
              <a:ext cx="3837432" cy="8537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34757" y="794588"/>
              <a:ext cx="2959607" cy="8537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34600" y="794588"/>
              <a:ext cx="2026920" cy="8537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6135" y="794588"/>
              <a:ext cx="560831" cy="8537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36552" y="794588"/>
              <a:ext cx="2980436" cy="85374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99073" y="2881924"/>
            <a:ext cx="1979592" cy="152238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40759" y="3241294"/>
            <a:ext cx="7580883" cy="48767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59076" y="5189260"/>
            <a:ext cx="1658062" cy="152696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40759" y="5696965"/>
            <a:ext cx="11646408" cy="48767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26135" y="7496596"/>
            <a:ext cx="1525470" cy="1526967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4040759" y="8099170"/>
            <a:ext cx="11415395" cy="487680"/>
            <a:chOff x="4040759" y="8099170"/>
            <a:chExt cx="11415395" cy="487680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40759" y="8099170"/>
              <a:ext cx="2249805" cy="48768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45657" y="8099170"/>
              <a:ext cx="9310496" cy="487680"/>
            </a:xfrm>
            <a:prstGeom prst="rect">
              <a:avLst/>
            </a:prstGeom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7000"/>
                </a:moveTo>
                <a:lnTo>
                  <a:pt x="9162288" y="10287000"/>
                </a:lnTo>
                <a:lnTo>
                  <a:pt x="9162288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162288" y="0"/>
            <a:ext cx="9126220" cy="10287000"/>
            <a:chOff x="9162288" y="0"/>
            <a:chExt cx="9126220" cy="10287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228819" y="9224771"/>
              <a:ext cx="673607" cy="6736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62288" y="0"/>
              <a:ext cx="9126220" cy="10287000"/>
            </a:xfrm>
            <a:custGeom>
              <a:avLst/>
              <a:gdLst/>
              <a:ahLst/>
              <a:cxnLst/>
              <a:rect l="l" t="t" r="r" b="b"/>
              <a:pathLst>
                <a:path w="9126219" h="10287000">
                  <a:moveTo>
                    <a:pt x="9125712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25712" y="10287000"/>
                  </a:lnTo>
                  <a:lnTo>
                    <a:pt x="9125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81076" y="486867"/>
            <a:ext cx="7955915" cy="4317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&lt;select</a:t>
            </a:r>
            <a:r>
              <a:rPr sz="2600" spc="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={</a:t>
            </a:r>
            <a:r>
              <a:rPr sz="26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.state.value}&gt;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806450">
              <a:lnSpc>
                <a:spcPct val="100000"/>
              </a:lnSpc>
              <a:spcBef>
                <a:spcPts val="3015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&lt;option</a:t>
            </a:r>
            <a:r>
              <a:rPr sz="2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="</a:t>
            </a:r>
            <a:r>
              <a:rPr sz="2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zebra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"&gt;</a:t>
            </a:r>
            <a:r>
              <a:rPr sz="2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Zebra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&lt;/option&gt;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806450">
              <a:lnSpc>
                <a:spcPct val="100000"/>
              </a:lnSpc>
              <a:spcBef>
                <a:spcPts val="3010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&lt;option</a:t>
            </a:r>
            <a:r>
              <a:rPr sz="2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=”</a:t>
            </a:r>
            <a:r>
              <a:rPr sz="2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hen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"&gt;</a:t>
            </a:r>
            <a:r>
              <a:rPr sz="2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Hen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&lt;/option&gt;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806450">
              <a:lnSpc>
                <a:spcPct val="100000"/>
              </a:lnSpc>
              <a:spcBef>
                <a:spcPts val="3015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&lt;option</a:t>
            </a:r>
            <a:r>
              <a:rPr sz="2600" spc="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="</a:t>
            </a:r>
            <a:r>
              <a:rPr sz="2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lion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"&gt;</a:t>
            </a:r>
            <a:r>
              <a:rPr sz="2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Lion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&lt;/option&gt;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806450">
              <a:lnSpc>
                <a:spcPct val="100000"/>
              </a:lnSpc>
              <a:spcBef>
                <a:spcPts val="3015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&lt;option</a:t>
            </a:r>
            <a:r>
              <a:rPr sz="2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="</a:t>
            </a:r>
            <a:r>
              <a:rPr sz="2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tiger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"&gt;</a:t>
            </a:r>
            <a:r>
              <a:rPr sz="2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Tiger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&lt;/option&gt;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&lt;/select&gt;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90075" y="625551"/>
            <a:ext cx="24447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95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769475" y="545287"/>
            <a:ext cx="8136890" cy="939800"/>
            <a:chOff x="9769475" y="545287"/>
            <a:chExt cx="8136890" cy="9398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914" y="545287"/>
              <a:ext cx="8045450" cy="4270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69475" y="1057909"/>
              <a:ext cx="7346442" cy="426720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43477" y="794588"/>
            <a:ext cx="10807700" cy="854075"/>
            <a:chOff x="3943477" y="794588"/>
            <a:chExt cx="10807700" cy="8540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943477" y="794588"/>
              <a:ext cx="2218690" cy="8537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3158" y="794588"/>
              <a:ext cx="3357880" cy="8537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89466" y="794588"/>
              <a:ext cx="3700145" cy="8537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23876" y="794588"/>
              <a:ext cx="2027301" cy="85374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498853" y="5245353"/>
            <a:ext cx="15564485" cy="332740"/>
            <a:chOff x="1498853" y="5245353"/>
            <a:chExt cx="15564485" cy="332740"/>
          </a:xfrm>
        </p:grpSpPr>
        <p:sp>
          <p:nvSpPr>
            <p:cNvPr id="8" name="object 8"/>
            <p:cNvSpPr/>
            <p:nvPr/>
          </p:nvSpPr>
          <p:spPr>
            <a:xfrm>
              <a:off x="1498853" y="5423153"/>
              <a:ext cx="15564485" cy="0"/>
            </a:xfrm>
            <a:custGeom>
              <a:avLst/>
              <a:gdLst/>
              <a:ahLst/>
              <a:cxnLst/>
              <a:rect l="l" t="t" r="r" b="b"/>
              <a:pathLst>
                <a:path w="15564485">
                  <a:moveTo>
                    <a:pt x="0" y="0"/>
                  </a:moveTo>
                  <a:lnTo>
                    <a:pt x="15564231" y="0"/>
                  </a:lnTo>
                </a:path>
              </a:pathLst>
            </a:custGeom>
            <a:ln w="38100">
              <a:solidFill>
                <a:srgbClr val="8B8B8B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607308" y="5260847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4" h="300354">
                  <a:moveTo>
                    <a:pt x="150113" y="0"/>
                  </a:moveTo>
                  <a:lnTo>
                    <a:pt x="102656" y="7650"/>
                  </a:lnTo>
                  <a:lnTo>
                    <a:pt x="61447" y="28955"/>
                  </a:lnTo>
                  <a:lnTo>
                    <a:pt x="28955" y="61447"/>
                  </a:lnTo>
                  <a:lnTo>
                    <a:pt x="7650" y="102656"/>
                  </a:lnTo>
                  <a:lnTo>
                    <a:pt x="0" y="150113"/>
                  </a:lnTo>
                  <a:lnTo>
                    <a:pt x="7650" y="197571"/>
                  </a:lnTo>
                  <a:lnTo>
                    <a:pt x="28955" y="238780"/>
                  </a:lnTo>
                  <a:lnTo>
                    <a:pt x="61447" y="271272"/>
                  </a:lnTo>
                  <a:lnTo>
                    <a:pt x="102656" y="292577"/>
                  </a:lnTo>
                  <a:lnTo>
                    <a:pt x="150113" y="300227"/>
                  </a:lnTo>
                  <a:lnTo>
                    <a:pt x="197571" y="292577"/>
                  </a:lnTo>
                  <a:lnTo>
                    <a:pt x="238780" y="271272"/>
                  </a:lnTo>
                  <a:lnTo>
                    <a:pt x="271272" y="238780"/>
                  </a:lnTo>
                  <a:lnTo>
                    <a:pt x="292577" y="197571"/>
                  </a:lnTo>
                  <a:lnTo>
                    <a:pt x="300227" y="150113"/>
                  </a:lnTo>
                  <a:lnTo>
                    <a:pt x="292577" y="102656"/>
                  </a:lnTo>
                  <a:lnTo>
                    <a:pt x="271272" y="61447"/>
                  </a:lnTo>
                  <a:lnTo>
                    <a:pt x="238780" y="28955"/>
                  </a:lnTo>
                  <a:lnTo>
                    <a:pt x="197571" y="7650"/>
                  </a:lnTo>
                  <a:lnTo>
                    <a:pt x="150113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607308" y="5260847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4" h="300354">
                  <a:moveTo>
                    <a:pt x="0" y="150113"/>
                  </a:moveTo>
                  <a:lnTo>
                    <a:pt x="7650" y="102656"/>
                  </a:lnTo>
                  <a:lnTo>
                    <a:pt x="28955" y="61447"/>
                  </a:lnTo>
                  <a:lnTo>
                    <a:pt x="61447" y="28955"/>
                  </a:lnTo>
                  <a:lnTo>
                    <a:pt x="102656" y="7650"/>
                  </a:lnTo>
                  <a:lnTo>
                    <a:pt x="150113" y="0"/>
                  </a:lnTo>
                  <a:lnTo>
                    <a:pt x="197571" y="7650"/>
                  </a:lnTo>
                  <a:lnTo>
                    <a:pt x="238780" y="28955"/>
                  </a:lnTo>
                  <a:lnTo>
                    <a:pt x="271272" y="61447"/>
                  </a:lnTo>
                  <a:lnTo>
                    <a:pt x="292577" y="102656"/>
                  </a:lnTo>
                  <a:lnTo>
                    <a:pt x="300227" y="150113"/>
                  </a:lnTo>
                  <a:lnTo>
                    <a:pt x="292577" y="197571"/>
                  </a:lnTo>
                  <a:lnTo>
                    <a:pt x="271272" y="238780"/>
                  </a:lnTo>
                  <a:lnTo>
                    <a:pt x="238780" y="271272"/>
                  </a:lnTo>
                  <a:lnTo>
                    <a:pt x="197571" y="292577"/>
                  </a:lnTo>
                  <a:lnTo>
                    <a:pt x="150113" y="300227"/>
                  </a:lnTo>
                  <a:lnTo>
                    <a:pt x="102656" y="292577"/>
                  </a:lnTo>
                  <a:lnTo>
                    <a:pt x="61447" y="271272"/>
                  </a:lnTo>
                  <a:lnTo>
                    <a:pt x="28955" y="238780"/>
                  </a:lnTo>
                  <a:lnTo>
                    <a:pt x="7650" y="197571"/>
                  </a:lnTo>
                  <a:lnTo>
                    <a:pt x="0" y="15011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328671" y="5274563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79">
                  <a:moveTo>
                    <a:pt x="148589" y="0"/>
                  </a:moveTo>
                  <a:lnTo>
                    <a:pt x="101632" y="7577"/>
                  </a:lnTo>
                  <a:lnTo>
                    <a:pt x="60844" y="28675"/>
                  </a:lnTo>
                  <a:lnTo>
                    <a:pt x="28675" y="60844"/>
                  </a:lnTo>
                  <a:lnTo>
                    <a:pt x="7577" y="101632"/>
                  </a:lnTo>
                  <a:lnTo>
                    <a:pt x="0" y="148589"/>
                  </a:lnTo>
                  <a:lnTo>
                    <a:pt x="7577" y="195547"/>
                  </a:lnTo>
                  <a:lnTo>
                    <a:pt x="28675" y="236335"/>
                  </a:lnTo>
                  <a:lnTo>
                    <a:pt x="60844" y="268504"/>
                  </a:lnTo>
                  <a:lnTo>
                    <a:pt x="101632" y="289602"/>
                  </a:lnTo>
                  <a:lnTo>
                    <a:pt x="148589" y="297180"/>
                  </a:lnTo>
                  <a:lnTo>
                    <a:pt x="195547" y="289602"/>
                  </a:lnTo>
                  <a:lnTo>
                    <a:pt x="236335" y="268504"/>
                  </a:lnTo>
                  <a:lnTo>
                    <a:pt x="268504" y="236335"/>
                  </a:lnTo>
                  <a:lnTo>
                    <a:pt x="289602" y="195547"/>
                  </a:lnTo>
                  <a:lnTo>
                    <a:pt x="297179" y="148589"/>
                  </a:lnTo>
                  <a:lnTo>
                    <a:pt x="289602" y="101632"/>
                  </a:lnTo>
                  <a:lnTo>
                    <a:pt x="268504" y="60844"/>
                  </a:lnTo>
                  <a:lnTo>
                    <a:pt x="236335" y="28675"/>
                  </a:lnTo>
                  <a:lnTo>
                    <a:pt x="195547" y="7577"/>
                  </a:lnTo>
                  <a:lnTo>
                    <a:pt x="148589" y="0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328671" y="5274563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79">
                  <a:moveTo>
                    <a:pt x="0" y="148589"/>
                  </a:moveTo>
                  <a:lnTo>
                    <a:pt x="7577" y="101632"/>
                  </a:lnTo>
                  <a:lnTo>
                    <a:pt x="28675" y="60844"/>
                  </a:lnTo>
                  <a:lnTo>
                    <a:pt x="60844" y="28675"/>
                  </a:lnTo>
                  <a:lnTo>
                    <a:pt x="101632" y="7577"/>
                  </a:lnTo>
                  <a:lnTo>
                    <a:pt x="148589" y="0"/>
                  </a:lnTo>
                  <a:lnTo>
                    <a:pt x="195547" y="7577"/>
                  </a:lnTo>
                  <a:lnTo>
                    <a:pt x="236335" y="28675"/>
                  </a:lnTo>
                  <a:lnTo>
                    <a:pt x="268504" y="60844"/>
                  </a:lnTo>
                  <a:lnTo>
                    <a:pt x="289602" y="101632"/>
                  </a:lnTo>
                  <a:lnTo>
                    <a:pt x="297179" y="148589"/>
                  </a:lnTo>
                  <a:lnTo>
                    <a:pt x="289602" y="195547"/>
                  </a:lnTo>
                  <a:lnTo>
                    <a:pt x="268504" y="236335"/>
                  </a:lnTo>
                  <a:lnTo>
                    <a:pt x="236335" y="268504"/>
                  </a:lnTo>
                  <a:lnTo>
                    <a:pt x="195547" y="289602"/>
                  </a:lnTo>
                  <a:lnTo>
                    <a:pt x="148589" y="297180"/>
                  </a:lnTo>
                  <a:lnTo>
                    <a:pt x="101632" y="289602"/>
                  </a:lnTo>
                  <a:lnTo>
                    <a:pt x="60844" y="268504"/>
                  </a:lnTo>
                  <a:lnTo>
                    <a:pt x="28675" y="236335"/>
                  </a:lnTo>
                  <a:lnTo>
                    <a:pt x="7577" y="195547"/>
                  </a:lnTo>
                  <a:lnTo>
                    <a:pt x="0" y="14858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046720" y="5251703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4" h="300354">
                  <a:moveTo>
                    <a:pt x="150113" y="0"/>
                  </a:moveTo>
                  <a:lnTo>
                    <a:pt x="102656" y="7650"/>
                  </a:lnTo>
                  <a:lnTo>
                    <a:pt x="61447" y="28955"/>
                  </a:lnTo>
                  <a:lnTo>
                    <a:pt x="28955" y="61447"/>
                  </a:lnTo>
                  <a:lnTo>
                    <a:pt x="7650" y="102656"/>
                  </a:lnTo>
                  <a:lnTo>
                    <a:pt x="0" y="150113"/>
                  </a:lnTo>
                  <a:lnTo>
                    <a:pt x="7650" y="197571"/>
                  </a:lnTo>
                  <a:lnTo>
                    <a:pt x="28955" y="238780"/>
                  </a:lnTo>
                  <a:lnTo>
                    <a:pt x="61447" y="271272"/>
                  </a:lnTo>
                  <a:lnTo>
                    <a:pt x="102656" y="292577"/>
                  </a:lnTo>
                  <a:lnTo>
                    <a:pt x="150113" y="300228"/>
                  </a:lnTo>
                  <a:lnTo>
                    <a:pt x="197571" y="292577"/>
                  </a:lnTo>
                  <a:lnTo>
                    <a:pt x="238780" y="271272"/>
                  </a:lnTo>
                  <a:lnTo>
                    <a:pt x="271272" y="238780"/>
                  </a:lnTo>
                  <a:lnTo>
                    <a:pt x="292577" y="197571"/>
                  </a:lnTo>
                  <a:lnTo>
                    <a:pt x="300227" y="150113"/>
                  </a:lnTo>
                  <a:lnTo>
                    <a:pt x="292577" y="102656"/>
                  </a:lnTo>
                  <a:lnTo>
                    <a:pt x="271272" y="61447"/>
                  </a:lnTo>
                  <a:lnTo>
                    <a:pt x="238780" y="28955"/>
                  </a:lnTo>
                  <a:lnTo>
                    <a:pt x="197571" y="7650"/>
                  </a:lnTo>
                  <a:lnTo>
                    <a:pt x="150113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046720" y="5251703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4" h="300354">
                  <a:moveTo>
                    <a:pt x="0" y="150113"/>
                  </a:moveTo>
                  <a:lnTo>
                    <a:pt x="7650" y="102656"/>
                  </a:lnTo>
                  <a:lnTo>
                    <a:pt x="28955" y="61447"/>
                  </a:lnTo>
                  <a:lnTo>
                    <a:pt x="61447" y="28955"/>
                  </a:lnTo>
                  <a:lnTo>
                    <a:pt x="102656" y="7650"/>
                  </a:lnTo>
                  <a:lnTo>
                    <a:pt x="150113" y="0"/>
                  </a:lnTo>
                  <a:lnTo>
                    <a:pt x="197571" y="7650"/>
                  </a:lnTo>
                  <a:lnTo>
                    <a:pt x="238780" y="28955"/>
                  </a:lnTo>
                  <a:lnTo>
                    <a:pt x="271272" y="61447"/>
                  </a:lnTo>
                  <a:lnTo>
                    <a:pt x="292577" y="102656"/>
                  </a:lnTo>
                  <a:lnTo>
                    <a:pt x="300227" y="150113"/>
                  </a:lnTo>
                  <a:lnTo>
                    <a:pt x="292577" y="197571"/>
                  </a:lnTo>
                  <a:lnTo>
                    <a:pt x="271272" y="238780"/>
                  </a:lnTo>
                  <a:lnTo>
                    <a:pt x="238780" y="271272"/>
                  </a:lnTo>
                  <a:lnTo>
                    <a:pt x="197571" y="292577"/>
                  </a:lnTo>
                  <a:lnTo>
                    <a:pt x="150113" y="300228"/>
                  </a:lnTo>
                  <a:lnTo>
                    <a:pt x="102656" y="292577"/>
                  </a:lnTo>
                  <a:lnTo>
                    <a:pt x="61447" y="271272"/>
                  </a:lnTo>
                  <a:lnTo>
                    <a:pt x="28955" y="238780"/>
                  </a:lnTo>
                  <a:lnTo>
                    <a:pt x="7650" y="197571"/>
                  </a:lnTo>
                  <a:lnTo>
                    <a:pt x="0" y="15011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779508" y="5251703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4" h="300354">
                  <a:moveTo>
                    <a:pt x="150114" y="0"/>
                  </a:moveTo>
                  <a:lnTo>
                    <a:pt x="102656" y="7650"/>
                  </a:lnTo>
                  <a:lnTo>
                    <a:pt x="61447" y="28955"/>
                  </a:lnTo>
                  <a:lnTo>
                    <a:pt x="28955" y="61447"/>
                  </a:lnTo>
                  <a:lnTo>
                    <a:pt x="7650" y="102656"/>
                  </a:lnTo>
                  <a:lnTo>
                    <a:pt x="0" y="150113"/>
                  </a:lnTo>
                  <a:lnTo>
                    <a:pt x="7650" y="197571"/>
                  </a:lnTo>
                  <a:lnTo>
                    <a:pt x="28955" y="238780"/>
                  </a:lnTo>
                  <a:lnTo>
                    <a:pt x="61447" y="271272"/>
                  </a:lnTo>
                  <a:lnTo>
                    <a:pt x="102656" y="292577"/>
                  </a:lnTo>
                  <a:lnTo>
                    <a:pt x="150114" y="300228"/>
                  </a:lnTo>
                  <a:lnTo>
                    <a:pt x="197571" y="292577"/>
                  </a:lnTo>
                  <a:lnTo>
                    <a:pt x="238780" y="271272"/>
                  </a:lnTo>
                  <a:lnTo>
                    <a:pt x="271272" y="238780"/>
                  </a:lnTo>
                  <a:lnTo>
                    <a:pt x="292577" y="197571"/>
                  </a:lnTo>
                  <a:lnTo>
                    <a:pt x="300227" y="150113"/>
                  </a:lnTo>
                  <a:lnTo>
                    <a:pt x="292577" y="102656"/>
                  </a:lnTo>
                  <a:lnTo>
                    <a:pt x="271272" y="61447"/>
                  </a:lnTo>
                  <a:lnTo>
                    <a:pt x="238780" y="28955"/>
                  </a:lnTo>
                  <a:lnTo>
                    <a:pt x="197571" y="7650"/>
                  </a:lnTo>
                  <a:lnTo>
                    <a:pt x="150114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779508" y="5251703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4" h="300354">
                  <a:moveTo>
                    <a:pt x="0" y="150113"/>
                  </a:moveTo>
                  <a:lnTo>
                    <a:pt x="7650" y="102656"/>
                  </a:lnTo>
                  <a:lnTo>
                    <a:pt x="28955" y="61447"/>
                  </a:lnTo>
                  <a:lnTo>
                    <a:pt x="61447" y="28955"/>
                  </a:lnTo>
                  <a:lnTo>
                    <a:pt x="102656" y="7650"/>
                  </a:lnTo>
                  <a:lnTo>
                    <a:pt x="150114" y="0"/>
                  </a:lnTo>
                  <a:lnTo>
                    <a:pt x="197571" y="7650"/>
                  </a:lnTo>
                  <a:lnTo>
                    <a:pt x="238780" y="28955"/>
                  </a:lnTo>
                  <a:lnTo>
                    <a:pt x="271272" y="61447"/>
                  </a:lnTo>
                  <a:lnTo>
                    <a:pt x="292577" y="102656"/>
                  </a:lnTo>
                  <a:lnTo>
                    <a:pt x="300227" y="150113"/>
                  </a:lnTo>
                  <a:lnTo>
                    <a:pt x="292577" y="197571"/>
                  </a:lnTo>
                  <a:lnTo>
                    <a:pt x="271272" y="238780"/>
                  </a:lnTo>
                  <a:lnTo>
                    <a:pt x="238780" y="271272"/>
                  </a:lnTo>
                  <a:lnTo>
                    <a:pt x="197571" y="292577"/>
                  </a:lnTo>
                  <a:lnTo>
                    <a:pt x="150114" y="300228"/>
                  </a:lnTo>
                  <a:lnTo>
                    <a:pt x="102656" y="292577"/>
                  </a:lnTo>
                  <a:lnTo>
                    <a:pt x="61447" y="271272"/>
                  </a:lnTo>
                  <a:lnTo>
                    <a:pt x="28955" y="238780"/>
                  </a:lnTo>
                  <a:lnTo>
                    <a:pt x="7650" y="197571"/>
                  </a:lnTo>
                  <a:lnTo>
                    <a:pt x="0" y="15011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3542263" y="5260847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5" h="300354">
                  <a:moveTo>
                    <a:pt x="150114" y="0"/>
                  </a:moveTo>
                  <a:lnTo>
                    <a:pt x="102656" y="7650"/>
                  </a:lnTo>
                  <a:lnTo>
                    <a:pt x="61447" y="28955"/>
                  </a:lnTo>
                  <a:lnTo>
                    <a:pt x="28955" y="61447"/>
                  </a:lnTo>
                  <a:lnTo>
                    <a:pt x="7650" y="102656"/>
                  </a:lnTo>
                  <a:lnTo>
                    <a:pt x="0" y="150113"/>
                  </a:lnTo>
                  <a:lnTo>
                    <a:pt x="7650" y="197571"/>
                  </a:lnTo>
                  <a:lnTo>
                    <a:pt x="28955" y="238780"/>
                  </a:lnTo>
                  <a:lnTo>
                    <a:pt x="61447" y="271272"/>
                  </a:lnTo>
                  <a:lnTo>
                    <a:pt x="102656" y="292577"/>
                  </a:lnTo>
                  <a:lnTo>
                    <a:pt x="150114" y="300227"/>
                  </a:lnTo>
                  <a:lnTo>
                    <a:pt x="197571" y="292577"/>
                  </a:lnTo>
                  <a:lnTo>
                    <a:pt x="238780" y="271272"/>
                  </a:lnTo>
                  <a:lnTo>
                    <a:pt x="271272" y="238780"/>
                  </a:lnTo>
                  <a:lnTo>
                    <a:pt x="292577" y="197571"/>
                  </a:lnTo>
                  <a:lnTo>
                    <a:pt x="300228" y="150113"/>
                  </a:lnTo>
                  <a:lnTo>
                    <a:pt x="292577" y="102656"/>
                  </a:lnTo>
                  <a:lnTo>
                    <a:pt x="271271" y="61447"/>
                  </a:lnTo>
                  <a:lnTo>
                    <a:pt x="238780" y="28955"/>
                  </a:lnTo>
                  <a:lnTo>
                    <a:pt x="197571" y="7650"/>
                  </a:lnTo>
                  <a:lnTo>
                    <a:pt x="150114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3542263" y="5260847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5" h="300354">
                  <a:moveTo>
                    <a:pt x="0" y="150113"/>
                  </a:moveTo>
                  <a:lnTo>
                    <a:pt x="7650" y="102656"/>
                  </a:lnTo>
                  <a:lnTo>
                    <a:pt x="28955" y="61447"/>
                  </a:lnTo>
                  <a:lnTo>
                    <a:pt x="61447" y="28955"/>
                  </a:lnTo>
                  <a:lnTo>
                    <a:pt x="102656" y="7650"/>
                  </a:lnTo>
                  <a:lnTo>
                    <a:pt x="150114" y="0"/>
                  </a:lnTo>
                  <a:lnTo>
                    <a:pt x="197571" y="7650"/>
                  </a:lnTo>
                  <a:lnTo>
                    <a:pt x="238780" y="28955"/>
                  </a:lnTo>
                  <a:lnTo>
                    <a:pt x="271271" y="61447"/>
                  </a:lnTo>
                  <a:lnTo>
                    <a:pt x="292577" y="102656"/>
                  </a:lnTo>
                  <a:lnTo>
                    <a:pt x="300228" y="150113"/>
                  </a:lnTo>
                  <a:lnTo>
                    <a:pt x="292577" y="197571"/>
                  </a:lnTo>
                  <a:lnTo>
                    <a:pt x="271272" y="238780"/>
                  </a:lnTo>
                  <a:lnTo>
                    <a:pt x="238780" y="271272"/>
                  </a:lnTo>
                  <a:lnTo>
                    <a:pt x="197571" y="292577"/>
                  </a:lnTo>
                  <a:lnTo>
                    <a:pt x="150114" y="300227"/>
                  </a:lnTo>
                  <a:lnTo>
                    <a:pt x="102656" y="292577"/>
                  </a:lnTo>
                  <a:lnTo>
                    <a:pt x="61447" y="271272"/>
                  </a:lnTo>
                  <a:lnTo>
                    <a:pt x="28955" y="238780"/>
                  </a:lnTo>
                  <a:lnTo>
                    <a:pt x="7650" y="197571"/>
                  </a:lnTo>
                  <a:lnTo>
                    <a:pt x="0" y="15011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1947672" y="5852159"/>
            <a:ext cx="6258560" cy="2814955"/>
            <a:chOff x="1947672" y="5852159"/>
            <a:chExt cx="6258560" cy="2814955"/>
          </a:xfrm>
        </p:grpSpPr>
        <p:sp>
          <p:nvSpPr>
            <p:cNvPr id="20" name="object 20"/>
            <p:cNvSpPr/>
            <p:nvPr/>
          </p:nvSpPr>
          <p:spPr>
            <a:xfrm>
              <a:off x="1966722" y="5871209"/>
              <a:ext cx="6126480" cy="2776855"/>
            </a:xfrm>
            <a:custGeom>
              <a:avLst/>
              <a:gdLst/>
              <a:ahLst/>
              <a:cxnLst/>
              <a:rect l="l" t="t" r="r" b="b"/>
              <a:pathLst>
                <a:path w="6126480" h="2776854">
                  <a:moveTo>
                    <a:pt x="0" y="432815"/>
                  </a:moveTo>
                  <a:lnTo>
                    <a:pt x="1021079" y="432815"/>
                  </a:lnTo>
                  <a:lnTo>
                    <a:pt x="1794890" y="0"/>
                  </a:lnTo>
                  <a:lnTo>
                    <a:pt x="2552700" y="432815"/>
                  </a:lnTo>
                  <a:lnTo>
                    <a:pt x="6126480" y="432815"/>
                  </a:lnTo>
                  <a:lnTo>
                    <a:pt x="6126480" y="823467"/>
                  </a:lnTo>
                  <a:lnTo>
                    <a:pt x="6126480" y="1409445"/>
                  </a:lnTo>
                  <a:lnTo>
                    <a:pt x="6126480" y="2776728"/>
                  </a:lnTo>
                  <a:lnTo>
                    <a:pt x="2552700" y="2776728"/>
                  </a:lnTo>
                  <a:lnTo>
                    <a:pt x="1021079" y="2776728"/>
                  </a:lnTo>
                  <a:lnTo>
                    <a:pt x="0" y="2776728"/>
                  </a:lnTo>
                  <a:lnTo>
                    <a:pt x="0" y="1409445"/>
                  </a:lnTo>
                  <a:lnTo>
                    <a:pt x="0" y="823467"/>
                  </a:lnTo>
                  <a:lnTo>
                    <a:pt x="0" y="432815"/>
                  </a:lnTo>
                  <a:close/>
                </a:path>
              </a:pathLst>
            </a:custGeom>
            <a:ln w="38100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58289" y="6806818"/>
              <a:ext cx="3661155" cy="39624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58289" y="7203058"/>
              <a:ext cx="994867" cy="3962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69641" y="7203058"/>
              <a:ext cx="1888744" cy="39623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13097" y="7203058"/>
              <a:ext cx="262127" cy="39623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44161" y="7203058"/>
              <a:ext cx="2947289" cy="39623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58289" y="7599298"/>
              <a:ext cx="6147943" cy="39623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58289" y="7995538"/>
              <a:ext cx="2876295" cy="396239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8791956" y="5819902"/>
            <a:ext cx="3857625" cy="2858135"/>
            <a:chOff x="8791956" y="5819902"/>
            <a:chExt cx="3857625" cy="2858135"/>
          </a:xfrm>
        </p:grpSpPr>
        <p:sp>
          <p:nvSpPr>
            <p:cNvPr id="29" name="object 29"/>
            <p:cNvSpPr/>
            <p:nvPr/>
          </p:nvSpPr>
          <p:spPr>
            <a:xfrm>
              <a:off x="8811006" y="5838952"/>
              <a:ext cx="3819525" cy="2820035"/>
            </a:xfrm>
            <a:custGeom>
              <a:avLst/>
              <a:gdLst/>
              <a:ahLst/>
              <a:cxnLst/>
              <a:rect l="l" t="t" r="r" b="b"/>
              <a:pathLst>
                <a:path w="3819525" h="2820034">
                  <a:moveTo>
                    <a:pt x="0" y="465074"/>
                  </a:moveTo>
                  <a:lnTo>
                    <a:pt x="636524" y="465074"/>
                  </a:lnTo>
                  <a:lnTo>
                    <a:pt x="1109979" y="0"/>
                  </a:lnTo>
                  <a:lnTo>
                    <a:pt x="1591310" y="465074"/>
                  </a:lnTo>
                  <a:lnTo>
                    <a:pt x="3819144" y="465074"/>
                  </a:lnTo>
                  <a:lnTo>
                    <a:pt x="3819144" y="857503"/>
                  </a:lnTo>
                  <a:lnTo>
                    <a:pt x="3819144" y="1446149"/>
                  </a:lnTo>
                  <a:lnTo>
                    <a:pt x="3819144" y="2819654"/>
                  </a:lnTo>
                  <a:lnTo>
                    <a:pt x="1591310" y="2819654"/>
                  </a:lnTo>
                  <a:lnTo>
                    <a:pt x="636524" y="2819654"/>
                  </a:lnTo>
                  <a:lnTo>
                    <a:pt x="0" y="2819654"/>
                  </a:lnTo>
                  <a:lnTo>
                    <a:pt x="0" y="1446149"/>
                  </a:lnTo>
                  <a:lnTo>
                    <a:pt x="0" y="857503"/>
                  </a:lnTo>
                  <a:lnTo>
                    <a:pt x="0" y="465074"/>
                  </a:lnTo>
                  <a:close/>
                </a:path>
              </a:pathLst>
            </a:custGeom>
            <a:ln w="38099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02573" y="6807073"/>
              <a:ext cx="2773299" cy="39623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02573" y="7203313"/>
              <a:ext cx="3696334" cy="39623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02573" y="7599553"/>
              <a:ext cx="3231515" cy="39623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02573" y="7995869"/>
              <a:ext cx="1025905" cy="39654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781921" y="7995869"/>
              <a:ext cx="1373377" cy="396544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12384023" y="2689860"/>
            <a:ext cx="4666615" cy="2320925"/>
            <a:chOff x="12384023" y="2689860"/>
            <a:chExt cx="4666615" cy="2320925"/>
          </a:xfrm>
        </p:grpSpPr>
        <p:sp>
          <p:nvSpPr>
            <p:cNvPr id="36" name="object 36"/>
            <p:cNvSpPr/>
            <p:nvPr/>
          </p:nvSpPr>
          <p:spPr>
            <a:xfrm>
              <a:off x="12403073" y="2708910"/>
              <a:ext cx="4628515" cy="2282825"/>
            </a:xfrm>
            <a:custGeom>
              <a:avLst/>
              <a:gdLst/>
              <a:ahLst/>
              <a:cxnLst/>
              <a:rect l="l" t="t" r="r" b="b"/>
              <a:pathLst>
                <a:path w="4628515" h="2282825">
                  <a:moveTo>
                    <a:pt x="0" y="0"/>
                  </a:moveTo>
                  <a:lnTo>
                    <a:pt x="771397" y="0"/>
                  </a:lnTo>
                  <a:lnTo>
                    <a:pt x="1928495" y="0"/>
                  </a:lnTo>
                  <a:lnTo>
                    <a:pt x="4628387" y="0"/>
                  </a:lnTo>
                  <a:lnTo>
                    <a:pt x="4628387" y="1183259"/>
                  </a:lnTo>
                  <a:lnTo>
                    <a:pt x="4628387" y="1690370"/>
                  </a:lnTo>
                  <a:lnTo>
                    <a:pt x="4628387" y="2028444"/>
                  </a:lnTo>
                  <a:lnTo>
                    <a:pt x="1928495" y="2028444"/>
                  </a:lnTo>
                  <a:lnTo>
                    <a:pt x="1329181" y="2282317"/>
                  </a:lnTo>
                  <a:lnTo>
                    <a:pt x="771397" y="2028444"/>
                  </a:lnTo>
                  <a:lnTo>
                    <a:pt x="0" y="2028444"/>
                  </a:lnTo>
                  <a:lnTo>
                    <a:pt x="0" y="1690370"/>
                  </a:lnTo>
                  <a:lnTo>
                    <a:pt x="0" y="118325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494005" y="2754122"/>
              <a:ext cx="2453386" cy="39624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758669" y="2754122"/>
              <a:ext cx="283463" cy="39624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900401" y="2754122"/>
              <a:ext cx="1374521" cy="39624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494005" y="3150362"/>
              <a:ext cx="1472819" cy="39624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893037" y="3150362"/>
              <a:ext cx="2593213" cy="39624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494005" y="3546602"/>
              <a:ext cx="3686809" cy="39623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3302" y="3546602"/>
              <a:ext cx="283463" cy="39623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494005" y="3942842"/>
              <a:ext cx="4178680" cy="39623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494005" y="4339082"/>
              <a:ext cx="2512949" cy="396239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1213103" y="2689860"/>
            <a:ext cx="4323715" cy="2378710"/>
            <a:chOff x="1213103" y="2689860"/>
            <a:chExt cx="4323715" cy="2378710"/>
          </a:xfrm>
        </p:grpSpPr>
        <p:sp>
          <p:nvSpPr>
            <p:cNvPr id="47" name="object 47"/>
            <p:cNvSpPr/>
            <p:nvPr/>
          </p:nvSpPr>
          <p:spPr>
            <a:xfrm>
              <a:off x="1232153" y="2708910"/>
              <a:ext cx="4285615" cy="2340610"/>
            </a:xfrm>
            <a:custGeom>
              <a:avLst/>
              <a:gdLst/>
              <a:ahLst/>
              <a:cxnLst/>
              <a:rect l="l" t="t" r="r" b="b"/>
              <a:pathLst>
                <a:path w="4285615" h="2340610">
                  <a:moveTo>
                    <a:pt x="4285488" y="0"/>
                  </a:moveTo>
                  <a:lnTo>
                    <a:pt x="0" y="0"/>
                  </a:lnTo>
                  <a:lnTo>
                    <a:pt x="0" y="2054352"/>
                  </a:lnTo>
                  <a:lnTo>
                    <a:pt x="714247" y="2054352"/>
                  </a:lnTo>
                  <a:lnTo>
                    <a:pt x="1237107" y="2340229"/>
                  </a:lnTo>
                  <a:lnTo>
                    <a:pt x="1785620" y="2054352"/>
                  </a:lnTo>
                  <a:lnTo>
                    <a:pt x="4285488" y="2054352"/>
                  </a:lnTo>
                  <a:lnTo>
                    <a:pt x="428548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232153" y="2708910"/>
              <a:ext cx="4285615" cy="2340610"/>
            </a:xfrm>
            <a:custGeom>
              <a:avLst/>
              <a:gdLst/>
              <a:ahLst/>
              <a:cxnLst/>
              <a:rect l="l" t="t" r="r" b="b"/>
              <a:pathLst>
                <a:path w="4285615" h="2340610">
                  <a:moveTo>
                    <a:pt x="0" y="0"/>
                  </a:moveTo>
                  <a:lnTo>
                    <a:pt x="714247" y="0"/>
                  </a:lnTo>
                  <a:lnTo>
                    <a:pt x="1785620" y="0"/>
                  </a:lnTo>
                  <a:lnTo>
                    <a:pt x="4285488" y="0"/>
                  </a:lnTo>
                  <a:lnTo>
                    <a:pt x="4285488" y="1198372"/>
                  </a:lnTo>
                  <a:lnTo>
                    <a:pt x="4285488" y="1711960"/>
                  </a:lnTo>
                  <a:lnTo>
                    <a:pt x="4285488" y="2054352"/>
                  </a:lnTo>
                  <a:lnTo>
                    <a:pt x="1785620" y="2054352"/>
                  </a:lnTo>
                  <a:lnTo>
                    <a:pt x="1237107" y="2340229"/>
                  </a:lnTo>
                  <a:lnTo>
                    <a:pt x="714247" y="2054352"/>
                  </a:lnTo>
                  <a:lnTo>
                    <a:pt x="0" y="2054352"/>
                  </a:lnTo>
                  <a:lnTo>
                    <a:pt x="0" y="1711960"/>
                  </a:lnTo>
                  <a:lnTo>
                    <a:pt x="0" y="119837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22196" y="2754122"/>
              <a:ext cx="3997579" cy="39624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22196" y="3150362"/>
              <a:ext cx="3984244" cy="39624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22196" y="3546602"/>
              <a:ext cx="3152013" cy="396239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7115556" y="2689860"/>
            <a:ext cx="3919854" cy="2345690"/>
            <a:chOff x="7115556" y="2689860"/>
            <a:chExt cx="3919854" cy="2345690"/>
          </a:xfrm>
        </p:grpSpPr>
        <p:sp>
          <p:nvSpPr>
            <p:cNvPr id="53" name="object 53"/>
            <p:cNvSpPr/>
            <p:nvPr/>
          </p:nvSpPr>
          <p:spPr>
            <a:xfrm>
              <a:off x="7134606" y="2708910"/>
              <a:ext cx="3881754" cy="2307590"/>
            </a:xfrm>
            <a:custGeom>
              <a:avLst/>
              <a:gdLst/>
              <a:ahLst/>
              <a:cxnLst/>
              <a:rect l="l" t="t" r="r" b="b"/>
              <a:pathLst>
                <a:path w="3881754" h="2307590">
                  <a:moveTo>
                    <a:pt x="0" y="0"/>
                  </a:moveTo>
                  <a:lnTo>
                    <a:pt x="646938" y="0"/>
                  </a:lnTo>
                  <a:lnTo>
                    <a:pt x="1617345" y="0"/>
                  </a:lnTo>
                  <a:lnTo>
                    <a:pt x="3881628" y="0"/>
                  </a:lnTo>
                  <a:lnTo>
                    <a:pt x="3881628" y="1183259"/>
                  </a:lnTo>
                  <a:lnTo>
                    <a:pt x="3881628" y="1690370"/>
                  </a:lnTo>
                  <a:lnTo>
                    <a:pt x="3881628" y="2028444"/>
                  </a:lnTo>
                  <a:lnTo>
                    <a:pt x="1617345" y="2028444"/>
                  </a:lnTo>
                  <a:lnTo>
                    <a:pt x="1106932" y="2307463"/>
                  </a:lnTo>
                  <a:lnTo>
                    <a:pt x="646938" y="2028444"/>
                  </a:lnTo>
                  <a:lnTo>
                    <a:pt x="0" y="2028444"/>
                  </a:lnTo>
                  <a:lnTo>
                    <a:pt x="0" y="1690370"/>
                  </a:lnTo>
                  <a:lnTo>
                    <a:pt x="0" y="118325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324598" y="2802890"/>
              <a:ext cx="1788668" cy="39624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307834" y="3211322"/>
              <a:ext cx="1745360" cy="39624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938514" y="3211322"/>
              <a:ext cx="1900681" cy="39624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225538" y="3607562"/>
              <a:ext cx="849629" cy="39624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05242" y="3607562"/>
              <a:ext cx="262127" cy="39624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036306" y="3607562"/>
              <a:ext cx="2884678" cy="39624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225538" y="4003802"/>
              <a:ext cx="2346452" cy="396239"/>
            </a:xfrm>
            <a:prstGeom prst="rect">
              <a:avLst/>
            </a:prstGeom>
          </p:spPr>
        </p:pic>
      </p:grpSp>
      <p:sp>
        <p:nvSpPr>
          <p:cNvPr id="61" name="Slide Number Placeholder 6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43477" y="794588"/>
            <a:ext cx="10807700" cy="854075"/>
            <a:chOff x="3943477" y="794588"/>
            <a:chExt cx="10807700" cy="8540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943477" y="794588"/>
              <a:ext cx="2218690" cy="8537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3158" y="794588"/>
              <a:ext cx="3357880" cy="8537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89466" y="794588"/>
              <a:ext cx="3700145" cy="8537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23876" y="794588"/>
              <a:ext cx="2027301" cy="85374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498853" y="5245353"/>
            <a:ext cx="15564485" cy="332740"/>
            <a:chOff x="1498853" y="5245353"/>
            <a:chExt cx="15564485" cy="332740"/>
          </a:xfrm>
        </p:grpSpPr>
        <p:sp>
          <p:nvSpPr>
            <p:cNvPr id="8" name="object 8"/>
            <p:cNvSpPr/>
            <p:nvPr/>
          </p:nvSpPr>
          <p:spPr>
            <a:xfrm>
              <a:off x="1498853" y="5423153"/>
              <a:ext cx="15564485" cy="0"/>
            </a:xfrm>
            <a:custGeom>
              <a:avLst/>
              <a:gdLst/>
              <a:ahLst/>
              <a:cxnLst/>
              <a:rect l="l" t="t" r="r" b="b"/>
              <a:pathLst>
                <a:path w="15564485">
                  <a:moveTo>
                    <a:pt x="0" y="0"/>
                  </a:moveTo>
                  <a:lnTo>
                    <a:pt x="15564231" y="0"/>
                  </a:lnTo>
                </a:path>
              </a:pathLst>
            </a:custGeom>
            <a:ln w="38100">
              <a:solidFill>
                <a:srgbClr val="8B8B8B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607308" y="5260847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4" h="300354">
                  <a:moveTo>
                    <a:pt x="150113" y="0"/>
                  </a:moveTo>
                  <a:lnTo>
                    <a:pt x="102656" y="7650"/>
                  </a:lnTo>
                  <a:lnTo>
                    <a:pt x="61447" y="28955"/>
                  </a:lnTo>
                  <a:lnTo>
                    <a:pt x="28955" y="61447"/>
                  </a:lnTo>
                  <a:lnTo>
                    <a:pt x="7650" y="102656"/>
                  </a:lnTo>
                  <a:lnTo>
                    <a:pt x="0" y="150113"/>
                  </a:lnTo>
                  <a:lnTo>
                    <a:pt x="7650" y="197571"/>
                  </a:lnTo>
                  <a:lnTo>
                    <a:pt x="28955" y="238780"/>
                  </a:lnTo>
                  <a:lnTo>
                    <a:pt x="61447" y="271272"/>
                  </a:lnTo>
                  <a:lnTo>
                    <a:pt x="102656" y="292577"/>
                  </a:lnTo>
                  <a:lnTo>
                    <a:pt x="150113" y="300227"/>
                  </a:lnTo>
                  <a:lnTo>
                    <a:pt x="197571" y="292577"/>
                  </a:lnTo>
                  <a:lnTo>
                    <a:pt x="238780" y="271272"/>
                  </a:lnTo>
                  <a:lnTo>
                    <a:pt x="271272" y="238780"/>
                  </a:lnTo>
                  <a:lnTo>
                    <a:pt x="292577" y="197571"/>
                  </a:lnTo>
                  <a:lnTo>
                    <a:pt x="300227" y="150113"/>
                  </a:lnTo>
                  <a:lnTo>
                    <a:pt x="292577" y="102656"/>
                  </a:lnTo>
                  <a:lnTo>
                    <a:pt x="271272" y="61447"/>
                  </a:lnTo>
                  <a:lnTo>
                    <a:pt x="238780" y="28955"/>
                  </a:lnTo>
                  <a:lnTo>
                    <a:pt x="197571" y="7650"/>
                  </a:lnTo>
                  <a:lnTo>
                    <a:pt x="150113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607308" y="5260847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4" h="300354">
                  <a:moveTo>
                    <a:pt x="0" y="150113"/>
                  </a:moveTo>
                  <a:lnTo>
                    <a:pt x="7650" y="102656"/>
                  </a:lnTo>
                  <a:lnTo>
                    <a:pt x="28955" y="61447"/>
                  </a:lnTo>
                  <a:lnTo>
                    <a:pt x="61447" y="28955"/>
                  </a:lnTo>
                  <a:lnTo>
                    <a:pt x="102656" y="7650"/>
                  </a:lnTo>
                  <a:lnTo>
                    <a:pt x="150113" y="0"/>
                  </a:lnTo>
                  <a:lnTo>
                    <a:pt x="197571" y="7650"/>
                  </a:lnTo>
                  <a:lnTo>
                    <a:pt x="238780" y="28955"/>
                  </a:lnTo>
                  <a:lnTo>
                    <a:pt x="271272" y="61447"/>
                  </a:lnTo>
                  <a:lnTo>
                    <a:pt x="292577" y="102656"/>
                  </a:lnTo>
                  <a:lnTo>
                    <a:pt x="300227" y="150113"/>
                  </a:lnTo>
                  <a:lnTo>
                    <a:pt x="292577" y="197571"/>
                  </a:lnTo>
                  <a:lnTo>
                    <a:pt x="271272" y="238780"/>
                  </a:lnTo>
                  <a:lnTo>
                    <a:pt x="238780" y="271272"/>
                  </a:lnTo>
                  <a:lnTo>
                    <a:pt x="197571" y="292577"/>
                  </a:lnTo>
                  <a:lnTo>
                    <a:pt x="150113" y="300227"/>
                  </a:lnTo>
                  <a:lnTo>
                    <a:pt x="102656" y="292577"/>
                  </a:lnTo>
                  <a:lnTo>
                    <a:pt x="61447" y="271272"/>
                  </a:lnTo>
                  <a:lnTo>
                    <a:pt x="28955" y="238780"/>
                  </a:lnTo>
                  <a:lnTo>
                    <a:pt x="7650" y="197571"/>
                  </a:lnTo>
                  <a:lnTo>
                    <a:pt x="0" y="15011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328671" y="5274563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79">
                  <a:moveTo>
                    <a:pt x="148589" y="0"/>
                  </a:moveTo>
                  <a:lnTo>
                    <a:pt x="101632" y="7577"/>
                  </a:lnTo>
                  <a:lnTo>
                    <a:pt x="60844" y="28675"/>
                  </a:lnTo>
                  <a:lnTo>
                    <a:pt x="28675" y="60844"/>
                  </a:lnTo>
                  <a:lnTo>
                    <a:pt x="7577" y="101632"/>
                  </a:lnTo>
                  <a:lnTo>
                    <a:pt x="0" y="148589"/>
                  </a:lnTo>
                  <a:lnTo>
                    <a:pt x="7577" y="195547"/>
                  </a:lnTo>
                  <a:lnTo>
                    <a:pt x="28675" y="236335"/>
                  </a:lnTo>
                  <a:lnTo>
                    <a:pt x="60844" y="268504"/>
                  </a:lnTo>
                  <a:lnTo>
                    <a:pt x="101632" y="289602"/>
                  </a:lnTo>
                  <a:lnTo>
                    <a:pt x="148589" y="297180"/>
                  </a:lnTo>
                  <a:lnTo>
                    <a:pt x="195547" y="289602"/>
                  </a:lnTo>
                  <a:lnTo>
                    <a:pt x="236335" y="268504"/>
                  </a:lnTo>
                  <a:lnTo>
                    <a:pt x="268504" y="236335"/>
                  </a:lnTo>
                  <a:lnTo>
                    <a:pt x="289602" y="195547"/>
                  </a:lnTo>
                  <a:lnTo>
                    <a:pt x="297179" y="148589"/>
                  </a:lnTo>
                  <a:lnTo>
                    <a:pt x="289602" y="101632"/>
                  </a:lnTo>
                  <a:lnTo>
                    <a:pt x="268504" y="60844"/>
                  </a:lnTo>
                  <a:lnTo>
                    <a:pt x="236335" y="28675"/>
                  </a:lnTo>
                  <a:lnTo>
                    <a:pt x="195547" y="7577"/>
                  </a:lnTo>
                  <a:lnTo>
                    <a:pt x="148589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328671" y="5274563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79">
                  <a:moveTo>
                    <a:pt x="0" y="148589"/>
                  </a:moveTo>
                  <a:lnTo>
                    <a:pt x="7577" y="101632"/>
                  </a:lnTo>
                  <a:lnTo>
                    <a:pt x="28675" y="60844"/>
                  </a:lnTo>
                  <a:lnTo>
                    <a:pt x="60844" y="28675"/>
                  </a:lnTo>
                  <a:lnTo>
                    <a:pt x="101632" y="7577"/>
                  </a:lnTo>
                  <a:lnTo>
                    <a:pt x="148589" y="0"/>
                  </a:lnTo>
                  <a:lnTo>
                    <a:pt x="195547" y="7577"/>
                  </a:lnTo>
                  <a:lnTo>
                    <a:pt x="236335" y="28675"/>
                  </a:lnTo>
                  <a:lnTo>
                    <a:pt x="268504" y="60844"/>
                  </a:lnTo>
                  <a:lnTo>
                    <a:pt x="289602" y="101632"/>
                  </a:lnTo>
                  <a:lnTo>
                    <a:pt x="297179" y="148589"/>
                  </a:lnTo>
                  <a:lnTo>
                    <a:pt x="289602" y="195547"/>
                  </a:lnTo>
                  <a:lnTo>
                    <a:pt x="268504" y="236335"/>
                  </a:lnTo>
                  <a:lnTo>
                    <a:pt x="236335" y="268504"/>
                  </a:lnTo>
                  <a:lnTo>
                    <a:pt x="195547" y="289602"/>
                  </a:lnTo>
                  <a:lnTo>
                    <a:pt x="148589" y="297180"/>
                  </a:lnTo>
                  <a:lnTo>
                    <a:pt x="101632" y="289602"/>
                  </a:lnTo>
                  <a:lnTo>
                    <a:pt x="60844" y="268504"/>
                  </a:lnTo>
                  <a:lnTo>
                    <a:pt x="28675" y="236335"/>
                  </a:lnTo>
                  <a:lnTo>
                    <a:pt x="7577" y="195547"/>
                  </a:lnTo>
                  <a:lnTo>
                    <a:pt x="0" y="14858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046720" y="5251703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4" h="300354">
                  <a:moveTo>
                    <a:pt x="150113" y="0"/>
                  </a:moveTo>
                  <a:lnTo>
                    <a:pt x="102656" y="7650"/>
                  </a:lnTo>
                  <a:lnTo>
                    <a:pt x="61447" y="28955"/>
                  </a:lnTo>
                  <a:lnTo>
                    <a:pt x="28955" y="61447"/>
                  </a:lnTo>
                  <a:lnTo>
                    <a:pt x="7650" y="102656"/>
                  </a:lnTo>
                  <a:lnTo>
                    <a:pt x="0" y="150113"/>
                  </a:lnTo>
                  <a:lnTo>
                    <a:pt x="7650" y="197571"/>
                  </a:lnTo>
                  <a:lnTo>
                    <a:pt x="28955" y="238780"/>
                  </a:lnTo>
                  <a:lnTo>
                    <a:pt x="61447" y="271272"/>
                  </a:lnTo>
                  <a:lnTo>
                    <a:pt x="102656" y="292577"/>
                  </a:lnTo>
                  <a:lnTo>
                    <a:pt x="150113" y="300228"/>
                  </a:lnTo>
                  <a:lnTo>
                    <a:pt x="197571" y="292577"/>
                  </a:lnTo>
                  <a:lnTo>
                    <a:pt x="238780" y="271272"/>
                  </a:lnTo>
                  <a:lnTo>
                    <a:pt x="271272" y="238780"/>
                  </a:lnTo>
                  <a:lnTo>
                    <a:pt x="292577" y="197571"/>
                  </a:lnTo>
                  <a:lnTo>
                    <a:pt x="300227" y="150113"/>
                  </a:lnTo>
                  <a:lnTo>
                    <a:pt x="292577" y="102656"/>
                  </a:lnTo>
                  <a:lnTo>
                    <a:pt x="271272" y="61447"/>
                  </a:lnTo>
                  <a:lnTo>
                    <a:pt x="238780" y="28955"/>
                  </a:lnTo>
                  <a:lnTo>
                    <a:pt x="197571" y="7650"/>
                  </a:lnTo>
                  <a:lnTo>
                    <a:pt x="150113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046720" y="5251703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4" h="300354">
                  <a:moveTo>
                    <a:pt x="0" y="150113"/>
                  </a:moveTo>
                  <a:lnTo>
                    <a:pt x="7650" y="102656"/>
                  </a:lnTo>
                  <a:lnTo>
                    <a:pt x="28955" y="61447"/>
                  </a:lnTo>
                  <a:lnTo>
                    <a:pt x="61447" y="28955"/>
                  </a:lnTo>
                  <a:lnTo>
                    <a:pt x="102656" y="7650"/>
                  </a:lnTo>
                  <a:lnTo>
                    <a:pt x="150113" y="0"/>
                  </a:lnTo>
                  <a:lnTo>
                    <a:pt x="197571" y="7650"/>
                  </a:lnTo>
                  <a:lnTo>
                    <a:pt x="238780" y="28955"/>
                  </a:lnTo>
                  <a:lnTo>
                    <a:pt x="271272" y="61447"/>
                  </a:lnTo>
                  <a:lnTo>
                    <a:pt x="292577" y="102656"/>
                  </a:lnTo>
                  <a:lnTo>
                    <a:pt x="300227" y="150113"/>
                  </a:lnTo>
                  <a:lnTo>
                    <a:pt x="292577" y="197571"/>
                  </a:lnTo>
                  <a:lnTo>
                    <a:pt x="271272" y="238780"/>
                  </a:lnTo>
                  <a:lnTo>
                    <a:pt x="238780" y="271272"/>
                  </a:lnTo>
                  <a:lnTo>
                    <a:pt x="197571" y="292577"/>
                  </a:lnTo>
                  <a:lnTo>
                    <a:pt x="150113" y="300228"/>
                  </a:lnTo>
                  <a:lnTo>
                    <a:pt x="102656" y="292577"/>
                  </a:lnTo>
                  <a:lnTo>
                    <a:pt x="61447" y="271272"/>
                  </a:lnTo>
                  <a:lnTo>
                    <a:pt x="28955" y="238780"/>
                  </a:lnTo>
                  <a:lnTo>
                    <a:pt x="7650" y="197571"/>
                  </a:lnTo>
                  <a:lnTo>
                    <a:pt x="0" y="15011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779508" y="5251703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4" h="300354">
                  <a:moveTo>
                    <a:pt x="150114" y="0"/>
                  </a:moveTo>
                  <a:lnTo>
                    <a:pt x="102656" y="7650"/>
                  </a:lnTo>
                  <a:lnTo>
                    <a:pt x="61447" y="28955"/>
                  </a:lnTo>
                  <a:lnTo>
                    <a:pt x="28955" y="61447"/>
                  </a:lnTo>
                  <a:lnTo>
                    <a:pt x="7650" y="102656"/>
                  </a:lnTo>
                  <a:lnTo>
                    <a:pt x="0" y="150113"/>
                  </a:lnTo>
                  <a:lnTo>
                    <a:pt x="7650" y="197571"/>
                  </a:lnTo>
                  <a:lnTo>
                    <a:pt x="28955" y="238780"/>
                  </a:lnTo>
                  <a:lnTo>
                    <a:pt x="61447" y="271272"/>
                  </a:lnTo>
                  <a:lnTo>
                    <a:pt x="102656" y="292577"/>
                  </a:lnTo>
                  <a:lnTo>
                    <a:pt x="150114" y="300228"/>
                  </a:lnTo>
                  <a:lnTo>
                    <a:pt x="197571" y="292577"/>
                  </a:lnTo>
                  <a:lnTo>
                    <a:pt x="238780" y="271272"/>
                  </a:lnTo>
                  <a:lnTo>
                    <a:pt x="271272" y="238780"/>
                  </a:lnTo>
                  <a:lnTo>
                    <a:pt x="292577" y="197571"/>
                  </a:lnTo>
                  <a:lnTo>
                    <a:pt x="300227" y="150113"/>
                  </a:lnTo>
                  <a:lnTo>
                    <a:pt x="292577" y="102656"/>
                  </a:lnTo>
                  <a:lnTo>
                    <a:pt x="271272" y="61447"/>
                  </a:lnTo>
                  <a:lnTo>
                    <a:pt x="238780" y="28955"/>
                  </a:lnTo>
                  <a:lnTo>
                    <a:pt x="197571" y="7650"/>
                  </a:lnTo>
                  <a:lnTo>
                    <a:pt x="150114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779508" y="5251703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4" h="300354">
                  <a:moveTo>
                    <a:pt x="0" y="150113"/>
                  </a:moveTo>
                  <a:lnTo>
                    <a:pt x="7650" y="102656"/>
                  </a:lnTo>
                  <a:lnTo>
                    <a:pt x="28955" y="61447"/>
                  </a:lnTo>
                  <a:lnTo>
                    <a:pt x="61447" y="28955"/>
                  </a:lnTo>
                  <a:lnTo>
                    <a:pt x="102656" y="7650"/>
                  </a:lnTo>
                  <a:lnTo>
                    <a:pt x="150114" y="0"/>
                  </a:lnTo>
                  <a:lnTo>
                    <a:pt x="197571" y="7650"/>
                  </a:lnTo>
                  <a:lnTo>
                    <a:pt x="238780" y="28955"/>
                  </a:lnTo>
                  <a:lnTo>
                    <a:pt x="271272" y="61447"/>
                  </a:lnTo>
                  <a:lnTo>
                    <a:pt x="292577" y="102656"/>
                  </a:lnTo>
                  <a:lnTo>
                    <a:pt x="300227" y="150113"/>
                  </a:lnTo>
                  <a:lnTo>
                    <a:pt x="292577" y="197571"/>
                  </a:lnTo>
                  <a:lnTo>
                    <a:pt x="271272" y="238780"/>
                  </a:lnTo>
                  <a:lnTo>
                    <a:pt x="238780" y="271272"/>
                  </a:lnTo>
                  <a:lnTo>
                    <a:pt x="197571" y="292577"/>
                  </a:lnTo>
                  <a:lnTo>
                    <a:pt x="150114" y="300228"/>
                  </a:lnTo>
                  <a:lnTo>
                    <a:pt x="102656" y="292577"/>
                  </a:lnTo>
                  <a:lnTo>
                    <a:pt x="61447" y="271272"/>
                  </a:lnTo>
                  <a:lnTo>
                    <a:pt x="28955" y="238780"/>
                  </a:lnTo>
                  <a:lnTo>
                    <a:pt x="7650" y="197571"/>
                  </a:lnTo>
                  <a:lnTo>
                    <a:pt x="0" y="15011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3542263" y="5260847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5" h="300354">
                  <a:moveTo>
                    <a:pt x="150114" y="0"/>
                  </a:moveTo>
                  <a:lnTo>
                    <a:pt x="102656" y="7650"/>
                  </a:lnTo>
                  <a:lnTo>
                    <a:pt x="61447" y="28955"/>
                  </a:lnTo>
                  <a:lnTo>
                    <a:pt x="28955" y="61447"/>
                  </a:lnTo>
                  <a:lnTo>
                    <a:pt x="7650" y="102656"/>
                  </a:lnTo>
                  <a:lnTo>
                    <a:pt x="0" y="150113"/>
                  </a:lnTo>
                  <a:lnTo>
                    <a:pt x="7650" y="197571"/>
                  </a:lnTo>
                  <a:lnTo>
                    <a:pt x="28955" y="238780"/>
                  </a:lnTo>
                  <a:lnTo>
                    <a:pt x="61447" y="271272"/>
                  </a:lnTo>
                  <a:lnTo>
                    <a:pt x="102656" y="292577"/>
                  </a:lnTo>
                  <a:lnTo>
                    <a:pt x="150114" y="300227"/>
                  </a:lnTo>
                  <a:lnTo>
                    <a:pt x="197571" y="292577"/>
                  </a:lnTo>
                  <a:lnTo>
                    <a:pt x="238780" y="271272"/>
                  </a:lnTo>
                  <a:lnTo>
                    <a:pt x="271272" y="238780"/>
                  </a:lnTo>
                  <a:lnTo>
                    <a:pt x="292577" y="197571"/>
                  </a:lnTo>
                  <a:lnTo>
                    <a:pt x="300228" y="150113"/>
                  </a:lnTo>
                  <a:lnTo>
                    <a:pt x="292577" y="102656"/>
                  </a:lnTo>
                  <a:lnTo>
                    <a:pt x="271271" y="61447"/>
                  </a:lnTo>
                  <a:lnTo>
                    <a:pt x="238780" y="28955"/>
                  </a:lnTo>
                  <a:lnTo>
                    <a:pt x="197571" y="7650"/>
                  </a:lnTo>
                  <a:lnTo>
                    <a:pt x="150114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3542263" y="5260847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5" h="300354">
                  <a:moveTo>
                    <a:pt x="0" y="150113"/>
                  </a:moveTo>
                  <a:lnTo>
                    <a:pt x="7650" y="102656"/>
                  </a:lnTo>
                  <a:lnTo>
                    <a:pt x="28955" y="61447"/>
                  </a:lnTo>
                  <a:lnTo>
                    <a:pt x="61447" y="28955"/>
                  </a:lnTo>
                  <a:lnTo>
                    <a:pt x="102656" y="7650"/>
                  </a:lnTo>
                  <a:lnTo>
                    <a:pt x="150114" y="0"/>
                  </a:lnTo>
                  <a:lnTo>
                    <a:pt x="197571" y="7650"/>
                  </a:lnTo>
                  <a:lnTo>
                    <a:pt x="238780" y="28955"/>
                  </a:lnTo>
                  <a:lnTo>
                    <a:pt x="271271" y="61447"/>
                  </a:lnTo>
                  <a:lnTo>
                    <a:pt x="292577" y="102656"/>
                  </a:lnTo>
                  <a:lnTo>
                    <a:pt x="300228" y="150113"/>
                  </a:lnTo>
                  <a:lnTo>
                    <a:pt x="292577" y="197571"/>
                  </a:lnTo>
                  <a:lnTo>
                    <a:pt x="271272" y="238780"/>
                  </a:lnTo>
                  <a:lnTo>
                    <a:pt x="238780" y="271272"/>
                  </a:lnTo>
                  <a:lnTo>
                    <a:pt x="197571" y="292577"/>
                  </a:lnTo>
                  <a:lnTo>
                    <a:pt x="150114" y="300227"/>
                  </a:lnTo>
                  <a:lnTo>
                    <a:pt x="102656" y="292577"/>
                  </a:lnTo>
                  <a:lnTo>
                    <a:pt x="61447" y="271272"/>
                  </a:lnTo>
                  <a:lnTo>
                    <a:pt x="28955" y="238780"/>
                  </a:lnTo>
                  <a:lnTo>
                    <a:pt x="7650" y="197571"/>
                  </a:lnTo>
                  <a:lnTo>
                    <a:pt x="0" y="15011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1947672" y="5852159"/>
            <a:ext cx="6258560" cy="2814955"/>
            <a:chOff x="1947672" y="5852159"/>
            <a:chExt cx="6258560" cy="2814955"/>
          </a:xfrm>
        </p:grpSpPr>
        <p:sp>
          <p:nvSpPr>
            <p:cNvPr id="20" name="object 20"/>
            <p:cNvSpPr/>
            <p:nvPr/>
          </p:nvSpPr>
          <p:spPr>
            <a:xfrm>
              <a:off x="1966722" y="5871209"/>
              <a:ext cx="6126480" cy="2776855"/>
            </a:xfrm>
            <a:custGeom>
              <a:avLst/>
              <a:gdLst/>
              <a:ahLst/>
              <a:cxnLst/>
              <a:rect l="l" t="t" r="r" b="b"/>
              <a:pathLst>
                <a:path w="6126480" h="2776854">
                  <a:moveTo>
                    <a:pt x="1794890" y="0"/>
                  </a:moveTo>
                  <a:lnTo>
                    <a:pt x="1021079" y="432815"/>
                  </a:lnTo>
                  <a:lnTo>
                    <a:pt x="0" y="432815"/>
                  </a:lnTo>
                  <a:lnTo>
                    <a:pt x="0" y="2776728"/>
                  </a:lnTo>
                  <a:lnTo>
                    <a:pt x="6126480" y="2776728"/>
                  </a:lnTo>
                  <a:lnTo>
                    <a:pt x="6126480" y="432815"/>
                  </a:lnTo>
                  <a:lnTo>
                    <a:pt x="2552700" y="432815"/>
                  </a:lnTo>
                  <a:lnTo>
                    <a:pt x="1794890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966722" y="5871209"/>
              <a:ext cx="6126480" cy="2776855"/>
            </a:xfrm>
            <a:custGeom>
              <a:avLst/>
              <a:gdLst/>
              <a:ahLst/>
              <a:cxnLst/>
              <a:rect l="l" t="t" r="r" b="b"/>
              <a:pathLst>
                <a:path w="6126480" h="2776854">
                  <a:moveTo>
                    <a:pt x="0" y="432815"/>
                  </a:moveTo>
                  <a:lnTo>
                    <a:pt x="1021079" y="432815"/>
                  </a:lnTo>
                  <a:lnTo>
                    <a:pt x="1794890" y="0"/>
                  </a:lnTo>
                  <a:lnTo>
                    <a:pt x="2552700" y="432815"/>
                  </a:lnTo>
                  <a:lnTo>
                    <a:pt x="6126480" y="432815"/>
                  </a:lnTo>
                  <a:lnTo>
                    <a:pt x="6126480" y="823467"/>
                  </a:lnTo>
                  <a:lnTo>
                    <a:pt x="6126480" y="1409445"/>
                  </a:lnTo>
                  <a:lnTo>
                    <a:pt x="6126480" y="2776728"/>
                  </a:lnTo>
                  <a:lnTo>
                    <a:pt x="2552700" y="2776728"/>
                  </a:lnTo>
                  <a:lnTo>
                    <a:pt x="1021079" y="2776728"/>
                  </a:lnTo>
                  <a:lnTo>
                    <a:pt x="0" y="2776728"/>
                  </a:lnTo>
                  <a:lnTo>
                    <a:pt x="0" y="1409445"/>
                  </a:lnTo>
                  <a:lnTo>
                    <a:pt x="0" y="823467"/>
                  </a:lnTo>
                  <a:lnTo>
                    <a:pt x="0" y="432815"/>
                  </a:lnTo>
                  <a:close/>
                </a:path>
              </a:pathLst>
            </a:custGeom>
            <a:ln w="38100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58289" y="6806818"/>
              <a:ext cx="3661155" cy="39624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43633" y="7203058"/>
              <a:ext cx="994867" cy="39623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54985" y="7203058"/>
              <a:ext cx="1888743" cy="39623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98441" y="7203058"/>
              <a:ext cx="262127" cy="39623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29504" y="7203058"/>
              <a:ext cx="2800985" cy="39623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58289" y="7599298"/>
              <a:ext cx="6147943" cy="39623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58289" y="7995538"/>
              <a:ext cx="2876295" cy="396239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8791956" y="5819902"/>
            <a:ext cx="3889375" cy="2858135"/>
            <a:chOff x="8791956" y="5819902"/>
            <a:chExt cx="3889375" cy="2858135"/>
          </a:xfrm>
        </p:grpSpPr>
        <p:sp>
          <p:nvSpPr>
            <p:cNvPr id="30" name="object 30"/>
            <p:cNvSpPr/>
            <p:nvPr/>
          </p:nvSpPr>
          <p:spPr>
            <a:xfrm>
              <a:off x="8811006" y="5838952"/>
              <a:ext cx="3819525" cy="2820035"/>
            </a:xfrm>
            <a:custGeom>
              <a:avLst/>
              <a:gdLst/>
              <a:ahLst/>
              <a:cxnLst/>
              <a:rect l="l" t="t" r="r" b="b"/>
              <a:pathLst>
                <a:path w="3819525" h="2820034">
                  <a:moveTo>
                    <a:pt x="0" y="465074"/>
                  </a:moveTo>
                  <a:lnTo>
                    <a:pt x="636524" y="465074"/>
                  </a:lnTo>
                  <a:lnTo>
                    <a:pt x="1109979" y="0"/>
                  </a:lnTo>
                  <a:lnTo>
                    <a:pt x="1591310" y="465074"/>
                  </a:lnTo>
                  <a:lnTo>
                    <a:pt x="3819144" y="465074"/>
                  </a:lnTo>
                  <a:lnTo>
                    <a:pt x="3819144" y="857503"/>
                  </a:lnTo>
                  <a:lnTo>
                    <a:pt x="3819144" y="1446149"/>
                  </a:lnTo>
                  <a:lnTo>
                    <a:pt x="3819144" y="2819654"/>
                  </a:lnTo>
                  <a:lnTo>
                    <a:pt x="1591310" y="2819654"/>
                  </a:lnTo>
                  <a:lnTo>
                    <a:pt x="636524" y="2819654"/>
                  </a:lnTo>
                  <a:lnTo>
                    <a:pt x="0" y="2819654"/>
                  </a:lnTo>
                  <a:lnTo>
                    <a:pt x="0" y="1446149"/>
                  </a:lnTo>
                  <a:lnTo>
                    <a:pt x="0" y="857503"/>
                  </a:lnTo>
                  <a:lnTo>
                    <a:pt x="0" y="465074"/>
                  </a:lnTo>
                  <a:close/>
                </a:path>
              </a:pathLst>
            </a:custGeom>
            <a:ln w="38099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02573" y="6807073"/>
              <a:ext cx="2773299" cy="39623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84869" y="7203313"/>
              <a:ext cx="3696334" cy="39623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02573" y="7599553"/>
              <a:ext cx="3231515" cy="39623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02573" y="7995869"/>
              <a:ext cx="1025905" cy="39654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781921" y="7995869"/>
              <a:ext cx="1373377" cy="396544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12384023" y="2689860"/>
            <a:ext cx="4666615" cy="2320925"/>
            <a:chOff x="12384023" y="2689860"/>
            <a:chExt cx="4666615" cy="2320925"/>
          </a:xfrm>
        </p:grpSpPr>
        <p:sp>
          <p:nvSpPr>
            <p:cNvPr id="37" name="object 37"/>
            <p:cNvSpPr/>
            <p:nvPr/>
          </p:nvSpPr>
          <p:spPr>
            <a:xfrm>
              <a:off x="12403073" y="2708910"/>
              <a:ext cx="4628515" cy="2282825"/>
            </a:xfrm>
            <a:custGeom>
              <a:avLst/>
              <a:gdLst/>
              <a:ahLst/>
              <a:cxnLst/>
              <a:rect l="l" t="t" r="r" b="b"/>
              <a:pathLst>
                <a:path w="4628515" h="2282825">
                  <a:moveTo>
                    <a:pt x="0" y="0"/>
                  </a:moveTo>
                  <a:lnTo>
                    <a:pt x="771397" y="0"/>
                  </a:lnTo>
                  <a:lnTo>
                    <a:pt x="1928495" y="0"/>
                  </a:lnTo>
                  <a:lnTo>
                    <a:pt x="4628387" y="0"/>
                  </a:lnTo>
                  <a:lnTo>
                    <a:pt x="4628387" y="1183259"/>
                  </a:lnTo>
                  <a:lnTo>
                    <a:pt x="4628387" y="1690370"/>
                  </a:lnTo>
                  <a:lnTo>
                    <a:pt x="4628387" y="2028444"/>
                  </a:lnTo>
                  <a:lnTo>
                    <a:pt x="1928495" y="2028444"/>
                  </a:lnTo>
                  <a:lnTo>
                    <a:pt x="1329181" y="2282317"/>
                  </a:lnTo>
                  <a:lnTo>
                    <a:pt x="771397" y="2028444"/>
                  </a:lnTo>
                  <a:lnTo>
                    <a:pt x="0" y="2028444"/>
                  </a:lnTo>
                  <a:lnTo>
                    <a:pt x="0" y="1690370"/>
                  </a:lnTo>
                  <a:lnTo>
                    <a:pt x="0" y="118325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494005" y="2754122"/>
              <a:ext cx="2453386" cy="39624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758669" y="2754122"/>
              <a:ext cx="283463" cy="39624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900401" y="2754122"/>
              <a:ext cx="1374521" cy="39624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494005" y="3150362"/>
              <a:ext cx="1472819" cy="39624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893037" y="3150362"/>
              <a:ext cx="2593213" cy="39624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494005" y="3546602"/>
              <a:ext cx="3686809" cy="39623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3302" y="3546602"/>
              <a:ext cx="283463" cy="39623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494005" y="3942842"/>
              <a:ext cx="4178680" cy="39623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494005" y="4339082"/>
              <a:ext cx="2512949" cy="396239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1213103" y="2689860"/>
            <a:ext cx="4323715" cy="2378710"/>
            <a:chOff x="1213103" y="2689860"/>
            <a:chExt cx="4323715" cy="2378710"/>
          </a:xfrm>
        </p:grpSpPr>
        <p:sp>
          <p:nvSpPr>
            <p:cNvPr id="48" name="object 48"/>
            <p:cNvSpPr/>
            <p:nvPr/>
          </p:nvSpPr>
          <p:spPr>
            <a:xfrm>
              <a:off x="1232153" y="2708910"/>
              <a:ext cx="4285615" cy="2340610"/>
            </a:xfrm>
            <a:custGeom>
              <a:avLst/>
              <a:gdLst/>
              <a:ahLst/>
              <a:cxnLst/>
              <a:rect l="l" t="t" r="r" b="b"/>
              <a:pathLst>
                <a:path w="4285615" h="2340610">
                  <a:moveTo>
                    <a:pt x="0" y="0"/>
                  </a:moveTo>
                  <a:lnTo>
                    <a:pt x="714247" y="0"/>
                  </a:lnTo>
                  <a:lnTo>
                    <a:pt x="1785620" y="0"/>
                  </a:lnTo>
                  <a:lnTo>
                    <a:pt x="4285488" y="0"/>
                  </a:lnTo>
                  <a:lnTo>
                    <a:pt x="4285488" y="1198372"/>
                  </a:lnTo>
                  <a:lnTo>
                    <a:pt x="4285488" y="1711960"/>
                  </a:lnTo>
                  <a:lnTo>
                    <a:pt x="4285488" y="2054352"/>
                  </a:lnTo>
                  <a:lnTo>
                    <a:pt x="1785620" y="2054352"/>
                  </a:lnTo>
                  <a:lnTo>
                    <a:pt x="1237107" y="2340229"/>
                  </a:lnTo>
                  <a:lnTo>
                    <a:pt x="714247" y="2054352"/>
                  </a:lnTo>
                  <a:lnTo>
                    <a:pt x="0" y="2054352"/>
                  </a:lnTo>
                  <a:lnTo>
                    <a:pt x="0" y="1711960"/>
                  </a:lnTo>
                  <a:lnTo>
                    <a:pt x="0" y="119837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22196" y="2754122"/>
              <a:ext cx="3997579" cy="39624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22196" y="3150362"/>
              <a:ext cx="3984244" cy="39624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22196" y="3546602"/>
              <a:ext cx="3152013" cy="396239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7115556" y="2689860"/>
            <a:ext cx="3919854" cy="2345690"/>
            <a:chOff x="7115556" y="2689860"/>
            <a:chExt cx="3919854" cy="2345690"/>
          </a:xfrm>
        </p:grpSpPr>
        <p:sp>
          <p:nvSpPr>
            <p:cNvPr id="53" name="object 53"/>
            <p:cNvSpPr/>
            <p:nvPr/>
          </p:nvSpPr>
          <p:spPr>
            <a:xfrm>
              <a:off x="7134606" y="2708910"/>
              <a:ext cx="3881754" cy="2307590"/>
            </a:xfrm>
            <a:custGeom>
              <a:avLst/>
              <a:gdLst/>
              <a:ahLst/>
              <a:cxnLst/>
              <a:rect l="l" t="t" r="r" b="b"/>
              <a:pathLst>
                <a:path w="3881754" h="2307590">
                  <a:moveTo>
                    <a:pt x="0" y="0"/>
                  </a:moveTo>
                  <a:lnTo>
                    <a:pt x="646938" y="0"/>
                  </a:lnTo>
                  <a:lnTo>
                    <a:pt x="1617345" y="0"/>
                  </a:lnTo>
                  <a:lnTo>
                    <a:pt x="3881628" y="0"/>
                  </a:lnTo>
                  <a:lnTo>
                    <a:pt x="3881628" y="1183259"/>
                  </a:lnTo>
                  <a:lnTo>
                    <a:pt x="3881628" y="1690370"/>
                  </a:lnTo>
                  <a:lnTo>
                    <a:pt x="3881628" y="2028444"/>
                  </a:lnTo>
                  <a:lnTo>
                    <a:pt x="1617345" y="2028444"/>
                  </a:lnTo>
                  <a:lnTo>
                    <a:pt x="1106932" y="2307463"/>
                  </a:lnTo>
                  <a:lnTo>
                    <a:pt x="646938" y="2028444"/>
                  </a:lnTo>
                  <a:lnTo>
                    <a:pt x="0" y="2028444"/>
                  </a:lnTo>
                  <a:lnTo>
                    <a:pt x="0" y="1690370"/>
                  </a:lnTo>
                  <a:lnTo>
                    <a:pt x="0" y="118325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324598" y="2802890"/>
              <a:ext cx="1788668" cy="39624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307834" y="3211322"/>
              <a:ext cx="1745360" cy="39624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938514" y="3211322"/>
              <a:ext cx="1900681" cy="39624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225538" y="3607562"/>
              <a:ext cx="849629" cy="39624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05242" y="3607562"/>
              <a:ext cx="262127" cy="39624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036306" y="3607562"/>
              <a:ext cx="2884678" cy="39624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225538" y="4003802"/>
              <a:ext cx="2346452" cy="396239"/>
            </a:xfrm>
            <a:prstGeom prst="rect">
              <a:avLst/>
            </a:prstGeom>
          </p:spPr>
        </p:pic>
      </p:grpSp>
      <p:sp>
        <p:nvSpPr>
          <p:cNvPr id="61" name="Slide Number Placeholder 6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43477" y="794588"/>
            <a:ext cx="10807700" cy="854075"/>
            <a:chOff x="3943477" y="794588"/>
            <a:chExt cx="10807700" cy="8540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943477" y="794588"/>
              <a:ext cx="2218690" cy="8537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3158" y="794588"/>
              <a:ext cx="3357880" cy="8537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89466" y="794588"/>
              <a:ext cx="3700145" cy="8537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23876" y="794588"/>
              <a:ext cx="2027301" cy="85374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498853" y="5245353"/>
            <a:ext cx="15564485" cy="332740"/>
            <a:chOff x="1498853" y="5245353"/>
            <a:chExt cx="15564485" cy="332740"/>
          </a:xfrm>
        </p:grpSpPr>
        <p:sp>
          <p:nvSpPr>
            <p:cNvPr id="8" name="object 8"/>
            <p:cNvSpPr/>
            <p:nvPr/>
          </p:nvSpPr>
          <p:spPr>
            <a:xfrm>
              <a:off x="1498853" y="5423153"/>
              <a:ext cx="15564485" cy="0"/>
            </a:xfrm>
            <a:custGeom>
              <a:avLst/>
              <a:gdLst/>
              <a:ahLst/>
              <a:cxnLst/>
              <a:rect l="l" t="t" r="r" b="b"/>
              <a:pathLst>
                <a:path w="15564485">
                  <a:moveTo>
                    <a:pt x="0" y="0"/>
                  </a:moveTo>
                  <a:lnTo>
                    <a:pt x="15564231" y="0"/>
                  </a:lnTo>
                </a:path>
              </a:pathLst>
            </a:custGeom>
            <a:ln w="38100">
              <a:solidFill>
                <a:srgbClr val="8B8B8B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607308" y="5260847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4" h="300354">
                  <a:moveTo>
                    <a:pt x="150113" y="0"/>
                  </a:moveTo>
                  <a:lnTo>
                    <a:pt x="102656" y="7650"/>
                  </a:lnTo>
                  <a:lnTo>
                    <a:pt x="61447" y="28955"/>
                  </a:lnTo>
                  <a:lnTo>
                    <a:pt x="28955" y="61447"/>
                  </a:lnTo>
                  <a:lnTo>
                    <a:pt x="7650" y="102656"/>
                  </a:lnTo>
                  <a:lnTo>
                    <a:pt x="0" y="150113"/>
                  </a:lnTo>
                  <a:lnTo>
                    <a:pt x="7650" y="197571"/>
                  </a:lnTo>
                  <a:lnTo>
                    <a:pt x="28955" y="238780"/>
                  </a:lnTo>
                  <a:lnTo>
                    <a:pt x="61447" y="271272"/>
                  </a:lnTo>
                  <a:lnTo>
                    <a:pt x="102656" y="292577"/>
                  </a:lnTo>
                  <a:lnTo>
                    <a:pt x="150113" y="300227"/>
                  </a:lnTo>
                  <a:lnTo>
                    <a:pt x="197571" y="292577"/>
                  </a:lnTo>
                  <a:lnTo>
                    <a:pt x="238780" y="271272"/>
                  </a:lnTo>
                  <a:lnTo>
                    <a:pt x="271272" y="238780"/>
                  </a:lnTo>
                  <a:lnTo>
                    <a:pt x="292577" y="197571"/>
                  </a:lnTo>
                  <a:lnTo>
                    <a:pt x="300227" y="150113"/>
                  </a:lnTo>
                  <a:lnTo>
                    <a:pt x="292577" y="102656"/>
                  </a:lnTo>
                  <a:lnTo>
                    <a:pt x="271272" y="61447"/>
                  </a:lnTo>
                  <a:lnTo>
                    <a:pt x="238780" y="28955"/>
                  </a:lnTo>
                  <a:lnTo>
                    <a:pt x="197571" y="7650"/>
                  </a:lnTo>
                  <a:lnTo>
                    <a:pt x="150113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607308" y="5260847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4" h="300354">
                  <a:moveTo>
                    <a:pt x="0" y="150113"/>
                  </a:moveTo>
                  <a:lnTo>
                    <a:pt x="7650" y="102656"/>
                  </a:lnTo>
                  <a:lnTo>
                    <a:pt x="28955" y="61447"/>
                  </a:lnTo>
                  <a:lnTo>
                    <a:pt x="61447" y="28955"/>
                  </a:lnTo>
                  <a:lnTo>
                    <a:pt x="102656" y="7650"/>
                  </a:lnTo>
                  <a:lnTo>
                    <a:pt x="150113" y="0"/>
                  </a:lnTo>
                  <a:lnTo>
                    <a:pt x="197571" y="7650"/>
                  </a:lnTo>
                  <a:lnTo>
                    <a:pt x="238780" y="28955"/>
                  </a:lnTo>
                  <a:lnTo>
                    <a:pt x="271272" y="61447"/>
                  </a:lnTo>
                  <a:lnTo>
                    <a:pt x="292577" y="102656"/>
                  </a:lnTo>
                  <a:lnTo>
                    <a:pt x="300227" y="150113"/>
                  </a:lnTo>
                  <a:lnTo>
                    <a:pt x="292577" y="197571"/>
                  </a:lnTo>
                  <a:lnTo>
                    <a:pt x="271272" y="238780"/>
                  </a:lnTo>
                  <a:lnTo>
                    <a:pt x="238780" y="271272"/>
                  </a:lnTo>
                  <a:lnTo>
                    <a:pt x="197571" y="292577"/>
                  </a:lnTo>
                  <a:lnTo>
                    <a:pt x="150113" y="300227"/>
                  </a:lnTo>
                  <a:lnTo>
                    <a:pt x="102656" y="292577"/>
                  </a:lnTo>
                  <a:lnTo>
                    <a:pt x="61447" y="271272"/>
                  </a:lnTo>
                  <a:lnTo>
                    <a:pt x="28955" y="238780"/>
                  </a:lnTo>
                  <a:lnTo>
                    <a:pt x="7650" y="197571"/>
                  </a:lnTo>
                  <a:lnTo>
                    <a:pt x="0" y="15011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328671" y="5274563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79">
                  <a:moveTo>
                    <a:pt x="148589" y="0"/>
                  </a:moveTo>
                  <a:lnTo>
                    <a:pt x="101632" y="7577"/>
                  </a:lnTo>
                  <a:lnTo>
                    <a:pt x="60844" y="28675"/>
                  </a:lnTo>
                  <a:lnTo>
                    <a:pt x="28675" y="60844"/>
                  </a:lnTo>
                  <a:lnTo>
                    <a:pt x="7577" y="101632"/>
                  </a:lnTo>
                  <a:lnTo>
                    <a:pt x="0" y="148589"/>
                  </a:lnTo>
                  <a:lnTo>
                    <a:pt x="7577" y="195547"/>
                  </a:lnTo>
                  <a:lnTo>
                    <a:pt x="28675" y="236335"/>
                  </a:lnTo>
                  <a:lnTo>
                    <a:pt x="60844" y="268504"/>
                  </a:lnTo>
                  <a:lnTo>
                    <a:pt x="101632" y="289602"/>
                  </a:lnTo>
                  <a:lnTo>
                    <a:pt x="148589" y="297180"/>
                  </a:lnTo>
                  <a:lnTo>
                    <a:pt x="195547" y="289602"/>
                  </a:lnTo>
                  <a:lnTo>
                    <a:pt x="236335" y="268504"/>
                  </a:lnTo>
                  <a:lnTo>
                    <a:pt x="268504" y="236335"/>
                  </a:lnTo>
                  <a:lnTo>
                    <a:pt x="289602" y="195547"/>
                  </a:lnTo>
                  <a:lnTo>
                    <a:pt x="297179" y="148589"/>
                  </a:lnTo>
                  <a:lnTo>
                    <a:pt x="289602" y="101632"/>
                  </a:lnTo>
                  <a:lnTo>
                    <a:pt x="268504" y="60844"/>
                  </a:lnTo>
                  <a:lnTo>
                    <a:pt x="236335" y="28675"/>
                  </a:lnTo>
                  <a:lnTo>
                    <a:pt x="195547" y="7577"/>
                  </a:lnTo>
                  <a:lnTo>
                    <a:pt x="148589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328671" y="5274563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79">
                  <a:moveTo>
                    <a:pt x="0" y="148589"/>
                  </a:moveTo>
                  <a:lnTo>
                    <a:pt x="7577" y="101632"/>
                  </a:lnTo>
                  <a:lnTo>
                    <a:pt x="28675" y="60844"/>
                  </a:lnTo>
                  <a:lnTo>
                    <a:pt x="60844" y="28675"/>
                  </a:lnTo>
                  <a:lnTo>
                    <a:pt x="101632" y="7577"/>
                  </a:lnTo>
                  <a:lnTo>
                    <a:pt x="148589" y="0"/>
                  </a:lnTo>
                  <a:lnTo>
                    <a:pt x="195547" y="7577"/>
                  </a:lnTo>
                  <a:lnTo>
                    <a:pt x="236335" y="28675"/>
                  </a:lnTo>
                  <a:lnTo>
                    <a:pt x="268504" y="60844"/>
                  </a:lnTo>
                  <a:lnTo>
                    <a:pt x="289602" y="101632"/>
                  </a:lnTo>
                  <a:lnTo>
                    <a:pt x="297179" y="148589"/>
                  </a:lnTo>
                  <a:lnTo>
                    <a:pt x="289602" y="195547"/>
                  </a:lnTo>
                  <a:lnTo>
                    <a:pt x="268504" y="236335"/>
                  </a:lnTo>
                  <a:lnTo>
                    <a:pt x="236335" y="268504"/>
                  </a:lnTo>
                  <a:lnTo>
                    <a:pt x="195547" y="289602"/>
                  </a:lnTo>
                  <a:lnTo>
                    <a:pt x="148589" y="297180"/>
                  </a:lnTo>
                  <a:lnTo>
                    <a:pt x="101632" y="289602"/>
                  </a:lnTo>
                  <a:lnTo>
                    <a:pt x="60844" y="268504"/>
                  </a:lnTo>
                  <a:lnTo>
                    <a:pt x="28675" y="236335"/>
                  </a:lnTo>
                  <a:lnTo>
                    <a:pt x="7577" y="195547"/>
                  </a:lnTo>
                  <a:lnTo>
                    <a:pt x="0" y="14858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046720" y="5251703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4" h="300354">
                  <a:moveTo>
                    <a:pt x="150113" y="0"/>
                  </a:moveTo>
                  <a:lnTo>
                    <a:pt x="102656" y="7650"/>
                  </a:lnTo>
                  <a:lnTo>
                    <a:pt x="61447" y="28955"/>
                  </a:lnTo>
                  <a:lnTo>
                    <a:pt x="28955" y="61447"/>
                  </a:lnTo>
                  <a:lnTo>
                    <a:pt x="7650" y="102656"/>
                  </a:lnTo>
                  <a:lnTo>
                    <a:pt x="0" y="150113"/>
                  </a:lnTo>
                  <a:lnTo>
                    <a:pt x="7650" y="197571"/>
                  </a:lnTo>
                  <a:lnTo>
                    <a:pt x="28955" y="238780"/>
                  </a:lnTo>
                  <a:lnTo>
                    <a:pt x="61447" y="271272"/>
                  </a:lnTo>
                  <a:lnTo>
                    <a:pt x="102656" y="292577"/>
                  </a:lnTo>
                  <a:lnTo>
                    <a:pt x="150113" y="300228"/>
                  </a:lnTo>
                  <a:lnTo>
                    <a:pt x="197571" y="292577"/>
                  </a:lnTo>
                  <a:lnTo>
                    <a:pt x="238780" y="271272"/>
                  </a:lnTo>
                  <a:lnTo>
                    <a:pt x="271272" y="238780"/>
                  </a:lnTo>
                  <a:lnTo>
                    <a:pt x="292577" y="197571"/>
                  </a:lnTo>
                  <a:lnTo>
                    <a:pt x="300227" y="150113"/>
                  </a:lnTo>
                  <a:lnTo>
                    <a:pt x="292577" y="102656"/>
                  </a:lnTo>
                  <a:lnTo>
                    <a:pt x="271272" y="61447"/>
                  </a:lnTo>
                  <a:lnTo>
                    <a:pt x="238780" y="28955"/>
                  </a:lnTo>
                  <a:lnTo>
                    <a:pt x="197571" y="7650"/>
                  </a:lnTo>
                  <a:lnTo>
                    <a:pt x="150113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046720" y="5251703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4" h="300354">
                  <a:moveTo>
                    <a:pt x="0" y="150113"/>
                  </a:moveTo>
                  <a:lnTo>
                    <a:pt x="7650" y="102656"/>
                  </a:lnTo>
                  <a:lnTo>
                    <a:pt x="28955" y="61447"/>
                  </a:lnTo>
                  <a:lnTo>
                    <a:pt x="61447" y="28955"/>
                  </a:lnTo>
                  <a:lnTo>
                    <a:pt x="102656" y="7650"/>
                  </a:lnTo>
                  <a:lnTo>
                    <a:pt x="150113" y="0"/>
                  </a:lnTo>
                  <a:lnTo>
                    <a:pt x="197571" y="7650"/>
                  </a:lnTo>
                  <a:lnTo>
                    <a:pt x="238780" y="28955"/>
                  </a:lnTo>
                  <a:lnTo>
                    <a:pt x="271272" y="61447"/>
                  </a:lnTo>
                  <a:lnTo>
                    <a:pt x="292577" y="102656"/>
                  </a:lnTo>
                  <a:lnTo>
                    <a:pt x="300227" y="150113"/>
                  </a:lnTo>
                  <a:lnTo>
                    <a:pt x="292577" y="197571"/>
                  </a:lnTo>
                  <a:lnTo>
                    <a:pt x="271272" y="238780"/>
                  </a:lnTo>
                  <a:lnTo>
                    <a:pt x="238780" y="271272"/>
                  </a:lnTo>
                  <a:lnTo>
                    <a:pt x="197571" y="292577"/>
                  </a:lnTo>
                  <a:lnTo>
                    <a:pt x="150113" y="300228"/>
                  </a:lnTo>
                  <a:lnTo>
                    <a:pt x="102656" y="292577"/>
                  </a:lnTo>
                  <a:lnTo>
                    <a:pt x="61447" y="271272"/>
                  </a:lnTo>
                  <a:lnTo>
                    <a:pt x="28955" y="238780"/>
                  </a:lnTo>
                  <a:lnTo>
                    <a:pt x="7650" y="197571"/>
                  </a:lnTo>
                  <a:lnTo>
                    <a:pt x="0" y="15011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779508" y="5251703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4" h="300354">
                  <a:moveTo>
                    <a:pt x="150114" y="0"/>
                  </a:moveTo>
                  <a:lnTo>
                    <a:pt x="102656" y="7650"/>
                  </a:lnTo>
                  <a:lnTo>
                    <a:pt x="61447" y="28955"/>
                  </a:lnTo>
                  <a:lnTo>
                    <a:pt x="28955" y="61447"/>
                  </a:lnTo>
                  <a:lnTo>
                    <a:pt x="7650" y="102656"/>
                  </a:lnTo>
                  <a:lnTo>
                    <a:pt x="0" y="150113"/>
                  </a:lnTo>
                  <a:lnTo>
                    <a:pt x="7650" y="197571"/>
                  </a:lnTo>
                  <a:lnTo>
                    <a:pt x="28955" y="238780"/>
                  </a:lnTo>
                  <a:lnTo>
                    <a:pt x="61447" y="271272"/>
                  </a:lnTo>
                  <a:lnTo>
                    <a:pt x="102656" y="292577"/>
                  </a:lnTo>
                  <a:lnTo>
                    <a:pt x="150114" y="300228"/>
                  </a:lnTo>
                  <a:lnTo>
                    <a:pt x="197571" y="292577"/>
                  </a:lnTo>
                  <a:lnTo>
                    <a:pt x="238780" y="271272"/>
                  </a:lnTo>
                  <a:lnTo>
                    <a:pt x="271272" y="238780"/>
                  </a:lnTo>
                  <a:lnTo>
                    <a:pt x="292577" y="197571"/>
                  </a:lnTo>
                  <a:lnTo>
                    <a:pt x="300227" y="150113"/>
                  </a:lnTo>
                  <a:lnTo>
                    <a:pt x="292577" y="102656"/>
                  </a:lnTo>
                  <a:lnTo>
                    <a:pt x="271272" y="61447"/>
                  </a:lnTo>
                  <a:lnTo>
                    <a:pt x="238780" y="28955"/>
                  </a:lnTo>
                  <a:lnTo>
                    <a:pt x="197571" y="7650"/>
                  </a:lnTo>
                  <a:lnTo>
                    <a:pt x="150114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779508" y="5251703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4" h="300354">
                  <a:moveTo>
                    <a:pt x="0" y="150113"/>
                  </a:moveTo>
                  <a:lnTo>
                    <a:pt x="7650" y="102656"/>
                  </a:lnTo>
                  <a:lnTo>
                    <a:pt x="28955" y="61447"/>
                  </a:lnTo>
                  <a:lnTo>
                    <a:pt x="61447" y="28955"/>
                  </a:lnTo>
                  <a:lnTo>
                    <a:pt x="102656" y="7650"/>
                  </a:lnTo>
                  <a:lnTo>
                    <a:pt x="150114" y="0"/>
                  </a:lnTo>
                  <a:lnTo>
                    <a:pt x="197571" y="7650"/>
                  </a:lnTo>
                  <a:lnTo>
                    <a:pt x="238780" y="28955"/>
                  </a:lnTo>
                  <a:lnTo>
                    <a:pt x="271272" y="61447"/>
                  </a:lnTo>
                  <a:lnTo>
                    <a:pt x="292577" y="102656"/>
                  </a:lnTo>
                  <a:lnTo>
                    <a:pt x="300227" y="150113"/>
                  </a:lnTo>
                  <a:lnTo>
                    <a:pt x="292577" y="197571"/>
                  </a:lnTo>
                  <a:lnTo>
                    <a:pt x="271272" y="238780"/>
                  </a:lnTo>
                  <a:lnTo>
                    <a:pt x="238780" y="271272"/>
                  </a:lnTo>
                  <a:lnTo>
                    <a:pt x="197571" y="292577"/>
                  </a:lnTo>
                  <a:lnTo>
                    <a:pt x="150114" y="300228"/>
                  </a:lnTo>
                  <a:lnTo>
                    <a:pt x="102656" y="292577"/>
                  </a:lnTo>
                  <a:lnTo>
                    <a:pt x="61447" y="271272"/>
                  </a:lnTo>
                  <a:lnTo>
                    <a:pt x="28955" y="238780"/>
                  </a:lnTo>
                  <a:lnTo>
                    <a:pt x="7650" y="197571"/>
                  </a:lnTo>
                  <a:lnTo>
                    <a:pt x="0" y="15011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3542263" y="5260847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5" h="300354">
                  <a:moveTo>
                    <a:pt x="150114" y="0"/>
                  </a:moveTo>
                  <a:lnTo>
                    <a:pt x="102656" y="7650"/>
                  </a:lnTo>
                  <a:lnTo>
                    <a:pt x="61447" y="28955"/>
                  </a:lnTo>
                  <a:lnTo>
                    <a:pt x="28955" y="61447"/>
                  </a:lnTo>
                  <a:lnTo>
                    <a:pt x="7650" y="102656"/>
                  </a:lnTo>
                  <a:lnTo>
                    <a:pt x="0" y="150113"/>
                  </a:lnTo>
                  <a:lnTo>
                    <a:pt x="7650" y="197571"/>
                  </a:lnTo>
                  <a:lnTo>
                    <a:pt x="28955" y="238780"/>
                  </a:lnTo>
                  <a:lnTo>
                    <a:pt x="61447" y="271272"/>
                  </a:lnTo>
                  <a:lnTo>
                    <a:pt x="102656" y="292577"/>
                  </a:lnTo>
                  <a:lnTo>
                    <a:pt x="150114" y="300227"/>
                  </a:lnTo>
                  <a:lnTo>
                    <a:pt x="197571" y="292577"/>
                  </a:lnTo>
                  <a:lnTo>
                    <a:pt x="238780" y="271272"/>
                  </a:lnTo>
                  <a:lnTo>
                    <a:pt x="271272" y="238780"/>
                  </a:lnTo>
                  <a:lnTo>
                    <a:pt x="292577" y="197571"/>
                  </a:lnTo>
                  <a:lnTo>
                    <a:pt x="300228" y="150113"/>
                  </a:lnTo>
                  <a:lnTo>
                    <a:pt x="292577" y="102656"/>
                  </a:lnTo>
                  <a:lnTo>
                    <a:pt x="271271" y="61447"/>
                  </a:lnTo>
                  <a:lnTo>
                    <a:pt x="238780" y="28955"/>
                  </a:lnTo>
                  <a:lnTo>
                    <a:pt x="197571" y="7650"/>
                  </a:lnTo>
                  <a:lnTo>
                    <a:pt x="150114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3542263" y="5260847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5" h="300354">
                  <a:moveTo>
                    <a:pt x="0" y="150113"/>
                  </a:moveTo>
                  <a:lnTo>
                    <a:pt x="7650" y="102656"/>
                  </a:lnTo>
                  <a:lnTo>
                    <a:pt x="28955" y="61447"/>
                  </a:lnTo>
                  <a:lnTo>
                    <a:pt x="61447" y="28955"/>
                  </a:lnTo>
                  <a:lnTo>
                    <a:pt x="102656" y="7650"/>
                  </a:lnTo>
                  <a:lnTo>
                    <a:pt x="150114" y="0"/>
                  </a:lnTo>
                  <a:lnTo>
                    <a:pt x="197571" y="7650"/>
                  </a:lnTo>
                  <a:lnTo>
                    <a:pt x="238780" y="28955"/>
                  </a:lnTo>
                  <a:lnTo>
                    <a:pt x="271271" y="61447"/>
                  </a:lnTo>
                  <a:lnTo>
                    <a:pt x="292577" y="102656"/>
                  </a:lnTo>
                  <a:lnTo>
                    <a:pt x="300228" y="150113"/>
                  </a:lnTo>
                  <a:lnTo>
                    <a:pt x="292577" y="197571"/>
                  </a:lnTo>
                  <a:lnTo>
                    <a:pt x="271272" y="238780"/>
                  </a:lnTo>
                  <a:lnTo>
                    <a:pt x="238780" y="271272"/>
                  </a:lnTo>
                  <a:lnTo>
                    <a:pt x="197571" y="292577"/>
                  </a:lnTo>
                  <a:lnTo>
                    <a:pt x="150114" y="300227"/>
                  </a:lnTo>
                  <a:lnTo>
                    <a:pt x="102656" y="292577"/>
                  </a:lnTo>
                  <a:lnTo>
                    <a:pt x="61447" y="271272"/>
                  </a:lnTo>
                  <a:lnTo>
                    <a:pt x="28955" y="238780"/>
                  </a:lnTo>
                  <a:lnTo>
                    <a:pt x="7650" y="197571"/>
                  </a:lnTo>
                  <a:lnTo>
                    <a:pt x="0" y="15011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1947672" y="5852159"/>
            <a:ext cx="6258560" cy="2814955"/>
            <a:chOff x="1947672" y="5852159"/>
            <a:chExt cx="6258560" cy="2814955"/>
          </a:xfrm>
        </p:grpSpPr>
        <p:sp>
          <p:nvSpPr>
            <p:cNvPr id="20" name="object 20"/>
            <p:cNvSpPr/>
            <p:nvPr/>
          </p:nvSpPr>
          <p:spPr>
            <a:xfrm>
              <a:off x="1966722" y="5871209"/>
              <a:ext cx="6126480" cy="2776855"/>
            </a:xfrm>
            <a:custGeom>
              <a:avLst/>
              <a:gdLst/>
              <a:ahLst/>
              <a:cxnLst/>
              <a:rect l="l" t="t" r="r" b="b"/>
              <a:pathLst>
                <a:path w="6126480" h="2776854">
                  <a:moveTo>
                    <a:pt x="0" y="432815"/>
                  </a:moveTo>
                  <a:lnTo>
                    <a:pt x="1021079" y="432815"/>
                  </a:lnTo>
                  <a:lnTo>
                    <a:pt x="1794890" y="0"/>
                  </a:lnTo>
                  <a:lnTo>
                    <a:pt x="2552700" y="432815"/>
                  </a:lnTo>
                  <a:lnTo>
                    <a:pt x="6126480" y="432815"/>
                  </a:lnTo>
                  <a:lnTo>
                    <a:pt x="6126480" y="823467"/>
                  </a:lnTo>
                  <a:lnTo>
                    <a:pt x="6126480" y="1409445"/>
                  </a:lnTo>
                  <a:lnTo>
                    <a:pt x="6126480" y="2776728"/>
                  </a:lnTo>
                  <a:lnTo>
                    <a:pt x="2552700" y="2776728"/>
                  </a:lnTo>
                  <a:lnTo>
                    <a:pt x="1021079" y="2776728"/>
                  </a:lnTo>
                  <a:lnTo>
                    <a:pt x="0" y="2776728"/>
                  </a:lnTo>
                  <a:lnTo>
                    <a:pt x="0" y="1409445"/>
                  </a:lnTo>
                  <a:lnTo>
                    <a:pt x="0" y="823467"/>
                  </a:lnTo>
                  <a:lnTo>
                    <a:pt x="0" y="432815"/>
                  </a:lnTo>
                  <a:close/>
                </a:path>
              </a:pathLst>
            </a:custGeom>
            <a:ln w="38100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58289" y="6806818"/>
              <a:ext cx="3661155" cy="39624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43633" y="7203058"/>
              <a:ext cx="994867" cy="3962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54985" y="7203058"/>
              <a:ext cx="1888743" cy="39623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98441" y="7203058"/>
              <a:ext cx="262127" cy="39623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29504" y="7203058"/>
              <a:ext cx="2800985" cy="39623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58289" y="7599298"/>
              <a:ext cx="6147943" cy="39623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58289" y="7995538"/>
              <a:ext cx="2876295" cy="396239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8791956" y="5819902"/>
            <a:ext cx="3889375" cy="2858135"/>
            <a:chOff x="8791956" y="5819902"/>
            <a:chExt cx="3889375" cy="2858135"/>
          </a:xfrm>
        </p:grpSpPr>
        <p:sp>
          <p:nvSpPr>
            <p:cNvPr id="29" name="object 29"/>
            <p:cNvSpPr/>
            <p:nvPr/>
          </p:nvSpPr>
          <p:spPr>
            <a:xfrm>
              <a:off x="8811006" y="5838952"/>
              <a:ext cx="3819525" cy="2820035"/>
            </a:xfrm>
            <a:custGeom>
              <a:avLst/>
              <a:gdLst/>
              <a:ahLst/>
              <a:cxnLst/>
              <a:rect l="l" t="t" r="r" b="b"/>
              <a:pathLst>
                <a:path w="3819525" h="2820034">
                  <a:moveTo>
                    <a:pt x="0" y="465074"/>
                  </a:moveTo>
                  <a:lnTo>
                    <a:pt x="636524" y="465074"/>
                  </a:lnTo>
                  <a:lnTo>
                    <a:pt x="1109979" y="0"/>
                  </a:lnTo>
                  <a:lnTo>
                    <a:pt x="1591310" y="465074"/>
                  </a:lnTo>
                  <a:lnTo>
                    <a:pt x="3819144" y="465074"/>
                  </a:lnTo>
                  <a:lnTo>
                    <a:pt x="3819144" y="857503"/>
                  </a:lnTo>
                  <a:lnTo>
                    <a:pt x="3819144" y="1446149"/>
                  </a:lnTo>
                  <a:lnTo>
                    <a:pt x="3819144" y="2819654"/>
                  </a:lnTo>
                  <a:lnTo>
                    <a:pt x="1591310" y="2819654"/>
                  </a:lnTo>
                  <a:lnTo>
                    <a:pt x="636524" y="2819654"/>
                  </a:lnTo>
                  <a:lnTo>
                    <a:pt x="0" y="2819654"/>
                  </a:lnTo>
                  <a:lnTo>
                    <a:pt x="0" y="1446149"/>
                  </a:lnTo>
                  <a:lnTo>
                    <a:pt x="0" y="857503"/>
                  </a:lnTo>
                  <a:lnTo>
                    <a:pt x="0" y="465074"/>
                  </a:lnTo>
                  <a:close/>
                </a:path>
              </a:pathLst>
            </a:custGeom>
            <a:ln w="38099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02573" y="6807073"/>
              <a:ext cx="2773299" cy="39623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84869" y="7203313"/>
              <a:ext cx="3696334" cy="39623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02573" y="7599553"/>
              <a:ext cx="3231515" cy="39623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02573" y="7995869"/>
              <a:ext cx="1025905" cy="39654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781921" y="7995869"/>
              <a:ext cx="1373377" cy="396544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12384023" y="2689860"/>
            <a:ext cx="4666615" cy="2320925"/>
            <a:chOff x="12384023" y="2689860"/>
            <a:chExt cx="4666615" cy="2320925"/>
          </a:xfrm>
        </p:grpSpPr>
        <p:sp>
          <p:nvSpPr>
            <p:cNvPr id="36" name="object 36"/>
            <p:cNvSpPr/>
            <p:nvPr/>
          </p:nvSpPr>
          <p:spPr>
            <a:xfrm>
              <a:off x="12403073" y="2708910"/>
              <a:ext cx="4628515" cy="2282825"/>
            </a:xfrm>
            <a:custGeom>
              <a:avLst/>
              <a:gdLst/>
              <a:ahLst/>
              <a:cxnLst/>
              <a:rect l="l" t="t" r="r" b="b"/>
              <a:pathLst>
                <a:path w="4628515" h="2282825">
                  <a:moveTo>
                    <a:pt x="0" y="0"/>
                  </a:moveTo>
                  <a:lnTo>
                    <a:pt x="771397" y="0"/>
                  </a:lnTo>
                  <a:lnTo>
                    <a:pt x="1928495" y="0"/>
                  </a:lnTo>
                  <a:lnTo>
                    <a:pt x="4628387" y="0"/>
                  </a:lnTo>
                  <a:lnTo>
                    <a:pt x="4628387" y="1183259"/>
                  </a:lnTo>
                  <a:lnTo>
                    <a:pt x="4628387" y="1690370"/>
                  </a:lnTo>
                  <a:lnTo>
                    <a:pt x="4628387" y="2028444"/>
                  </a:lnTo>
                  <a:lnTo>
                    <a:pt x="1928495" y="2028444"/>
                  </a:lnTo>
                  <a:lnTo>
                    <a:pt x="1329181" y="2282317"/>
                  </a:lnTo>
                  <a:lnTo>
                    <a:pt x="771397" y="2028444"/>
                  </a:lnTo>
                  <a:lnTo>
                    <a:pt x="0" y="2028444"/>
                  </a:lnTo>
                  <a:lnTo>
                    <a:pt x="0" y="1690370"/>
                  </a:lnTo>
                  <a:lnTo>
                    <a:pt x="0" y="118325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494005" y="2754122"/>
              <a:ext cx="2453386" cy="39624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758669" y="2754122"/>
              <a:ext cx="283463" cy="39624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900401" y="2754122"/>
              <a:ext cx="1374521" cy="39624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494005" y="3150362"/>
              <a:ext cx="1472819" cy="39624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893037" y="3150362"/>
              <a:ext cx="2593213" cy="39624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494005" y="3546602"/>
              <a:ext cx="3686809" cy="39623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3302" y="3546602"/>
              <a:ext cx="283463" cy="39623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494005" y="3942842"/>
              <a:ext cx="4178680" cy="39623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494005" y="4339082"/>
              <a:ext cx="2512949" cy="396239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1213103" y="2689860"/>
            <a:ext cx="4323715" cy="2378710"/>
            <a:chOff x="1213103" y="2689860"/>
            <a:chExt cx="4323715" cy="2378710"/>
          </a:xfrm>
        </p:grpSpPr>
        <p:sp>
          <p:nvSpPr>
            <p:cNvPr id="47" name="object 47"/>
            <p:cNvSpPr/>
            <p:nvPr/>
          </p:nvSpPr>
          <p:spPr>
            <a:xfrm>
              <a:off x="1232153" y="2708910"/>
              <a:ext cx="4285615" cy="2340610"/>
            </a:xfrm>
            <a:custGeom>
              <a:avLst/>
              <a:gdLst/>
              <a:ahLst/>
              <a:cxnLst/>
              <a:rect l="l" t="t" r="r" b="b"/>
              <a:pathLst>
                <a:path w="4285615" h="2340610">
                  <a:moveTo>
                    <a:pt x="0" y="0"/>
                  </a:moveTo>
                  <a:lnTo>
                    <a:pt x="714247" y="0"/>
                  </a:lnTo>
                  <a:lnTo>
                    <a:pt x="1785620" y="0"/>
                  </a:lnTo>
                  <a:lnTo>
                    <a:pt x="4285488" y="0"/>
                  </a:lnTo>
                  <a:lnTo>
                    <a:pt x="4285488" y="1198372"/>
                  </a:lnTo>
                  <a:lnTo>
                    <a:pt x="4285488" y="1711960"/>
                  </a:lnTo>
                  <a:lnTo>
                    <a:pt x="4285488" y="2054352"/>
                  </a:lnTo>
                  <a:lnTo>
                    <a:pt x="1785620" y="2054352"/>
                  </a:lnTo>
                  <a:lnTo>
                    <a:pt x="1237107" y="2340229"/>
                  </a:lnTo>
                  <a:lnTo>
                    <a:pt x="714247" y="2054352"/>
                  </a:lnTo>
                  <a:lnTo>
                    <a:pt x="0" y="2054352"/>
                  </a:lnTo>
                  <a:lnTo>
                    <a:pt x="0" y="1711960"/>
                  </a:lnTo>
                  <a:lnTo>
                    <a:pt x="0" y="119837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22196" y="2754122"/>
              <a:ext cx="3997579" cy="39624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22196" y="3150362"/>
              <a:ext cx="3984244" cy="39624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22196" y="3546602"/>
              <a:ext cx="3152013" cy="396239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7115556" y="2689860"/>
            <a:ext cx="3919854" cy="2345690"/>
            <a:chOff x="7115556" y="2689860"/>
            <a:chExt cx="3919854" cy="2345690"/>
          </a:xfrm>
        </p:grpSpPr>
        <p:sp>
          <p:nvSpPr>
            <p:cNvPr id="52" name="object 52"/>
            <p:cNvSpPr/>
            <p:nvPr/>
          </p:nvSpPr>
          <p:spPr>
            <a:xfrm>
              <a:off x="7134606" y="2708910"/>
              <a:ext cx="3881754" cy="2307590"/>
            </a:xfrm>
            <a:custGeom>
              <a:avLst/>
              <a:gdLst/>
              <a:ahLst/>
              <a:cxnLst/>
              <a:rect l="l" t="t" r="r" b="b"/>
              <a:pathLst>
                <a:path w="3881754" h="2307590">
                  <a:moveTo>
                    <a:pt x="3881628" y="0"/>
                  </a:moveTo>
                  <a:lnTo>
                    <a:pt x="0" y="0"/>
                  </a:lnTo>
                  <a:lnTo>
                    <a:pt x="0" y="2028444"/>
                  </a:lnTo>
                  <a:lnTo>
                    <a:pt x="646938" y="2028444"/>
                  </a:lnTo>
                  <a:lnTo>
                    <a:pt x="1106932" y="2307463"/>
                  </a:lnTo>
                  <a:lnTo>
                    <a:pt x="1617345" y="2028444"/>
                  </a:lnTo>
                  <a:lnTo>
                    <a:pt x="3881628" y="2028444"/>
                  </a:lnTo>
                  <a:lnTo>
                    <a:pt x="3881628" y="0"/>
                  </a:lnTo>
                  <a:close/>
                </a:path>
              </a:pathLst>
            </a:custGeom>
            <a:solidFill>
              <a:srgbClr val="D1ED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7134606" y="2708910"/>
              <a:ext cx="3881754" cy="2307590"/>
            </a:xfrm>
            <a:custGeom>
              <a:avLst/>
              <a:gdLst/>
              <a:ahLst/>
              <a:cxnLst/>
              <a:rect l="l" t="t" r="r" b="b"/>
              <a:pathLst>
                <a:path w="3881754" h="2307590">
                  <a:moveTo>
                    <a:pt x="0" y="0"/>
                  </a:moveTo>
                  <a:lnTo>
                    <a:pt x="646938" y="0"/>
                  </a:lnTo>
                  <a:lnTo>
                    <a:pt x="1617345" y="0"/>
                  </a:lnTo>
                  <a:lnTo>
                    <a:pt x="3881628" y="0"/>
                  </a:lnTo>
                  <a:lnTo>
                    <a:pt x="3881628" y="1183259"/>
                  </a:lnTo>
                  <a:lnTo>
                    <a:pt x="3881628" y="1690370"/>
                  </a:lnTo>
                  <a:lnTo>
                    <a:pt x="3881628" y="2028444"/>
                  </a:lnTo>
                  <a:lnTo>
                    <a:pt x="1617345" y="2028444"/>
                  </a:lnTo>
                  <a:lnTo>
                    <a:pt x="1106932" y="2307463"/>
                  </a:lnTo>
                  <a:lnTo>
                    <a:pt x="646938" y="2028444"/>
                  </a:lnTo>
                  <a:lnTo>
                    <a:pt x="0" y="2028444"/>
                  </a:lnTo>
                  <a:lnTo>
                    <a:pt x="0" y="1690370"/>
                  </a:lnTo>
                  <a:lnTo>
                    <a:pt x="0" y="118325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324598" y="2802890"/>
              <a:ext cx="1788668" cy="39624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307834" y="3211322"/>
              <a:ext cx="1745360" cy="39624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938514" y="3211322"/>
              <a:ext cx="1900681" cy="39624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225538" y="3607562"/>
              <a:ext cx="849629" cy="39624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05242" y="3607562"/>
              <a:ext cx="262127" cy="39624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036306" y="3607562"/>
              <a:ext cx="2884678" cy="39624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225538" y="4003802"/>
              <a:ext cx="2346452" cy="396239"/>
            </a:xfrm>
            <a:prstGeom prst="rect">
              <a:avLst/>
            </a:prstGeom>
          </p:spPr>
        </p:pic>
      </p:grpSp>
      <p:sp>
        <p:nvSpPr>
          <p:cNvPr id="61" name="Slide Number Placeholder 6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43477" y="794588"/>
            <a:ext cx="10807700" cy="854075"/>
            <a:chOff x="3943477" y="794588"/>
            <a:chExt cx="10807700" cy="8540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943477" y="794588"/>
              <a:ext cx="2218690" cy="8537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3158" y="794588"/>
              <a:ext cx="3357880" cy="8537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89466" y="794588"/>
              <a:ext cx="3700145" cy="8537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23876" y="794588"/>
              <a:ext cx="2027301" cy="85374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498853" y="5245353"/>
            <a:ext cx="15564485" cy="332740"/>
            <a:chOff x="1498853" y="5245353"/>
            <a:chExt cx="15564485" cy="332740"/>
          </a:xfrm>
        </p:grpSpPr>
        <p:sp>
          <p:nvSpPr>
            <p:cNvPr id="8" name="object 8"/>
            <p:cNvSpPr/>
            <p:nvPr/>
          </p:nvSpPr>
          <p:spPr>
            <a:xfrm>
              <a:off x="1498853" y="5423153"/>
              <a:ext cx="15564485" cy="0"/>
            </a:xfrm>
            <a:custGeom>
              <a:avLst/>
              <a:gdLst/>
              <a:ahLst/>
              <a:cxnLst/>
              <a:rect l="l" t="t" r="r" b="b"/>
              <a:pathLst>
                <a:path w="15564485">
                  <a:moveTo>
                    <a:pt x="0" y="0"/>
                  </a:moveTo>
                  <a:lnTo>
                    <a:pt x="15564231" y="0"/>
                  </a:lnTo>
                </a:path>
              </a:pathLst>
            </a:custGeom>
            <a:ln w="38100">
              <a:solidFill>
                <a:srgbClr val="8B8B8B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607308" y="5260847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4" h="300354">
                  <a:moveTo>
                    <a:pt x="150113" y="0"/>
                  </a:moveTo>
                  <a:lnTo>
                    <a:pt x="102656" y="7650"/>
                  </a:lnTo>
                  <a:lnTo>
                    <a:pt x="61447" y="28955"/>
                  </a:lnTo>
                  <a:lnTo>
                    <a:pt x="28955" y="61447"/>
                  </a:lnTo>
                  <a:lnTo>
                    <a:pt x="7650" y="102656"/>
                  </a:lnTo>
                  <a:lnTo>
                    <a:pt x="0" y="150113"/>
                  </a:lnTo>
                  <a:lnTo>
                    <a:pt x="7650" y="197571"/>
                  </a:lnTo>
                  <a:lnTo>
                    <a:pt x="28955" y="238780"/>
                  </a:lnTo>
                  <a:lnTo>
                    <a:pt x="61447" y="271272"/>
                  </a:lnTo>
                  <a:lnTo>
                    <a:pt x="102656" y="292577"/>
                  </a:lnTo>
                  <a:lnTo>
                    <a:pt x="150113" y="300227"/>
                  </a:lnTo>
                  <a:lnTo>
                    <a:pt x="197571" y="292577"/>
                  </a:lnTo>
                  <a:lnTo>
                    <a:pt x="238780" y="271272"/>
                  </a:lnTo>
                  <a:lnTo>
                    <a:pt x="271272" y="238780"/>
                  </a:lnTo>
                  <a:lnTo>
                    <a:pt x="292577" y="197571"/>
                  </a:lnTo>
                  <a:lnTo>
                    <a:pt x="300227" y="150113"/>
                  </a:lnTo>
                  <a:lnTo>
                    <a:pt x="292577" y="102656"/>
                  </a:lnTo>
                  <a:lnTo>
                    <a:pt x="271272" y="61447"/>
                  </a:lnTo>
                  <a:lnTo>
                    <a:pt x="238780" y="28955"/>
                  </a:lnTo>
                  <a:lnTo>
                    <a:pt x="197571" y="7650"/>
                  </a:lnTo>
                  <a:lnTo>
                    <a:pt x="150113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607308" y="5260847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4" h="300354">
                  <a:moveTo>
                    <a:pt x="0" y="150113"/>
                  </a:moveTo>
                  <a:lnTo>
                    <a:pt x="7650" y="102656"/>
                  </a:lnTo>
                  <a:lnTo>
                    <a:pt x="28955" y="61447"/>
                  </a:lnTo>
                  <a:lnTo>
                    <a:pt x="61447" y="28955"/>
                  </a:lnTo>
                  <a:lnTo>
                    <a:pt x="102656" y="7650"/>
                  </a:lnTo>
                  <a:lnTo>
                    <a:pt x="150113" y="0"/>
                  </a:lnTo>
                  <a:lnTo>
                    <a:pt x="197571" y="7650"/>
                  </a:lnTo>
                  <a:lnTo>
                    <a:pt x="238780" y="28955"/>
                  </a:lnTo>
                  <a:lnTo>
                    <a:pt x="271272" y="61447"/>
                  </a:lnTo>
                  <a:lnTo>
                    <a:pt x="292577" y="102656"/>
                  </a:lnTo>
                  <a:lnTo>
                    <a:pt x="300227" y="150113"/>
                  </a:lnTo>
                  <a:lnTo>
                    <a:pt x="292577" y="197571"/>
                  </a:lnTo>
                  <a:lnTo>
                    <a:pt x="271272" y="238780"/>
                  </a:lnTo>
                  <a:lnTo>
                    <a:pt x="238780" y="271272"/>
                  </a:lnTo>
                  <a:lnTo>
                    <a:pt x="197571" y="292577"/>
                  </a:lnTo>
                  <a:lnTo>
                    <a:pt x="150113" y="300227"/>
                  </a:lnTo>
                  <a:lnTo>
                    <a:pt x="102656" y="292577"/>
                  </a:lnTo>
                  <a:lnTo>
                    <a:pt x="61447" y="271272"/>
                  </a:lnTo>
                  <a:lnTo>
                    <a:pt x="28955" y="238780"/>
                  </a:lnTo>
                  <a:lnTo>
                    <a:pt x="7650" y="197571"/>
                  </a:lnTo>
                  <a:lnTo>
                    <a:pt x="0" y="15011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328671" y="5274563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79">
                  <a:moveTo>
                    <a:pt x="148589" y="0"/>
                  </a:moveTo>
                  <a:lnTo>
                    <a:pt x="101632" y="7577"/>
                  </a:lnTo>
                  <a:lnTo>
                    <a:pt x="60844" y="28675"/>
                  </a:lnTo>
                  <a:lnTo>
                    <a:pt x="28675" y="60844"/>
                  </a:lnTo>
                  <a:lnTo>
                    <a:pt x="7577" y="101632"/>
                  </a:lnTo>
                  <a:lnTo>
                    <a:pt x="0" y="148589"/>
                  </a:lnTo>
                  <a:lnTo>
                    <a:pt x="7577" y="195547"/>
                  </a:lnTo>
                  <a:lnTo>
                    <a:pt x="28675" y="236335"/>
                  </a:lnTo>
                  <a:lnTo>
                    <a:pt x="60844" y="268504"/>
                  </a:lnTo>
                  <a:lnTo>
                    <a:pt x="101632" y="289602"/>
                  </a:lnTo>
                  <a:lnTo>
                    <a:pt x="148589" y="297180"/>
                  </a:lnTo>
                  <a:lnTo>
                    <a:pt x="195547" y="289602"/>
                  </a:lnTo>
                  <a:lnTo>
                    <a:pt x="236335" y="268504"/>
                  </a:lnTo>
                  <a:lnTo>
                    <a:pt x="268504" y="236335"/>
                  </a:lnTo>
                  <a:lnTo>
                    <a:pt x="289602" y="195547"/>
                  </a:lnTo>
                  <a:lnTo>
                    <a:pt x="297179" y="148589"/>
                  </a:lnTo>
                  <a:lnTo>
                    <a:pt x="289602" y="101632"/>
                  </a:lnTo>
                  <a:lnTo>
                    <a:pt x="268504" y="60844"/>
                  </a:lnTo>
                  <a:lnTo>
                    <a:pt x="236335" y="28675"/>
                  </a:lnTo>
                  <a:lnTo>
                    <a:pt x="195547" y="7577"/>
                  </a:lnTo>
                  <a:lnTo>
                    <a:pt x="148589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328671" y="5274563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79">
                  <a:moveTo>
                    <a:pt x="0" y="148589"/>
                  </a:moveTo>
                  <a:lnTo>
                    <a:pt x="7577" y="101632"/>
                  </a:lnTo>
                  <a:lnTo>
                    <a:pt x="28675" y="60844"/>
                  </a:lnTo>
                  <a:lnTo>
                    <a:pt x="60844" y="28675"/>
                  </a:lnTo>
                  <a:lnTo>
                    <a:pt x="101632" y="7577"/>
                  </a:lnTo>
                  <a:lnTo>
                    <a:pt x="148589" y="0"/>
                  </a:lnTo>
                  <a:lnTo>
                    <a:pt x="195547" y="7577"/>
                  </a:lnTo>
                  <a:lnTo>
                    <a:pt x="236335" y="28675"/>
                  </a:lnTo>
                  <a:lnTo>
                    <a:pt x="268504" y="60844"/>
                  </a:lnTo>
                  <a:lnTo>
                    <a:pt x="289602" y="101632"/>
                  </a:lnTo>
                  <a:lnTo>
                    <a:pt x="297179" y="148589"/>
                  </a:lnTo>
                  <a:lnTo>
                    <a:pt x="289602" y="195547"/>
                  </a:lnTo>
                  <a:lnTo>
                    <a:pt x="268504" y="236335"/>
                  </a:lnTo>
                  <a:lnTo>
                    <a:pt x="236335" y="268504"/>
                  </a:lnTo>
                  <a:lnTo>
                    <a:pt x="195547" y="289602"/>
                  </a:lnTo>
                  <a:lnTo>
                    <a:pt x="148589" y="297180"/>
                  </a:lnTo>
                  <a:lnTo>
                    <a:pt x="101632" y="289602"/>
                  </a:lnTo>
                  <a:lnTo>
                    <a:pt x="60844" y="268504"/>
                  </a:lnTo>
                  <a:lnTo>
                    <a:pt x="28675" y="236335"/>
                  </a:lnTo>
                  <a:lnTo>
                    <a:pt x="7577" y="195547"/>
                  </a:lnTo>
                  <a:lnTo>
                    <a:pt x="0" y="14858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046720" y="5251703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4" h="300354">
                  <a:moveTo>
                    <a:pt x="150113" y="0"/>
                  </a:moveTo>
                  <a:lnTo>
                    <a:pt x="102656" y="7650"/>
                  </a:lnTo>
                  <a:lnTo>
                    <a:pt x="61447" y="28955"/>
                  </a:lnTo>
                  <a:lnTo>
                    <a:pt x="28955" y="61447"/>
                  </a:lnTo>
                  <a:lnTo>
                    <a:pt x="7650" y="102656"/>
                  </a:lnTo>
                  <a:lnTo>
                    <a:pt x="0" y="150113"/>
                  </a:lnTo>
                  <a:lnTo>
                    <a:pt x="7650" y="197571"/>
                  </a:lnTo>
                  <a:lnTo>
                    <a:pt x="28955" y="238780"/>
                  </a:lnTo>
                  <a:lnTo>
                    <a:pt x="61447" y="271272"/>
                  </a:lnTo>
                  <a:lnTo>
                    <a:pt x="102656" y="292577"/>
                  </a:lnTo>
                  <a:lnTo>
                    <a:pt x="150113" y="300228"/>
                  </a:lnTo>
                  <a:lnTo>
                    <a:pt x="197571" y="292577"/>
                  </a:lnTo>
                  <a:lnTo>
                    <a:pt x="238780" y="271272"/>
                  </a:lnTo>
                  <a:lnTo>
                    <a:pt x="271272" y="238780"/>
                  </a:lnTo>
                  <a:lnTo>
                    <a:pt x="292577" y="197571"/>
                  </a:lnTo>
                  <a:lnTo>
                    <a:pt x="300227" y="150113"/>
                  </a:lnTo>
                  <a:lnTo>
                    <a:pt x="292577" y="102656"/>
                  </a:lnTo>
                  <a:lnTo>
                    <a:pt x="271272" y="61447"/>
                  </a:lnTo>
                  <a:lnTo>
                    <a:pt x="238780" y="28955"/>
                  </a:lnTo>
                  <a:lnTo>
                    <a:pt x="197571" y="7650"/>
                  </a:lnTo>
                  <a:lnTo>
                    <a:pt x="150113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046720" y="5251703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4" h="300354">
                  <a:moveTo>
                    <a:pt x="0" y="150113"/>
                  </a:moveTo>
                  <a:lnTo>
                    <a:pt x="7650" y="102656"/>
                  </a:lnTo>
                  <a:lnTo>
                    <a:pt x="28955" y="61447"/>
                  </a:lnTo>
                  <a:lnTo>
                    <a:pt x="61447" y="28955"/>
                  </a:lnTo>
                  <a:lnTo>
                    <a:pt x="102656" y="7650"/>
                  </a:lnTo>
                  <a:lnTo>
                    <a:pt x="150113" y="0"/>
                  </a:lnTo>
                  <a:lnTo>
                    <a:pt x="197571" y="7650"/>
                  </a:lnTo>
                  <a:lnTo>
                    <a:pt x="238780" y="28955"/>
                  </a:lnTo>
                  <a:lnTo>
                    <a:pt x="271272" y="61447"/>
                  </a:lnTo>
                  <a:lnTo>
                    <a:pt x="292577" y="102656"/>
                  </a:lnTo>
                  <a:lnTo>
                    <a:pt x="300227" y="150113"/>
                  </a:lnTo>
                  <a:lnTo>
                    <a:pt x="292577" y="197571"/>
                  </a:lnTo>
                  <a:lnTo>
                    <a:pt x="271272" y="238780"/>
                  </a:lnTo>
                  <a:lnTo>
                    <a:pt x="238780" y="271272"/>
                  </a:lnTo>
                  <a:lnTo>
                    <a:pt x="197571" y="292577"/>
                  </a:lnTo>
                  <a:lnTo>
                    <a:pt x="150113" y="300228"/>
                  </a:lnTo>
                  <a:lnTo>
                    <a:pt x="102656" y="292577"/>
                  </a:lnTo>
                  <a:lnTo>
                    <a:pt x="61447" y="271272"/>
                  </a:lnTo>
                  <a:lnTo>
                    <a:pt x="28955" y="238780"/>
                  </a:lnTo>
                  <a:lnTo>
                    <a:pt x="7650" y="197571"/>
                  </a:lnTo>
                  <a:lnTo>
                    <a:pt x="0" y="15011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779508" y="5251703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4" h="300354">
                  <a:moveTo>
                    <a:pt x="150114" y="0"/>
                  </a:moveTo>
                  <a:lnTo>
                    <a:pt x="102656" y="7650"/>
                  </a:lnTo>
                  <a:lnTo>
                    <a:pt x="61447" y="28955"/>
                  </a:lnTo>
                  <a:lnTo>
                    <a:pt x="28955" y="61447"/>
                  </a:lnTo>
                  <a:lnTo>
                    <a:pt x="7650" y="102656"/>
                  </a:lnTo>
                  <a:lnTo>
                    <a:pt x="0" y="150113"/>
                  </a:lnTo>
                  <a:lnTo>
                    <a:pt x="7650" y="197571"/>
                  </a:lnTo>
                  <a:lnTo>
                    <a:pt x="28955" y="238780"/>
                  </a:lnTo>
                  <a:lnTo>
                    <a:pt x="61447" y="271272"/>
                  </a:lnTo>
                  <a:lnTo>
                    <a:pt x="102656" y="292577"/>
                  </a:lnTo>
                  <a:lnTo>
                    <a:pt x="150114" y="300228"/>
                  </a:lnTo>
                  <a:lnTo>
                    <a:pt x="197571" y="292577"/>
                  </a:lnTo>
                  <a:lnTo>
                    <a:pt x="238780" y="271272"/>
                  </a:lnTo>
                  <a:lnTo>
                    <a:pt x="271272" y="238780"/>
                  </a:lnTo>
                  <a:lnTo>
                    <a:pt x="292577" y="197571"/>
                  </a:lnTo>
                  <a:lnTo>
                    <a:pt x="300227" y="150113"/>
                  </a:lnTo>
                  <a:lnTo>
                    <a:pt x="292577" y="102656"/>
                  </a:lnTo>
                  <a:lnTo>
                    <a:pt x="271272" y="61447"/>
                  </a:lnTo>
                  <a:lnTo>
                    <a:pt x="238780" y="28955"/>
                  </a:lnTo>
                  <a:lnTo>
                    <a:pt x="197571" y="7650"/>
                  </a:lnTo>
                  <a:lnTo>
                    <a:pt x="150114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779508" y="5251703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4" h="300354">
                  <a:moveTo>
                    <a:pt x="0" y="150113"/>
                  </a:moveTo>
                  <a:lnTo>
                    <a:pt x="7650" y="102656"/>
                  </a:lnTo>
                  <a:lnTo>
                    <a:pt x="28955" y="61447"/>
                  </a:lnTo>
                  <a:lnTo>
                    <a:pt x="61447" y="28955"/>
                  </a:lnTo>
                  <a:lnTo>
                    <a:pt x="102656" y="7650"/>
                  </a:lnTo>
                  <a:lnTo>
                    <a:pt x="150114" y="0"/>
                  </a:lnTo>
                  <a:lnTo>
                    <a:pt x="197571" y="7650"/>
                  </a:lnTo>
                  <a:lnTo>
                    <a:pt x="238780" y="28955"/>
                  </a:lnTo>
                  <a:lnTo>
                    <a:pt x="271272" y="61447"/>
                  </a:lnTo>
                  <a:lnTo>
                    <a:pt x="292577" y="102656"/>
                  </a:lnTo>
                  <a:lnTo>
                    <a:pt x="300227" y="150113"/>
                  </a:lnTo>
                  <a:lnTo>
                    <a:pt x="292577" y="197571"/>
                  </a:lnTo>
                  <a:lnTo>
                    <a:pt x="271272" y="238780"/>
                  </a:lnTo>
                  <a:lnTo>
                    <a:pt x="238780" y="271272"/>
                  </a:lnTo>
                  <a:lnTo>
                    <a:pt x="197571" y="292577"/>
                  </a:lnTo>
                  <a:lnTo>
                    <a:pt x="150114" y="300228"/>
                  </a:lnTo>
                  <a:lnTo>
                    <a:pt x="102656" y="292577"/>
                  </a:lnTo>
                  <a:lnTo>
                    <a:pt x="61447" y="271272"/>
                  </a:lnTo>
                  <a:lnTo>
                    <a:pt x="28955" y="238780"/>
                  </a:lnTo>
                  <a:lnTo>
                    <a:pt x="7650" y="197571"/>
                  </a:lnTo>
                  <a:lnTo>
                    <a:pt x="0" y="15011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3542263" y="5260847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5" h="300354">
                  <a:moveTo>
                    <a:pt x="150114" y="0"/>
                  </a:moveTo>
                  <a:lnTo>
                    <a:pt x="102656" y="7650"/>
                  </a:lnTo>
                  <a:lnTo>
                    <a:pt x="61447" y="28955"/>
                  </a:lnTo>
                  <a:lnTo>
                    <a:pt x="28955" y="61447"/>
                  </a:lnTo>
                  <a:lnTo>
                    <a:pt x="7650" y="102656"/>
                  </a:lnTo>
                  <a:lnTo>
                    <a:pt x="0" y="150113"/>
                  </a:lnTo>
                  <a:lnTo>
                    <a:pt x="7650" y="197571"/>
                  </a:lnTo>
                  <a:lnTo>
                    <a:pt x="28955" y="238780"/>
                  </a:lnTo>
                  <a:lnTo>
                    <a:pt x="61447" y="271272"/>
                  </a:lnTo>
                  <a:lnTo>
                    <a:pt x="102656" y="292577"/>
                  </a:lnTo>
                  <a:lnTo>
                    <a:pt x="150114" y="300227"/>
                  </a:lnTo>
                  <a:lnTo>
                    <a:pt x="197571" y="292577"/>
                  </a:lnTo>
                  <a:lnTo>
                    <a:pt x="238780" y="271272"/>
                  </a:lnTo>
                  <a:lnTo>
                    <a:pt x="271272" y="238780"/>
                  </a:lnTo>
                  <a:lnTo>
                    <a:pt x="292577" y="197571"/>
                  </a:lnTo>
                  <a:lnTo>
                    <a:pt x="300228" y="150113"/>
                  </a:lnTo>
                  <a:lnTo>
                    <a:pt x="292577" y="102656"/>
                  </a:lnTo>
                  <a:lnTo>
                    <a:pt x="271271" y="61447"/>
                  </a:lnTo>
                  <a:lnTo>
                    <a:pt x="238780" y="28955"/>
                  </a:lnTo>
                  <a:lnTo>
                    <a:pt x="197571" y="7650"/>
                  </a:lnTo>
                  <a:lnTo>
                    <a:pt x="150114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3542263" y="5260847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5" h="300354">
                  <a:moveTo>
                    <a:pt x="0" y="150113"/>
                  </a:moveTo>
                  <a:lnTo>
                    <a:pt x="7650" y="102656"/>
                  </a:lnTo>
                  <a:lnTo>
                    <a:pt x="28955" y="61447"/>
                  </a:lnTo>
                  <a:lnTo>
                    <a:pt x="61447" y="28955"/>
                  </a:lnTo>
                  <a:lnTo>
                    <a:pt x="102656" y="7650"/>
                  </a:lnTo>
                  <a:lnTo>
                    <a:pt x="150114" y="0"/>
                  </a:lnTo>
                  <a:lnTo>
                    <a:pt x="197571" y="7650"/>
                  </a:lnTo>
                  <a:lnTo>
                    <a:pt x="238780" y="28955"/>
                  </a:lnTo>
                  <a:lnTo>
                    <a:pt x="271271" y="61447"/>
                  </a:lnTo>
                  <a:lnTo>
                    <a:pt x="292577" y="102656"/>
                  </a:lnTo>
                  <a:lnTo>
                    <a:pt x="300228" y="150113"/>
                  </a:lnTo>
                  <a:lnTo>
                    <a:pt x="292577" y="197571"/>
                  </a:lnTo>
                  <a:lnTo>
                    <a:pt x="271272" y="238780"/>
                  </a:lnTo>
                  <a:lnTo>
                    <a:pt x="238780" y="271272"/>
                  </a:lnTo>
                  <a:lnTo>
                    <a:pt x="197571" y="292577"/>
                  </a:lnTo>
                  <a:lnTo>
                    <a:pt x="150114" y="300227"/>
                  </a:lnTo>
                  <a:lnTo>
                    <a:pt x="102656" y="292577"/>
                  </a:lnTo>
                  <a:lnTo>
                    <a:pt x="61447" y="271272"/>
                  </a:lnTo>
                  <a:lnTo>
                    <a:pt x="28955" y="238780"/>
                  </a:lnTo>
                  <a:lnTo>
                    <a:pt x="7650" y="197571"/>
                  </a:lnTo>
                  <a:lnTo>
                    <a:pt x="0" y="15011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1947672" y="5852159"/>
            <a:ext cx="6258560" cy="2814955"/>
            <a:chOff x="1947672" y="5852159"/>
            <a:chExt cx="6258560" cy="2814955"/>
          </a:xfrm>
        </p:grpSpPr>
        <p:sp>
          <p:nvSpPr>
            <p:cNvPr id="20" name="object 20"/>
            <p:cNvSpPr/>
            <p:nvPr/>
          </p:nvSpPr>
          <p:spPr>
            <a:xfrm>
              <a:off x="1966722" y="5871209"/>
              <a:ext cx="6126480" cy="2776855"/>
            </a:xfrm>
            <a:custGeom>
              <a:avLst/>
              <a:gdLst/>
              <a:ahLst/>
              <a:cxnLst/>
              <a:rect l="l" t="t" r="r" b="b"/>
              <a:pathLst>
                <a:path w="6126480" h="2776854">
                  <a:moveTo>
                    <a:pt x="0" y="432815"/>
                  </a:moveTo>
                  <a:lnTo>
                    <a:pt x="1021079" y="432815"/>
                  </a:lnTo>
                  <a:lnTo>
                    <a:pt x="1794890" y="0"/>
                  </a:lnTo>
                  <a:lnTo>
                    <a:pt x="2552700" y="432815"/>
                  </a:lnTo>
                  <a:lnTo>
                    <a:pt x="6126480" y="432815"/>
                  </a:lnTo>
                  <a:lnTo>
                    <a:pt x="6126480" y="823467"/>
                  </a:lnTo>
                  <a:lnTo>
                    <a:pt x="6126480" y="1409445"/>
                  </a:lnTo>
                  <a:lnTo>
                    <a:pt x="6126480" y="2776728"/>
                  </a:lnTo>
                  <a:lnTo>
                    <a:pt x="2552700" y="2776728"/>
                  </a:lnTo>
                  <a:lnTo>
                    <a:pt x="1021079" y="2776728"/>
                  </a:lnTo>
                  <a:lnTo>
                    <a:pt x="0" y="2776728"/>
                  </a:lnTo>
                  <a:lnTo>
                    <a:pt x="0" y="1409445"/>
                  </a:lnTo>
                  <a:lnTo>
                    <a:pt x="0" y="823467"/>
                  </a:lnTo>
                  <a:lnTo>
                    <a:pt x="0" y="432815"/>
                  </a:lnTo>
                  <a:close/>
                </a:path>
              </a:pathLst>
            </a:custGeom>
            <a:ln w="38100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58289" y="6806818"/>
              <a:ext cx="3661155" cy="39624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43633" y="7203058"/>
              <a:ext cx="994867" cy="3962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54985" y="7203058"/>
              <a:ext cx="1888743" cy="39623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98441" y="7203058"/>
              <a:ext cx="262127" cy="39623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29504" y="7203058"/>
              <a:ext cx="2800985" cy="39623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58289" y="7599298"/>
              <a:ext cx="6147943" cy="39623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58289" y="7995538"/>
              <a:ext cx="2876295" cy="396239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8791956" y="5819902"/>
            <a:ext cx="3889375" cy="2858135"/>
            <a:chOff x="8791956" y="5819902"/>
            <a:chExt cx="3889375" cy="2858135"/>
          </a:xfrm>
        </p:grpSpPr>
        <p:sp>
          <p:nvSpPr>
            <p:cNvPr id="29" name="object 29"/>
            <p:cNvSpPr/>
            <p:nvPr/>
          </p:nvSpPr>
          <p:spPr>
            <a:xfrm>
              <a:off x="8811006" y="5838952"/>
              <a:ext cx="3819525" cy="2820035"/>
            </a:xfrm>
            <a:custGeom>
              <a:avLst/>
              <a:gdLst/>
              <a:ahLst/>
              <a:cxnLst/>
              <a:rect l="l" t="t" r="r" b="b"/>
              <a:pathLst>
                <a:path w="3819525" h="2820034">
                  <a:moveTo>
                    <a:pt x="1109979" y="0"/>
                  </a:moveTo>
                  <a:lnTo>
                    <a:pt x="636524" y="465074"/>
                  </a:lnTo>
                  <a:lnTo>
                    <a:pt x="0" y="465074"/>
                  </a:lnTo>
                  <a:lnTo>
                    <a:pt x="0" y="2819654"/>
                  </a:lnTo>
                  <a:lnTo>
                    <a:pt x="3819144" y="2819654"/>
                  </a:lnTo>
                  <a:lnTo>
                    <a:pt x="3819144" y="465074"/>
                  </a:lnTo>
                  <a:lnTo>
                    <a:pt x="1591310" y="465074"/>
                  </a:lnTo>
                  <a:lnTo>
                    <a:pt x="1109979" y="0"/>
                  </a:lnTo>
                  <a:close/>
                </a:path>
              </a:pathLst>
            </a:custGeom>
            <a:solidFill>
              <a:srgbClr val="F1D0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811006" y="5838952"/>
              <a:ext cx="3819525" cy="2820035"/>
            </a:xfrm>
            <a:custGeom>
              <a:avLst/>
              <a:gdLst/>
              <a:ahLst/>
              <a:cxnLst/>
              <a:rect l="l" t="t" r="r" b="b"/>
              <a:pathLst>
                <a:path w="3819525" h="2820034">
                  <a:moveTo>
                    <a:pt x="0" y="465074"/>
                  </a:moveTo>
                  <a:lnTo>
                    <a:pt x="636524" y="465074"/>
                  </a:lnTo>
                  <a:lnTo>
                    <a:pt x="1109979" y="0"/>
                  </a:lnTo>
                  <a:lnTo>
                    <a:pt x="1591310" y="465074"/>
                  </a:lnTo>
                  <a:lnTo>
                    <a:pt x="3819144" y="465074"/>
                  </a:lnTo>
                  <a:lnTo>
                    <a:pt x="3819144" y="857503"/>
                  </a:lnTo>
                  <a:lnTo>
                    <a:pt x="3819144" y="1446149"/>
                  </a:lnTo>
                  <a:lnTo>
                    <a:pt x="3819144" y="2819654"/>
                  </a:lnTo>
                  <a:lnTo>
                    <a:pt x="1591310" y="2819654"/>
                  </a:lnTo>
                  <a:lnTo>
                    <a:pt x="636524" y="2819654"/>
                  </a:lnTo>
                  <a:lnTo>
                    <a:pt x="0" y="2819654"/>
                  </a:lnTo>
                  <a:lnTo>
                    <a:pt x="0" y="1446149"/>
                  </a:lnTo>
                  <a:lnTo>
                    <a:pt x="0" y="857503"/>
                  </a:lnTo>
                  <a:lnTo>
                    <a:pt x="0" y="465074"/>
                  </a:lnTo>
                  <a:close/>
                </a:path>
              </a:pathLst>
            </a:custGeom>
            <a:ln w="38099">
              <a:solidFill>
                <a:srgbClr val="A62D5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02573" y="6807073"/>
              <a:ext cx="2773299" cy="39623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84869" y="7203313"/>
              <a:ext cx="3696334" cy="39623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02573" y="7599553"/>
              <a:ext cx="3231515" cy="39623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02573" y="7995869"/>
              <a:ext cx="1025905" cy="39654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781921" y="7995869"/>
              <a:ext cx="1373377" cy="396544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12384023" y="2689860"/>
            <a:ext cx="4666615" cy="2320925"/>
            <a:chOff x="12384023" y="2689860"/>
            <a:chExt cx="4666615" cy="2320925"/>
          </a:xfrm>
        </p:grpSpPr>
        <p:sp>
          <p:nvSpPr>
            <p:cNvPr id="37" name="object 37"/>
            <p:cNvSpPr/>
            <p:nvPr/>
          </p:nvSpPr>
          <p:spPr>
            <a:xfrm>
              <a:off x="12403073" y="2708910"/>
              <a:ext cx="4628515" cy="2282825"/>
            </a:xfrm>
            <a:custGeom>
              <a:avLst/>
              <a:gdLst/>
              <a:ahLst/>
              <a:cxnLst/>
              <a:rect l="l" t="t" r="r" b="b"/>
              <a:pathLst>
                <a:path w="4628515" h="2282825">
                  <a:moveTo>
                    <a:pt x="0" y="0"/>
                  </a:moveTo>
                  <a:lnTo>
                    <a:pt x="771397" y="0"/>
                  </a:lnTo>
                  <a:lnTo>
                    <a:pt x="1928495" y="0"/>
                  </a:lnTo>
                  <a:lnTo>
                    <a:pt x="4628387" y="0"/>
                  </a:lnTo>
                  <a:lnTo>
                    <a:pt x="4628387" y="1183259"/>
                  </a:lnTo>
                  <a:lnTo>
                    <a:pt x="4628387" y="1690370"/>
                  </a:lnTo>
                  <a:lnTo>
                    <a:pt x="4628387" y="2028444"/>
                  </a:lnTo>
                  <a:lnTo>
                    <a:pt x="1928495" y="2028444"/>
                  </a:lnTo>
                  <a:lnTo>
                    <a:pt x="1329181" y="2282317"/>
                  </a:lnTo>
                  <a:lnTo>
                    <a:pt x="771397" y="2028444"/>
                  </a:lnTo>
                  <a:lnTo>
                    <a:pt x="0" y="2028444"/>
                  </a:lnTo>
                  <a:lnTo>
                    <a:pt x="0" y="1690370"/>
                  </a:lnTo>
                  <a:lnTo>
                    <a:pt x="0" y="118325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494005" y="2754122"/>
              <a:ext cx="2453386" cy="39624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758669" y="2754122"/>
              <a:ext cx="283463" cy="39624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900401" y="2754122"/>
              <a:ext cx="1374521" cy="39624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494005" y="3150362"/>
              <a:ext cx="1472819" cy="39624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893037" y="3150362"/>
              <a:ext cx="2593213" cy="39624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494005" y="3546602"/>
              <a:ext cx="3686809" cy="39623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3302" y="3546602"/>
              <a:ext cx="283463" cy="39623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494005" y="3942842"/>
              <a:ext cx="4178680" cy="39623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494005" y="4339082"/>
              <a:ext cx="2512949" cy="396239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1213103" y="2689860"/>
            <a:ext cx="4323715" cy="2378710"/>
            <a:chOff x="1213103" y="2689860"/>
            <a:chExt cx="4323715" cy="2378710"/>
          </a:xfrm>
        </p:grpSpPr>
        <p:sp>
          <p:nvSpPr>
            <p:cNvPr id="48" name="object 48"/>
            <p:cNvSpPr/>
            <p:nvPr/>
          </p:nvSpPr>
          <p:spPr>
            <a:xfrm>
              <a:off x="1232153" y="2708910"/>
              <a:ext cx="4285615" cy="2340610"/>
            </a:xfrm>
            <a:custGeom>
              <a:avLst/>
              <a:gdLst/>
              <a:ahLst/>
              <a:cxnLst/>
              <a:rect l="l" t="t" r="r" b="b"/>
              <a:pathLst>
                <a:path w="4285615" h="2340610">
                  <a:moveTo>
                    <a:pt x="0" y="0"/>
                  </a:moveTo>
                  <a:lnTo>
                    <a:pt x="714247" y="0"/>
                  </a:lnTo>
                  <a:lnTo>
                    <a:pt x="1785620" y="0"/>
                  </a:lnTo>
                  <a:lnTo>
                    <a:pt x="4285488" y="0"/>
                  </a:lnTo>
                  <a:lnTo>
                    <a:pt x="4285488" y="1198372"/>
                  </a:lnTo>
                  <a:lnTo>
                    <a:pt x="4285488" y="1711960"/>
                  </a:lnTo>
                  <a:lnTo>
                    <a:pt x="4285488" y="2054352"/>
                  </a:lnTo>
                  <a:lnTo>
                    <a:pt x="1785620" y="2054352"/>
                  </a:lnTo>
                  <a:lnTo>
                    <a:pt x="1237107" y="2340229"/>
                  </a:lnTo>
                  <a:lnTo>
                    <a:pt x="714247" y="2054352"/>
                  </a:lnTo>
                  <a:lnTo>
                    <a:pt x="0" y="2054352"/>
                  </a:lnTo>
                  <a:lnTo>
                    <a:pt x="0" y="1711960"/>
                  </a:lnTo>
                  <a:lnTo>
                    <a:pt x="0" y="119837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22196" y="2754122"/>
              <a:ext cx="3997579" cy="39624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22196" y="3150362"/>
              <a:ext cx="3984244" cy="39624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22196" y="3546602"/>
              <a:ext cx="3152013" cy="396239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7115556" y="2689860"/>
            <a:ext cx="3919854" cy="2345690"/>
            <a:chOff x="7115556" y="2689860"/>
            <a:chExt cx="3919854" cy="2345690"/>
          </a:xfrm>
        </p:grpSpPr>
        <p:sp>
          <p:nvSpPr>
            <p:cNvPr id="53" name="object 53"/>
            <p:cNvSpPr/>
            <p:nvPr/>
          </p:nvSpPr>
          <p:spPr>
            <a:xfrm>
              <a:off x="7134606" y="2708910"/>
              <a:ext cx="3881754" cy="2307590"/>
            </a:xfrm>
            <a:custGeom>
              <a:avLst/>
              <a:gdLst/>
              <a:ahLst/>
              <a:cxnLst/>
              <a:rect l="l" t="t" r="r" b="b"/>
              <a:pathLst>
                <a:path w="3881754" h="2307590">
                  <a:moveTo>
                    <a:pt x="0" y="0"/>
                  </a:moveTo>
                  <a:lnTo>
                    <a:pt x="646938" y="0"/>
                  </a:lnTo>
                  <a:lnTo>
                    <a:pt x="1617345" y="0"/>
                  </a:lnTo>
                  <a:lnTo>
                    <a:pt x="3881628" y="0"/>
                  </a:lnTo>
                  <a:lnTo>
                    <a:pt x="3881628" y="1183259"/>
                  </a:lnTo>
                  <a:lnTo>
                    <a:pt x="3881628" y="1690370"/>
                  </a:lnTo>
                  <a:lnTo>
                    <a:pt x="3881628" y="2028444"/>
                  </a:lnTo>
                  <a:lnTo>
                    <a:pt x="1617345" y="2028444"/>
                  </a:lnTo>
                  <a:lnTo>
                    <a:pt x="1106932" y="2307463"/>
                  </a:lnTo>
                  <a:lnTo>
                    <a:pt x="646938" y="2028444"/>
                  </a:lnTo>
                  <a:lnTo>
                    <a:pt x="0" y="2028444"/>
                  </a:lnTo>
                  <a:lnTo>
                    <a:pt x="0" y="1690370"/>
                  </a:lnTo>
                  <a:lnTo>
                    <a:pt x="0" y="118325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324598" y="2802890"/>
              <a:ext cx="1788668" cy="39624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307834" y="3211322"/>
              <a:ext cx="1745360" cy="39624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938514" y="3211322"/>
              <a:ext cx="1900681" cy="39624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225538" y="3607562"/>
              <a:ext cx="849629" cy="39624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05242" y="3607562"/>
              <a:ext cx="262127" cy="39624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036306" y="3607562"/>
              <a:ext cx="2884678" cy="39624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225538" y="4003802"/>
              <a:ext cx="2346452" cy="396239"/>
            </a:xfrm>
            <a:prstGeom prst="rect">
              <a:avLst/>
            </a:prstGeom>
          </p:spPr>
        </p:pic>
      </p:grpSp>
      <p:sp>
        <p:nvSpPr>
          <p:cNvPr id="61" name="Slide Number Placeholder 6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43477" y="794588"/>
            <a:ext cx="10807700" cy="854075"/>
            <a:chOff x="3943477" y="794588"/>
            <a:chExt cx="10807700" cy="8540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943477" y="794588"/>
              <a:ext cx="2218690" cy="8537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3158" y="794588"/>
              <a:ext cx="3357880" cy="8537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89466" y="794588"/>
              <a:ext cx="3700145" cy="8537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23876" y="794588"/>
              <a:ext cx="2027301" cy="85374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498853" y="5245353"/>
            <a:ext cx="15564485" cy="332740"/>
            <a:chOff x="1498853" y="5245353"/>
            <a:chExt cx="15564485" cy="332740"/>
          </a:xfrm>
        </p:grpSpPr>
        <p:sp>
          <p:nvSpPr>
            <p:cNvPr id="8" name="object 8"/>
            <p:cNvSpPr/>
            <p:nvPr/>
          </p:nvSpPr>
          <p:spPr>
            <a:xfrm>
              <a:off x="1498853" y="5423153"/>
              <a:ext cx="15564485" cy="0"/>
            </a:xfrm>
            <a:custGeom>
              <a:avLst/>
              <a:gdLst/>
              <a:ahLst/>
              <a:cxnLst/>
              <a:rect l="l" t="t" r="r" b="b"/>
              <a:pathLst>
                <a:path w="15564485">
                  <a:moveTo>
                    <a:pt x="0" y="0"/>
                  </a:moveTo>
                  <a:lnTo>
                    <a:pt x="15564231" y="0"/>
                  </a:lnTo>
                </a:path>
              </a:pathLst>
            </a:custGeom>
            <a:ln w="38100">
              <a:solidFill>
                <a:srgbClr val="8B8B8B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607308" y="5260847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4" h="300354">
                  <a:moveTo>
                    <a:pt x="150113" y="0"/>
                  </a:moveTo>
                  <a:lnTo>
                    <a:pt x="102656" y="7650"/>
                  </a:lnTo>
                  <a:lnTo>
                    <a:pt x="61447" y="28955"/>
                  </a:lnTo>
                  <a:lnTo>
                    <a:pt x="28955" y="61447"/>
                  </a:lnTo>
                  <a:lnTo>
                    <a:pt x="7650" y="102656"/>
                  </a:lnTo>
                  <a:lnTo>
                    <a:pt x="0" y="150113"/>
                  </a:lnTo>
                  <a:lnTo>
                    <a:pt x="7650" y="197571"/>
                  </a:lnTo>
                  <a:lnTo>
                    <a:pt x="28955" y="238780"/>
                  </a:lnTo>
                  <a:lnTo>
                    <a:pt x="61447" y="271272"/>
                  </a:lnTo>
                  <a:lnTo>
                    <a:pt x="102656" y="292577"/>
                  </a:lnTo>
                  <a:lnTo>
                    <a:pt x="150113" y="300227"/>
                  </a:lnTo>
                  <a:lnTo>
                    <a:pt x="197571" y="292577"/>
                  </a:lnTo>
                  <a:lnTo>
                    <a:pt x="238780" y="271272"/>
                  </a:lnTo>
                  <a:lnTo>
                    <a:pt x="271272" y="238780"/>
                  </a:lnTo>
                  <a:lnTo>
                    <a:pt x="292577" y="197571"/>
                  </a:lnTo>
                  <a:lnTo>
                    <a:pt x="300227" y="150113"/>
                  </a:lnTo>
                  <a:lnTo>
                    <a:pt x="292577" y="102656"/>
                  </a:lnTo>
                  <a:lnTo>
                    <a:pt x="271272" y="61447"/>
                  </a:lnTo>
                  <a:lnTo>
                    <a:pt x="238780" y="28955"/>
                  </a:lnTo>
                  <a:lnTo>
                    <a:pt x="197571" y="7650"/>
                  </a:lnTo>
                  <a:lnTo>
                    <a:pt x="150113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607308" y="5260847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4" h="300354">
                  <a:moveTo>
                    <a:pt x="0" y="150113"/>
                  </a:moveTo>
                  <a:lnTo>
                    <a:pt x="7650" y="102656"/>
                  </a:lnTo>
                  <a:lnTo>
                    <a:pt x="28955" y="61447"/>
                  </a:lnTo>
                  <a:lnTo>
                    <a:pt x="61447" y="28955"/>
                  </a:lnTo>
                  <a:lnTo>
                    <a:pt x="102656" y="7650"/>
                  </a:lnTo>
                  <a:lnTo>
                    <a:pt x="150113" y="0"/>
                  </a:lnTo>
                  <a:lnTo>
                    <a:pt x="197571" y="7650"/>
                  </a:lnTo>
                  <a:lnTo>
                    <a:pt x="238780" y="28955"/>
                  </a:lnTo>
                  <a:lnTo>
                    <a:pt x="271272" y="61447"/>
                  </a:lnTo>
                  <a:lnTo>
                    <a:pt x="292577" y="102656"/>
                  </a:lnTo>
                  <a:lnTo>
                    <a:pt x="300227" y="150113"/>
                  </a:lnTo>
                  <a:lnTo>
                    <a:pt x="292577" y="197571"/>
                  </a:lnTo>
                  <a:lnTo>
                    <a:pt x="271272" y="238780"/>
                  </a:lnTo>
                  <a:lnTo>
                    <a:pt x="238780" y="271272"/>
                  </a:lnTo>
                  <a:lnTo>
                    <a:pt x="197571" y="292577"/>
                  </a:lnTo>
                  <a:lnTo>
                    <a:pt x="150113" y="300227"/>
                  </a:lnTo>
                  <a:lnTo>
                    <a:pt x="102656" y="292577"/>
                  </a:lnTo>
                  <a:lnTo>
                    <a:pt x="61447" y="271272"/>
                  </a:lnTo>
                  <a:lnTo>
                    <a:pt x="28955" y="238780"/>
                  </a:lnTo>
                  <a:lnTo>
                    <a:pt x="7650" y="197571"/>
                  </a:lnTo>
                  <a:lnTo>
                    <a:pt x="0" y="15011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328671" y="5274563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79">
                  <a:moveTo>
                    <a:pt x="148589" y="0"/>
                  </a:moveTo>
                  <a:lnTo>
                    <a:pt x="101632" y="7577"/>
                  </a:lnTo>
                  <a:lnTo>
                    <a:pt x="60844" y="28675"/>
                  </a:lnTo>
                  <a:lnTo>
                    <a:pt x="28675" y="60844"/>
                  </a:lnTo>
                  <a:lnTo>
                    <a:pt x="7577" y="101632"/>
                  </a:lnTo>
                  <a:lnTo>
                    <a:pt x="0" y="148589"/>
                  </a:lnTo>
                  <a:lnTo>
                    <a:pt x="7577" y="195547"/>
                  </a:lnTo>
                  <a:lnTo>
                    <a:pt x="28675" y="236335"/>
                  </a:lnTo>
                  <a:lnTo>
                    <a:pt x="60844" y="268504"/>
                  </a:lnTo>
                  <a:lnTo>
                    <a:pt x="101632" y="289602"/>
                  </a:lnTo>
                  <a:lnTo>
                    <a:pt x="148589" y="297180"/>
                  </a:lnTo>
                  <a:lnTo>
                    <a:pt x="195547" y="289602"/>
                  </a:lnTo>
                  <a:lnTo>
                    <a:pt x="236335" y="268504"/>
                  </a:lnTo>
                  <a:lnTo>
                    <a:pt x="268504" y="236335"/>
                  </a:lnTo>
                  <a:lnTo>
                    <a:pt x="289602" y="195547"/>
                  </a:lnTo>
                  <a:lnTo>
                    <a:pt x="297179" y="148589"/>
                  </a:lnTo>
                  <a:lnTo>
                    <a:pt x="289602" y="101632"/>
                  </a:lnTo>
                  <a:lnTo>
                    <a:pt x="268504" y="60844"/>
                  </a:lnTo>
                  <a:lnTo>
                    <a:pt x="236335" y="28675"/>
                  </a:lnTo>
                  <a:lnTo>
                    <a:pt x="195547" y="7577"/>
                  </a:lnTo>
                  <a:lnTo>
                    <a:pt x="148589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328671" y="5274563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79">
                  <a:moveTo>
                    <a:pt x="0" y="148589"/>
                  </a:moveTo>
                  <a:lnTo>
                    <a:pt x="7577" y="101632"/>
                  </a:lnTo>
                  <a:lnTo>
                    <a:pt x="28675" y="60844"/>
                  </a:lnTo>
                  <a:lnTo>
                    <a:pt x="60844" y="28675"/>
                  </a:lnTo>
                  <a:lnTo>
                    <a:pt x="101632" y="7577"/>
                  </a:lnTo>
                  <a:lnTo>
                    <a:pt x="148589" y="0"/>
                  </a:lnTo>
                  <a:lnTo>
                    <a:pt x="195547" y="7577"/>
                  </a:lnTo>
                  <a:lnTo>
                    <a:pt x="236335" y="28675"/>
                  </a:lnTo>
                  <a:lnTo>
                    <a:pt x="268504" y="60844"/>
                  </a:lnTo>
                  <a:lnTo>
                    <a:pt x="289602" y="101632"/>
                  </a:lnTo>
                  <a:lnTo>
                    <a:pt x="297179" y="148589"/>
                  </a:lnTo>
                  <a:lnTo>
                    <a:pt x="289602" y="195547"/>
                  </a:lnTo>
                  <a:lnTo>
                    <a:pt x="268504" y="236335"/>
                  </a:lnTo>
                  <a:lnTo>
                    <a:pt x="236335" y="268504"/>
                  </a:lnTo>
                  <a:lnTo>
                    <a:pt x="195547" y="289602"/>
                  </a:lnTo>
                  <a:lnTo>
                    <a:pt x="148589" y="297180"/>
                  </a:lnTo>
                  <a:lnTo>
                    <a:pt x="101632" y="289602"/>
                  </a:lnTo>
                  <a:lnTo>
                    <a:pt x="60844" y="268504"/>
                  </a:lnTo>
                  <a:lnTo>
                    <a:pt x="28675" y="236335"/>
                  </a:lnTo>
                  <a:lnTo>
                    <a:pt x="7577" y="195547"/>
                  </a:lnTo>
                  <a:lnTo>
                    <a:pt x="0" y="14858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046720" y="5251703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4" h="300354">
                  <a:moveTo>
                    <a:pt x="150113" y="0"/>
                  </a:moveTo>
                  <a:lnTo>
                    <a:pt x="102656" y="7650"/>
                  </a:lnTo>
                  <a:lnTo>
                    <a:pt x="61447" y="28955"/>
                  </a:lnTo>
                  <a:lnTo>
                    <a:pt x="28955" y="61447"/>
                  </a:lnTo>
                  <a:lnTo>
                    <a:pt x="7650" y="102656"/>
                  </a:lnTo>
                  <a:lnTo>
                    <a:pt x="0" y="150113"/>
                  </a:lnTo>
                  <a:lnTo>
                    <a:pt x="7650" y="197571"/>
                  </a:lnTo>
                  <a:lnTo>
                    <a:pt x="28955" y="238780"/>
                  </a:lnTo>
                  <a:lnTo>
                    <a:pt x="61447" y="271272"/>
                  </a:lnTo>
                  <a:lnTo>
                    <a:pt x="102656" y="292577"/>
                  </a:lnTo>
                  <a:lnTo>
                    <a:pt x="150113" y="300228"/>
                  </a:lnTo>
                  <a:lnTo>
                    <a:pt x="197571" y="292577"/>
                  </a:lnTo>
                  <a:lnTo>
                    <a:pt x="238780" y="271272"/>
                  </a:lnTo>
                  <a:lnTo>
                    <a:pt x="271272" y="238780"/>
                  </a:lnTo>
                  <a:lnTo>
                    <a:pt x="292577" y="197571"/>
                  </a:lnTo>
                  <a:lnTo>
                    <a:pt x="300227" y="150113"/>
                  </a:lnTo>
                  <a:lnTo>
                    <a:pt x="292577" y="102656"/>
                  </a:lnTo>
                  <a:lnTo>
                    <a:pt x="271272" y="61447"/>
                  </a:lnTo>
                  <a:lnTo>
                    <a:pt x="238780" y="28955"/>
                  </a:lnTo>
                  <a:lnTo>
                    <a:pt x="197571" y="7650"/>
                  </a:lnTo>
                  <a:lnTo>
                    <a:pt x="150113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046720" y="5251703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4" h="300354">
                  <a:moveTo>
                    <a:pt x="0" y="150113"/>
                  </a:moveTo>
                  <a:lnTo>
                    <a:pt x="7650" y="102656"/>
                  </a:lnTo>
                  <a:lnTo>
                    <a:pt x="28955" y="61447"/>
                  </a:lnTo>
                  <a:lnTo>
                    <a:pt x="61447" y="28955"/>
                  </a:lnTo>
                  <a:lnTo>
                    <a:pt x="102656" y="7650"/>
                  </a:lnTo>
                  <a:lnTo>
                    <a:pt x="150113" y="0"/>
                  </a:lnTo>
                  <a:lnTo>
                    <a:pt x="197571" y="7650"/>
                  </a:lnTo>
                  <a:lnTo>
                    <a:pt x="238780" y="28955"/>
                  </a:lnTo>
                  <a:lnTo>
                    <a:pt x="271272" y="61447"/>
                  </a:lnTo>
                  <a:lnTo>
                    <a:pt x="292577" y="102656"/>
                  </a:lnTo>
                  <a:lnTo>
                    <a:pt x="300227" y="150113"/>
                  </a:lnTo>
                  <a:lnTo>
                    <a:pt x="292577" y="197571"/>
                  </a:lnTo>
                  <a:lnTo>
                    <a:pt x="271272" y="238780"/>
                  </a:lnTo>
                  <a:lnTo>
                    <a:pt x="238780" y="271272"/>
                  </a:lnTo>
                  <a:lnTo>
                    <a:pt x="197571" y="292577"/>
                  </a:lnTo>
                  <a:lnTo>
                    <a:pt x="150113" y="300228"/>
                  </a:lnTo>
                  <a:lnTo>
                    <a:pt x="102656" y="292577"/>
                  </a:lnTo>
                  <a:lnTo>
                    <a:pt x="61447" y="271272"/>
                  </a:lnTo>
                  <a:lnTo>
                    <a:pt x="28955" y="238780"/>
                  </a:lnTo>
                  <a:lnTo>
                    <a:pt x="7650" y="197571"/>
                  </a:lnTo>
                  <a:lnTo>
                    <a:pt x="0" y="15011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779508" y="5251703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4" h="300354">
                  <a:moveTo>
                    <a:pt x="150114" y="0"/>
                  </a:moveTo>
                  <a:lnTo>
                    <a:pt x="102656" y="7650"/>
                  </a:lnTo>
                  <a:lnTo>
                    <a:pt x="61447" y="28955"/>
                  </a:lnTo>
                  <a:lnTo>
                    <a:pt x="28955" y="61447"/>
                  </a:lnTo>
                  <a:lnTo>
                    <a:pt x="7650" y="102656"/>
                  </a:lnTo>
                  <a:lnTo>
                    <a:pt x="0" y="150113"/>
                  </a:lnTo>
                  <a:lnTo>
                    <a:pt x="7650" y="197571"/>
                  </a:lnTo>
                  <a:lnTo>
                    <a:pt x="28955" y="238780"/>
                  </a:lnTo>
                  <a:lnTo>
                    <a:pt x="61447" y="271272"/>
                  </a:lnTo>
                  <a:lnTo>
                    <a:pt x="102656" y="292577"/>
                  </a:lnTo>
                  <a:lnTo>
                    <a:pt x="150114" y="300228"/>
                  </a:lnTo>
                  <a:lnTo>
                    <a:pt x="197571" y="292577"/>
                  </a:lnTo>
                  <a:lnTo>
                    <a:pt x="238780" y="271272"/>
                  </a:lnTo>
                  <a:lnTo>
                    <a:pt x="271272" y="238780"/>
                  </a:lnTo>
                  <a:lnTo>
                    <a:pt x="292577" y="197571"/>
                  </a:lnTo>
                  <a:lnTo>
                    <a:pt x="300227" y="150113"/>
                  </a:lnTo>
                  <a:lnTo>
                    <a:pt x="292577" y="102656"/>
                  </a:lnTo>
                  <a:lnTo>
                    <a:pt x="271272" y="61447"/>
                  </a:lnTo>
                  <a:lnTo>
                    <a:pt x="238780" y="28955"/>
                  </a:lnTo>
                  <a:lnTo>
                    <a:pt x="197571" y="7650"/>
                  </a:lnTo>
                  <a:lnTo>
                    <a:pt x="150114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779508" y="5251703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4" h="300354">
                  <a:moveTo>
                    <a:pt x="0" y="150113"/>
                  </a:moveTo>
                  <a:lnTo>
                    <a:pt x="7650" y="102656"/>
                  </a:lnTo>
                  <a:lnTo>
                    <a:pt x="28955" y="61447"/>
                  </a:lnTo>
                  <a:lnTo>
                    <a:pt x="61447" y="28955"/>
                  </a:lnTo>
                  <a:lnTo>
                    <a:pt x="102656" y="7650"/>
                  </a:lnTo>
                  <a:lnTo>
                    <a:pt x="150114" y="0"/>
                  </a:lnTo>
                  <a:lnTo>
                    <a:pt x="197571" y="7650"/>
                  </a:lnTo>
                  <a:lnTo>
                    <a:pt x="238780" y="28955"/>
                  </a:lnTo>
                  <a:lnTo>
                    <a:pt x="271272" y="61447"/>
                  </a:lnTo>
                  <a:lnTo>
                    <a:pt x="292577" y="102656"/>
                  </a:lnTo>
                  <a:lnTo>
                    <a:pt x="300227" y="150113"/>
                  </a:lnTo>
                  <a:lnTo>
                    <a:pt x="292577" y="197571"/>
                  </a:lnTo>
                  <a:lnTo>
                    <a:pt x="271272" y="238780"/>
                  </a:lnTo>
                  <a:lnTo>
                    <a:pt x="238780" y="271272"/>
                  </a:lnTo>
                  <a:lnTo>
                    <a:pt x="197571" y="292577"/>
                  </a:lnTo>
                  <a:lnTo>
                    <a:pt x="150114" y="300228"/>
                  </a:lnTo>
                  <a:lnTo>
                    <a:pt x="102656" y="292577"/>
                  </a:lnTo>
                  <a:lnTo>
                    <a:pt x="61447" y="271272"/>
                  </a:lnTo>
                  <a:lnTo>
                    <a:pt x="28955" y="238780"/>
                  </a:lnTo>
                  <a:lnTo>
                    <a:pt x="7650" y="197571"/>
                  </a:lnTo>
                  <a:lnTo>
                    <a:pt x="0" y="15011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3542263" y="5260847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5" h="300354">
                  <a:moveTo>
                    <a:pt x="150114" y="0"/>
                  </a:moveTo>
                  <a:lnTo>
                    <a:pt x="102656" y="7650"/>
                  </a:lnTo>
                  <a:lnTo>
                    <a:pt x="61447" y="28955"/>
                  </a:lnTo>
                  <a:lnTo>
                    <a:pt x="28955" y="61447"/>
                  </a:lnTo>
                  <a:lnTo>
                    <a:pt x="7650" y="102656"/>
                  </a:lnTo>
                  <a:lnTo>
                    <a:pt x="0" y="150113"/>
                  </a:lnTo>
                  <a:lnTo>
                    <a:pt x="7650" y="197571"/>
                  </a:lnTo>
                  <a:lnTo>
                    <a:pt x="28955" y="238780"/>
                  </a:lnTo>
                  <a:lnTo>
                    <a:pt x="61447" y="271272"/>
                  </a:lnTo>
                  <a:lnTo>
                    <a:pt x="102656" y="292577"/>
                  </a:lnTo>
                  <a:lnTo>
                    <a:pt x="150114" y="300227"/>
                  </a:lnTo>
                  <a:lnTo>
                    <a:pt x="197571" y="292577"/>
                  </a:lnTo>
                  <a:lnTo>
                    <a:pt x="238780" y="271272"/>
                  </a:lnTo>
                  <a:lnTo>
                    <a:pt x="271272" y="238780"/>
                  </a:lnTo>
                  <a:lnTo>
                    <a:pt x="292577" y="197571"/>
                  </a:lnTo>
                  <a:lnTo>
                    <a:pt x="300228" y="150113"/>
                  </a:lnTo>
                  <a:lnTo>
                    <a:pt x="292577" y="102656"/>
                  </a:lnTo>
                  <a:lnTo>
                    <a:pt x="271271" y="61447"/>
                  </a:lnTo>
                  <a:lnTo>
                    <a:pt x="238780" y="28955"/>
                  </a:lnTo>
                  <a:lnTo>
                    <a:pt x="197571" y="7650"/>
                  </a:lnTo>
                  <a:lnTo>
                    <a:pt x="150114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3542263" y="5260847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5" h="300354">
                  <a:moveTo>
                    <a:pt x="0" y="150113"/>
                  </a:moveTo>
                  <a:lnTo>
                    <a:pt x="7650" y="102656"/>
                  </a:lnTo>
                  <a:lnTo>
                    <a:pt x="28955" y="61447"/>
                  </a:lnTo>
                  <a:lnTo>
                    <a:pt x="61447" y="28955"/>
                  </a:lnTo>
                  <a:lnTo>
                    <a:pt x="102656" y="7650"/>
                  </a:lnTo>
                  <a:lnTo>
                    <a:pt x="150114" y="0"/>
                  </a:lnTo>
                  <a:lnTo>
                    <a:pt x="197571" y="7650"/>
                  </a:lnTo>
                  <a:lnTo>
                    <a:pt x="238780" y="28955"/>
                  </a:lnTo>
                  <a:lnTo>
                    <a:pt x="271271" y="61447"/>
                  </a:lnTo>
                  <a:lnTo>
                    <a:pt x="292577" y="102656"/>
                  </a:lnTo>
                  <a:lnTo>
                    <a:pt x="300228" y="150113"/>
                  </a:lnTo>
                  <a:lnTo>
                    <a:pt x="292577" y="197571"/>
                  </a:lnTo>
                  <a:lnTo>
                    <a:pt x="271272" y="238780"/>
                  </a:lnTo>
                  <a:lnTo>
                    <a:pt x="238780" y="271272"/>
                  </a:lnTo>
                  <a:lnTo>
                    <a:pt x="197571" y="292577"/>
                  </a:lnTo>
                  <a:lnTo>
                    <a:pt x="150114" y="300227"/>
                  </a:lnTo>
                  <a:lnTo>
                    <a:pt x="102656" y="292577"/>
                  </a:lnTo>
                  <a:lnTo>
                    <a:pt x="61447" y="271272"/>
                  </a:lnTo>
                  <a:lnTo>
                    <a:pt x="28955" y="238780"/>
                  </a:lnTo>
                  <a:lnTo>
                    <a:pt x="7650" y="197571"/>
                  </a:lnTo>
                  <a:lnTo>
                    <a:pt x="0" y="15011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1947672" y="5852159"/>
            <a:ext cx="6258560" cy="2814955"/>
            <a:chOff x="1947672" y="5852159"/>
            <a:chExt cx="6258560" cy="2814955"/>
          </a:xfrm>
        </p:grpSpPr>
        <p:sp>
          <p:nvSpPr>
            <p:cNvPr id="20" name="object 20"/>
            <p:cNvSpPr/>
            <p:nvPr/>
          </p:nvSpPr>
          <p:spPr>
            <a:xfrm>
              <a:off x="1966722" y="5871209"/>
              <a:ext cx="6126480" cy="2776855"/>
            </a:xfrm>
            <a:custGeom>
              <a:avLst/>
              <a:gdLst/>
              <a:ahLst/>
              <a:cxnLst/>
              <a:rect l="l" t="t" r="r" b="b"/>
              <a:pathLst>
                <a:path w="6126480" h="2776854">
                  <a:moveTo>
                    <a:pt x="0" y="432815"/>
                  </a:moveTo>
                  <a:lnTo>
                    <a:pt x="1021079" y="432815"/>
                  </a:lnTo>
                  <a:lnTo>
                    <a:pt x="1794890" y="0"/>
                  </a:lnTo>
                  <a:lnTo>
                    <a:pt x="2552700" y="432815"/>
                  </a:lnTo>
                  <a:lnTo>
                    <a:pt x="6126480" y="432815"/>
                  </a:lnTo>
                  <a:lnTo>
                    <a:pt x="6126480" y="823467"/>
                  </a:lnTo>
                  <a:lnTo>
                    <a:pt x="6126480" y="1409445"/>
                  </a:lnTo>
                  <a:lnTo>
                    <a:pt x="6126480" y="2776728"/>
                  </a:lnTo>
                  <a:lnTo>
                    <a:pt x="2552700" y="2776728"/>
                  </a:lnTo>
                  <a:lnTo>
                    <a:pt x="1021079" y="2776728"/>
                  </a:lnTo>
                  <a:lnTo>
                    <a:pt x="0" y="2776728"/>
                  </a:lnTo>
                  <a:lnTo>
                    <a:pt x="0" y="1409445"/>
                  </a:lnTo>
                  <a:lnTo>
                    <a:pt x="0" y="823467"/>
                  </a:lnTo>
                  <a:lnTo>
                    <a:pt x="0" y="432815"/>
                  </a:lnTo>
                  <a:close/>
                </a:path>
              </a:pathLst>
            </a:custGeom>
            <a:ln w="38100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58289" y="6806818"/>
              <a:ext cx="3661155" cy="39624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43633" y="7203058"/>
              <a:ext cx="994867" cy="3962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54985" y="7203058"/>
              <a:ext cx="1888743" cy="39623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98441" y="7203058"/>
              <a:ext cx="262127" cy="39623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29504" y="7203058"/>
              <a:ext cx="2800985" cy="39623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58289" y="7599298"/>
              <a:ext cx="6147943" cy="39623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58289" y="7995538"/>
              <a:ext cx="2876295" cy="396239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8791956" y="5819902"/>
            <a:ext cx="3889375" cy="2858135"/>
            <a:chOff x="8791956" y="5819902"/>
            <a:chExt cx="3889375" cy="2858135"/>
          </a:xfrm>
        </p:grpSpPr>
        <p:sp>
          <p:nvSpPr>
            <p:cNvPr id="29" name="object 29"/>
            <p:cNvSpPr/>
            <p:nvPr/>
          </p:nvSpPr>
          <p:spPr>
            <a:xfrm>
              <a:off x="8811006" y="5838952"/>
              <a:ext cx="3819525" cy="2820035"/>
            </a:xfrm>
            <a:custGeom>
              <a:avLst/>
              <a:gdLst/>
              <a:ahLst/>
              <a:cxnLst/>
              <a:rect l="l" t="t" r="r" b="b"/>
              <a:pathLst>
                <a:path w="3819525" h="2820034">
                  <a:moveTo>
                    <a:pt x="0" y="465074"/>
                  </a:moveTo>
                  <a:lnTo>
                    <a:pt x="636524" y="465074"/>
                  </a:lnTo>
                  <a:lnTo>
                    <a:pt x="1109979" y="0"/>
                  </a:lnTo>
                  <a:lnTo>
                    <a:pt x="1591310" y="465074"/>
                  </a:lnTo>
                  <a:lnTo>
                    <a:pt x="3819144" y="465074"/>
                  </a:lnTo>
                  <a:lnTo>
                    <a:pt x="3819144" y="857503"/>
                  </a:lnTo>
                  <a:lnTo>
                    <a:pt x="3819144" y="1446149"/>
                  </a:lnTo>
                  <a:lnTo>
                    <a:pt x="3819144" y="2819654"/>
                  </a:lnTo>
                  <a:lnTo>
                    <a:pt x="1591310" y="2819654"/>
                  </a:lnTo>
                  <a:lnTo>
                    <a:pt x="636524" y="2819654"/>
                  </a:lnTo>
                  <a:lnTo>
                    <a:pt x="0" y="2819654"/>
                  </a:lnTo>
                  <a:lnTo>
                    <a:pt x="0" y="1446149"/>
                  </a:lnTo>
                  <a:lnTo>
                    <a:pt x="0" y="857503"/>
                  </a:lnTo>
                  <a:lnTo>
                    <a:pt x="0" y="465074"/>
                  </a:lnTo>
                  <a:close/>
                </a:path>
              </a:pathLst>
            </a:custGeom>
            <a:ln w="38099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02573" y="6807073"/>
              <a:ext cx="2773299" cy="39623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84869" y="7203313"/>
              <a:ext cx="3696334" cy="39623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02573" y="7599553"/>
              <a:ext cx="3231515" cy="39623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02573" y="7995869"/>
              <a:ext cx="1025905" cy="39654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781921" y="7995869"/>
              <a:ext cx="1373377" cy="396544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12384023" y="2689860"/>
            <a:ext cx="4666615" cy="2320925"/>
            <a:chOff x="12384023" y="2689860"/>
            <a:chExt cx="4666615" cy="2320925"/>
          </a:xfrm>
        </p:grpSpPr>
        <p:sp>
          <p:nvSpPr>
            <p:cNvPr id="36" name="object 36"/>
            <p:cNvSpPr/>
            <p:nvPr/>
          </p:nvSpPr>
          <p:spPr>
            <a:xfrm>
              <a:off x="12403073" y="2708910"/>
              <a:ext cx="4628515" cy="2282825"/>
            </a:xfrm>
            <a:custGeom>
              <a:avLst/>
              <a:gdLst/>
              <a:ahLst/>
              <a:cxnLst/>
              <a:rect l="l" t="t" r="r" b="b"/>
              <a:pathLst>
                <a:path w="4628515" h="2282825">
                  <a:moveTo>
                    <a:pt x="4628387" y="0"/>
                  </a:moveTo>
                  <a:lnTo>
                    <a:pt x="0" y="0"/>
                  </a:lnTo>
                  <a:lnTo>
                    <a:pt x="0" y="2028444"/>
                  </a:lnTo>
                  <a:lnTo>
                    <a:pt x="771397" y="2028444"/>
                  </a:lnTo>
                  <a:lnTo>
                    <a:pt x="1329181" y="2282317"/>
                  </a:lnTo>
                  <a:lnTo>
                    <a:pt x="1928495" y="2028444"/>
                  </a:lnTo>
                  <a:lnTo>
                    <a:pt x="4628387" y="2028444"/>
                  </a:lnTo>
                  <a:lnTo>
                    <a:pt x="4628387" y="0"/>
                  </a:lnTo>
                  <a:close/>
                </a:path>
              </a:pathLst>
            </a:custGeom>
            <a:solidFill>
              <a:srgbClr val="E0DE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2403073" y="2708910"/>
              <a:ext cx="4628515" cy="2282825"/>
            </a:xfrm>
            <a:custGeom>
              <a:avLst/>
              <a:gdLst/>
              <a:ahLst/>
              <a:cxnLst/>
              <a:rect l="l" t="t" r="r" b="b"/>
              <a:pathLst>
                <a:path w="4628515" h="2282825">
                  <a:moveTo>
                    <a:pt x="0" y="0"/>
                  </a:moveTo>
                  <a:lnTo>
                    <a:pt x="771397" y="0"/>
                  </a:lnTo>
                  <a:lnTo>
                    <a:pt x="1928495" y="0"/>
                  </a:lnTo>
                  <a:lnTo>
                    <a:pt x="4628387" y="0"/>
                  </a:lnTo>
                  <a:lnTo>
                    <a:pt x="4628387" y="1183259"/>
                  </a:lnTo>
                  <a:lnTo>
                    <a:pt x="4628387" y="1690370"/>
                  </a:lnTo>
                  <a:lnTo>
                    <a:pt x="4628387" y="2028444"/>
                  </a:lnTo>
                  <a:lnTo>
                    <a:pt x="1928495" y="2028444"/>
                  </a:lnTo>
                  <a:lnTo>
                    <a:pt x="1329181" y="2282317"/>
                  </a:lnTo>
                  <a:lnTo>
                    <a:pt x="771397" y="2028444"/>
                  </a:lnTo>
                  <a:lnTo>
                    <a:pt x="0" y="2028444"/>
                  </a:lnTo>
                  <a:lnTo>
                    <a:pt x="0" y="1690370"/>
                  </a:lnTo>
                  <a:lnTo>
                    <a:pt x="0" y="118325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494005" y="2754122"/>
              <a:ext cx="2453386" cy="39624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758669" y="2754122"/>
              <a:ext cx="283463" cy="39624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900401" y="2754122"/>
              <a:ext cx="1374521" cy="39624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494005" y="3150362"/>
              <a:ext cx="1472819" cy="39624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893037" y="3150362"/>
              <a:ext cx="2593213" cy="39624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494005" y="3546602"/>
              <a:ext cx="3686809" cy="39623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6013302" y="3546602"/>
              <a:ext cx="283463" cy="39623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494005" y="3942842"/>
              <a:ext cx="4178680" cy="39623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494005" y="4339082"/>
              <a:ext cx="2512949" cy="396239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1213103" y="2689860"/>
            <a:ext cx="4323715" cy="2378710"/>
            <a:chOff x="1213103" y="2689860"/>
            <a:chExt cx="4323715" cy="2378710"/>
          </a:xfrm>
        </p:grpSpPr>
        <p:sp>
          <p:nvSpPr>
            <p:cNvPr id="48" name="object 48"/>
            <p:cNvSpPr/>
            <p:nvPr/>
          </p:nvSpPr>
          <p:spPr>
            <a:xfrm>
              <a:off x="1232153" y="2708910"/>
              <a:ext cx="4285615" cy="2340610"/>
            </a:xfrm>
            <a:custGeom>
              <a:avLst/>
              <a:gdLst/>
              <a:ahLst/>
              <a:cxnLst/>
              <a:rect l="l" t="t" r="r" b="b"/>
              <a:pathLst>
                <a:path w="4285615" h="2340610">
                  <a:moveTo>
                    <a:pt x="0" y="0"/>
                  </a:moveTo>
                  <a:lnTo>
                    <a:pt x="714247" y="0"/>
                  </a:lnTo>
                  <a:lnTo>
                    <a:pt x="1785620" y="0"/>
                  </a:lnTo>
                  <a:lnTo>
                    <a:pt x="4285488" y="0"/>
                  </a:lnTo>
                  <a:lnTo>
                    <a:pt x="4285488" y="1198372"/>
                  </a:lnTo>
                  <a:lnTo>
                    <a:pt x="4285488" y="1711960"/>
                  </a:lnTo>
                  <a:lnTo>
                    <a:pt x="4285488" y="2054352"/>
                  </a:lnTo>
                  <a:lnTo>
                    <a:pt x="1785620" y="2054352"/>
                  </a:lnTo>
                  <a:lnTo>
                    <a:pt x="1237107" y="2340229"/>
                  </a:lnTo>
                  <a:lnTo>
                    <a:pt x="714247" y="2054352"/>
                  </a:lnTo>
                  <a:lnTo>
                    <a:pt x="0" y="2054352"/>
                  </a:lnTo>
                  <a:lnTo>
                    <a:pt x="0" y="1711960"/>
                  </a:lnTo>
                  <a:lnTo>
                    <a:pt x="0" y="119837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22196" y="2754122"/>
              <a:ext cx="3997579" cy="39624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22196" y="3150362"/>
              <a:ext cx="3984244" cy="39624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322196" y="3546602"/>
              <a:ext cx="3152013" cy="396239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7115556" y="2689860"/>
            <a:ext cx="3919854" cy="2345690"/>
            <a:chOff x="7115556" y="2689860"/>
            <a:chExt cx="3919854" cy="2345690"/>
          </a:xfrm>
        </p:grpSpPr>
        <p:sp>
          <p:nvSpPr>
            <p:cNvPr id="53" name="object 53"/>
            <p:cNvSpPr/>
            <p:nvPr/>
          </p:nvSpPr>
          <p:spPr>
            <a:xfrm>
              <a:off x="7134606" y="2708910"/>
              <a:ext cx="3881754" cy="2307590"/>
            </a:xfrm>
            <a:custGeom>
              <a:avLst/>
              <a:gdLst/>
              <a:ahLst/>
              <a:cxnLst/>
              <a:rect l="l" t="t" r="r" b="b"/>
              <a:pathLst>
                <a:path w="3881754" h="2307590">
                  <a:moveTo>
                    <a:pt x="0" y="0"/>
                  </a:moveTo>
                  <a:lnTo>
                    <a:pt x="646938" y="0"/>
                  </a:lnTo>
                  <a:lnTo>
                    <a:pt x="1617345" y="0"/>
                  </a:lnTo>
                  <a:lnTo>
                    <a:pt x="3881628" y="0"/>
                  </a:lnTo>
                  <a:lnTo>
                    <a:pt x="3881628" y="1183259"/>
                  </a:lnTo>
                  <a:lnTo>
                    <a:pt x="3881628" y="1690370"/>
                  </a:lnTo>
                  <a:lnTo>
                    <a:pt x="3881628" y="2028444"/>
                  </a:lnTo>
                  <a:lnTo>
                    <a:pt x="1617345" y="2028444"/>
                  </a:lnTo>
                  <a:lnTo>
                    <a:pt x="1106932" y="2307463"/>
                  </a:lnTo>
                  <a:lnTo>
                    <a:pt x="646938" y="2028444"/>
                  </a:lnTo>
                  <a:lnTo>
                    <a:pt x="0" y="2028444"/>
                  </a:lnTo>
                  <a:lnTo>
                    <a:pt x="0" y="1690370"/>
                  </a:lnTo>
                  <a:lnTo>
                    <a:pt x="0" y="118325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324598" y="2802890"/>
              <a:ext cx="1788668" cy="39624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307834" y="3211322"/>
              <a:ext cx="1745360" cy="39624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938514" y="3211322"/>
              <a:ext cx="1900681" cy="39624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225538" y="3607562"/>
              <a:ext cx="849629" cy="39624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05242" y="3607562"/>
              <a:ext cx="262127" cy="39624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036306" y="3607562"/>
              <a:ext cx="2884678" cy="39624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225538" y="4003802"/>
              <a:ext cx="2346452" cy="396239"/>
            </a:xfrm>
            <a:prstGeom prst="rect">
              <a:avLst/>
            </a:prstGeom>
          </p:spPr>
        </p:pic>
      </p:grpSp>
      <p:sp>
        <p:nvSpPr>
          <p:cNvPr id="61" name="Slide Number Placeholder 6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6530" y="2967482"/>
              <a:ext cx="2834132" cy="73152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949818" y="1822450"/>
            <a:ext cx="8724900" cy="1097280"/>
            <a:chOff x="7949818" y="1822450"/>
            <a:chExt cx="8724900" cy="109728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57438" y="1822450"/>
              <a:ext cx="8717153" cy="5486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9818" y="2371090"/>
              <a:ext cx="1514221" cy="54864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7957439" y="3262629"/>
            <a:ext cx="6343650" cy="548640"/>
            <a:chOff x="7957439" y="3262629"/>
            <a:chExt cx="6343650" cy="54864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57439" y="3262629"/>
              <a:ext cx="4868291" cy="54864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04369" y="3262629"/>
              <a:ext cx="1696592" cy="54864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57439" y="4154423"/>
            <a:ext cx="6536943" cy="54863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57439" y="5045964"/>
            <a:ext cx="9075547" cy="54863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7949818" y="5937199"/>
            <a:ext cx="8908415" cy="1097915"/>
            <a:chOff x="7949818" y="5937199"/>
            <a:chExt cx="8908415" cy="1097915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57438" y="5937199"/>
              <a:ext cx="8900414" cy="5489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49818" y="6486398"/>
              <a:ext cx="2977515" cy="548639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7949818" y="7377938"/>
            <a:ext cx="7503795" cy="1097280"/>
            <a:chOff x="7949818" y="7377938"/>
            <a:chExt cx="7503795" cy="1097280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57438" y="7377938"/>
              <a:ext cx="7495667" cy="54863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49818" y="7926273"/>
              <a:ext cx="4367911" cy="548944"/>
            </a:xfrm>
            <a:prstGeom prst="rect">
              <a:avLst/>
            </a:prstGeom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36440" y="794588"/>
            <a:ext cx="10605770" cy="854075"/>
            <a:chOff x="4036440" y="794588"/>
            <a:chExt cx="10605770" cy="8540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036440" y="794588"/>
              <a:ext cx="4910836" cy="8537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0365" y="794588"/>
              <a:ext cx="3700145" cy="8537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06299" y="794588"/>
              <a:ext cx="2335784" cy="85374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23923" y="7272528"/>
            <a:ext cx="3664712" cy="5181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86624" y="4337337"/>
            <a:ext cx="2528234" cy="242765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547494" y="7988554"/>
            <a:ext cx="4468495" cy="914400"/>
            <a:chOff x="1547494" y="7988554"/>
            <a:chExt cx="4468495" cy="91440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7494" y="7988554"/>
              <a:ext cx="1616329" cy="457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61766" y="7988554"/>
              <a:ext cx="326135" cy="457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24834" y="7988554"/>
              <a:ext cx="2890647" cy="457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01646" y="8445754"/>
              <a:ext cx="3473450" cy="45720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823190" y="7272528"/>
            <a:ext cx="3840861" cy="5181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289300" y="4337337"/>
            <a:ext cx="2691338" cy="2427655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2542773" y="7988554"/>
            <a:ext cx="4464685" cy="1828800"/>
            <a:chOff x="12542773" y="7988554"/>
            <a:chExt cx="4464685" cy="182880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961873" y="7988554"/>
              <a:ext cx="3622674" cy="457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827761" y="8445754"/>
              <a:ext cx="3879977" cy="457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542773" y="8902903"/>
              <a:ext cx="4464177" cy="457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935709" y="9359798"/>
              <a:ext cx="1632584" cy="457504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7817231" y="7013447"/>
            <a:ext cx="2852420" cy="1036319"/>
            <a:chOff x="7817231" y="7013447"/>
            <a:chExt cx="2852420" cy="1036319"/>
          </a:xfrm>
        </p:grpSpPr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22031" y="7013447"/>
              <a:ext cx="2350897" cy="51815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817231" y="7531607"/>
              <a:ext cx="2852420" cy="518159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927881" y="4337337"/>
            <a:ext cx="2427655" cy="2427655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7155433" y="7988554"/>
            <a:ext cx="4254500" cy="1371600"/>
            <a:chOff x="7155433" y="7988554"/>
            <a:chExt cx="4254500" cy="1371600"/>
          </a:xfrm>
        </p:grpSpPr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64577" y="7988554"/>
              <a:ext cx="4227195" cy="4572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155433" y="8445754"/>
              <a:ext cx="4254373" cy="4572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664574" y="8902903"/>
              <a:ext cx="1143000" cy="457200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1707769" y="2118105"/>
            <a:ext cx="15285719" cy="1036319"/>
            <a:chOff x="1707769" y="2118105"/>
            <a:chExt cx="15285719" cy="1036319"/>
          </a:xfrm>
        </p:grpSpPr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707769" y="2118105"/>
              <a:ext cx="15285592" cy="51815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560053" y="2636265"/>
              <a:ext cx="1566163" cy="518159"/>
            </a:xfrm>
            <a:prstGeom prst="rect">
              <a:avLst/>
            </a:prstGeom>
          </p:spPr>
        </p:pic>
      </p:grp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8829" y="2898013"/>
              <a:ext cx="2257424" cy="82295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7439" y="3045586"/>
            <a:ext cx="5993383" cy="54864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957439" y="3937127"/>
            <a:ext cx="7653655" cy="548640"/>
            <a:chOff x="7957439" y="3937127"/>
            <a:chExt cx="7653655" cy="5486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57439" y="3937127"/>
              <a:ext cx="5266055" cy="5486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94513" y="3937127"/>
              <a:ext cx="390144" cy="5486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89585" y="3937127"/>
              <a:ext cx="1366519" cy="5486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28394" y="3937127"/>
              <a:ext cx="390144" cy="5486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523466" y="3937127"/>
              <a:ext cx="1087119" cy="54863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7957439" y="4828362"/>
            <a:ext cx="8303259" cy="549275"/>
            <a:chOff x="7957439" y="4828362"/>
            <a:chExt cx="8303259" cy="549275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57439" y="4828362"/>
              <a:ext cx="2179447" cy="5489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94697" y="4828362"/>
              <a:ext cx="390144" cy="5489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89769" y="4828362"/>
              <a:ext cx="6170421" cy="54894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298306" y="5575172"/>
            <a:ext cx="163195" cy="1649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27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7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27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27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743822" y="5491860"/>
            <a:ext cx="8869045" cy="1097280"/>
            <a:chOff x="8743822" y="5491860"/>
            <a:chExt cx="8869045" cy="1097280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43822" y="5491860"/>
              <a:ext cx="8869045" cy="5486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43822" y="6040500"/>
              <a:ext cx="1292605" cy="54863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743822" y="6703136"/>
            <a:ext cx="6969759" cy="548944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333244" y="4108958"/>
            <a:ext cx="15231744" cy="914400"/>
            <a:chOff x="2333244" y="4108958"/>
            <a:chExt cx="15231744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3244" y="4108958"/>
              <a:ext cx="282702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40808" y="4108958"/>
              <a:ext cx="1964436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6709" y="4108958"/>
              <a:ext cx="5038090" cy="914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04371" y="4108958"/>
              <a:ext cx="3963288" cy="9144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94812" y="4108958"/>
              <a:ext cx="2170176" cy="914400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665" y="794588"/>
            <a:ext cx="6172200" cy="854075"/>
            <a:chOff x="6217665" y="794588"/>
            <a:chExt cx="6172200" cy="8540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217665" y="794588"/>
              <a:ext cx="3437001" cy="8537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15855" y="794588"/>
              <a:ext cx="2873502" cy="85374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9480804" y="3064764"/>
            <a:ext cx="7550150" cy="5008245"/>
            <a:chOff x="9480804" y="3064764"/>
            <a:chExt cx="7550150" cy="5008245"/>
          </a:xfrm>
        </p:grpSpPr>
        <p:sp>
          <p:nvSpPr>
            <p:cNvPr id="6" name="object 6"/>
            <p:cNvSpPr/>
            <p:nvPr/>
          </p:nvSpPr>
          <p:spPr>
            <a:xfrm>
              <a:off x="9480804" y="3064764"/>
              <a:ext cx="7550150" cy="5008245"/>
            </a:xfrm>
            <a:custGeom>
              <a:avLst/>
              <a:gdLst/>
              <a:ahLst/>
              <a:cxnLst/>
              <a:rect l="l" t="t" r="r" b="b"/>
              <a:pathLst>
                <a:path w="7550150" h="5008245">
                  <a:moveTo>
                    <a:pt x="7549896" y="0"/>
                  </a:moveTo>
                  <a:lnTo>
                    <a:pt x="0" y="0"/>
                  </a:lnTo>
                  <a:lnTo>
                    <a:pt x="0" y="5007864"/>
                  </a:lnTo>
                  <a:lnTo>
                    <a:pt x="7549896" y="5007864"/>
                  </a:lnTo>
                  <a:lnTo>
                    <a:pt x="7549896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00411" y="4163568"/>
              <a:ext cx="6031230" cy="7315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1875" y="5237683"/>
              <a:ext cx="7035419" cy="5794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11663" y="5817362"/>
              <a:ext cx="5839333" cy="5791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84687" y="6396482"/>
              <a:ext cx="4586605" cy="57912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257300" y="2371344"/>
            <a:ext cx="7550150" cy="5701665"/>
            <a:chOff x="1257300" y="2371344"/>
            <a:chExt cx="7550150" cy="5701665"/>
          </a:xfrm>
        </p:grpSpPr>
        <p:sp>
          <p:nvSpPr>
            <p:cNvPr id="12" name="object 12"/>
            <p:cNvSpPr/>
            <p:nvPr/>
          </p:nvSpPr>
          <p:spPr>
            <a:xfrm>
              <a:off x="1257300" y="3064763"/>
              <a:ext cx="7550150" cy="5008245"/>
            </a:xfrm>
            <a:custGeom>
              <a:avLst/>
              <a:gdLst/>
              <a:ahLst/>
              <a:cxnLst/>
              <a:rect l="l" t="t" r="r" b="b"/>
              <a:pathLst>
                <a:path w="7550150" h="5008245">
                  <a:moveTo>
                    <a:pt x="7549896" y="0"/>
                  </a:moveTo>
                  <a:lnTo>
                    <a:pt x="0" y="0"/>
                  </a:lnTo>
                  <a:lnTo>
                    <a:pt x="0" y="5007864"/>
                  </a:lnTo>
                  <a:lnTo>
                    <a:pt x="7549896" y="5007864"/>
                  </a:lnTo>
                  <a:lnTo>
                    <a:pt x="7549896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65652" y="4163567"/>
              <a:ext cx="4236339" cy="7315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10916" y="5237683"/>
              <a:ext cx="3807205" cy="5794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94221" y="5237683"/>
              <a:ext cx="411479" cy="5794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99961" y="5237683"/>
              <a:ext cx="1607312" cy="5794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15616" y="5817361"/>
              <a:ext cx="6382131" cy="5791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96945" y="6396482"/>
              <a:ext cx="3307460" cy="57912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346448" y="2371344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685800" y="0"/>
                  </a:moveTo>
                  <a:lnTo>
                    <a:pt x="636828" y="1722"/>
                  </a:lnTo>
                  <a:lnTo>
                    <a:pt x="588784" y="6811"/>
                  </a:lnTo>
                  <a:lnTo>
                    <a:pt x="541785" y="15151"/>
                  </a:lnTo>
                  <a:lnTo>
                    <a:pt x="495947" y="26625"/>
                  </a:lnTo>
                  <a:lnTo>
                    <a:pt x="451386" y="41118"/>
                  </a:lnTo>
                  <a:lnTo>
                    <a:pt x="408218" y="58514"/>
                  </a:lnTo>
                  <a:lnTo>
                    <a:pt x="366559" y="78696"/>
                  </a:lnTo>
                  <a:lnTo>
                    <a:pt x="326525" y="101548"/>
                  </a:lnTo>
                  <a:lnTo>
                    <a:pt x="288233" y="126954"/>
                  </a:lnTo>
                  <a:lnTo>
                    <a:pt x="251798" y="154798"/>
                  </a:lnTo>
                  <a:lnTo>
                    <a:pt x="217336" y="184964"/>
                  </a:lnTo>
                  <a:lnTo>
                    <a:pt x="184964" y="217336"/>
                  </a:lnTo>
                  <a:lnTo>
                    <a:pt x="154798" y="251798"/>
                  </a:lnTo>
                  <a:lnTo>
                    <a:pt x="126954" y="288233"/>
                  </a:lnTo>
                  <a:lnTo>
                    <a:pt x="101548" y="326525"/>
                  </a:lnTo>
                  <a:lnTo>
                    <a:pt x="78696" y="366559"/>
                  </a:lnTo>
                  <a:lnTo>
                    <a:pt x="58514" y="408218"/>
                  </a:lnTo>
                  <a:lnTo>
                    <a:pt x="41118" y="451386"/>
                  </a:lnTo>
                  <a:lnTo>
                    <a:pt x="26625" y="495947"/>
                  </a:lnTo>
                  <a:lnTo>
                    <a:pt x="15151" y="541785"/>
                  </a:lnTo>
                  <a:lnTo>
                    <a:pt x="6811" y="588784"/>
                  </a:lnTo>
                  <a:lnTo>
                    <a:pt x="1722" y="636828"/>
                  </a:lnTo>
                  <a:lnTo>
                    <a:pt x="0" y="685800"/>
                  </a:lnTo>
                  <a:lnTo>
                    <a:pt x="1722" y="734771"/>
                  </a:lnTo>
                  <a:lnTo>
                    <a:pt x="6811" y="782815"/>
                  </a:lnTo>
                  <a:lnTo>
                    <a:pt x="15151" y="829814"/>
                  </a:lnTo>
                  <a:lnTo>
                    <a:pt x="26625" y="875652"/>
                  </a:lnTo>
                  <a:lnTo>
                    <a:pt x="41118" y="920213"/>
                  </a:lnTo>
                  <a:lnTo>
                    <a:pt x="58514" y="963381"/>
                  </a:lnTo>
                  <a:lnTo>
                    <a:pt x="78696" y="1005040"/>
                  </a:lnTo>
                  <a:lnTo>
                    <a:pt x="101548" y="1045074"/>
                  </a:lnTo>
                  <a:lnTo>
                    <a:pt x="126954" y="1083366"/>
                  </a:lnTo>
                  <a:lnTo>
                    <a:pt x="154798" y="1119801"/>
                  </a:lnTo>
                  <a:lnTo>
                    <a:pt x="184964" y="1154263"/>
                  </a:lnTo>
                  <a:lnTo>
                    <a:pt x="217336" y="1186635"/>
                  </a:lnTo>
                  <a:lnTo>
                    <a:pt x="251798" y="1216801"/>
                  </a:lnTo>
                  <a:lnTo>
                    <a:pt x="288233" y="1244645"/>
                  </a:lnTo>
                  <a:lnTo>
                    <a:pt x="326525" y="1270051"/>
                  </a:lnTo>
                  <a:lnTo>
                    <a:pt x="366559" y="1292903"/>
                  </a:lnTo>
                  <a:lnTo>
                    <a:pt x="408218" y="1313085"/>
                  </a:lnTo>
                  <a:lnTo>
                    <a:pt x="451386" y="1330481"/>
                  </a:lnTo>
                  <a:lnTo>
                    <a:pt x="495947" y="1344974"/>
                  </a:lnTo>
                  <a:lnTo>
                    <a:pt x="541785" y="1356448"/>
                  </a:lnTo>
                  <a:lnTo>
                    <a:pt x="588784" y="1364788"/>
                  </a:lnTo>
                  <a:lnTo>
                    <a:pt x="636828" y="1369877"/>
                  </a:lnTo>
                  <a:lnTo>
                    <a:pt x="685800" y="1371600"/>
                  </a:lnTo>
                  <a:lnTo>
                    <a:pt x="734771" y="1369877"/>
                  </a:lnTo>
                  <a:lnTo>
                    <a:pt x="782815" y="1364788"/>
                  </a:lnTo>
                  <a:lnTo>
                    <a:pt x="829814" y="1356448"/>
                  </a:lnTo>
                  <a:lnTo>
                    <a:pt x="875652" y="1344974"/>
                  </a:lnTo>
                  <a:lnTo>
                    <a:pt x="920213" y="1330481"/>
                  </a:lnTo>
                  <a:lnTo>
                    <a:pt x="963381" y="1313085"/>
                  </a:lnTo>
                  <a:lnTo>
                    <a:pt x="1005040" y="1292903"/>
                  </a:lnTo>
                  <a:lnTo>
                    <a:pt x="1045074" y="1270051"/>
                  </a:lnTo>
                  <a:lnTo>
                    <a:pt x="1083366" y="1244645"/>
                  </a:lnTo>
                  <a:lnTo>
                    <a:pt x="1119801" y="1216801"/>
                  </a:lnTo>
                  <a:lnTo>
                    <a:pt x="1154263" y="1186635"/>
                  </a:lnTo>
                  <a:lnTo>
                    <a:pt x="1186635" y="1154263"/>
                  </a:lnTo>
                  <a:lnTo>
                    <a:pt x="1216801" y="1119801"/>
                  </a:lnTo>
                  <a:lnTo>
                    <a:pt x="1244645" y="1083366"/>
                  </a:lnTo>
                  <a:lnTo>
                    <a:pt x="1270051" y="1045074"/>
                  </a:lnTo>
                  <a:lnTo>
                    <a:pt x="1292903" y="1005040"/>
                  </a:lnTo>
                  <a:lnTo>
                    <a:pt x="1313085" y="963381"/>
                  </a:lnTo>
                  <a:lnTo>
                    <a:pt x="1330481" y="920213"/>
                  </a:lnTo>
                  <a:lnTo>
                    <a:pt x="1344974" y="875652"/>
                  </a:lnTo>
                  <a:lnTo>
                    <a:pt x="1356448" y="829814"/>
                  </a:lnTo>
                  <a:lnTo>
                    <a:pt x="1364788" y="782815"/>
                  </a:lnTo>
                  <a:lnTo>
                    <a:pt x="1369877" y="734771"/>
                  </a:lnTo>
                  <a:lnTo>
                    <a:pt x="1371600" y="685800"/>
                  </a:lnTo>
                  <a:lnTo>
                    <a:pt x="1369877" y="636828"/>
                  </a:lnTo>
                  <a:lnTo>
                    <a:pt x="1364788" y="588784"/>
                  </a:lnTo>
                  <a:lnTo>
                    <a:pt x="1356448" y="541785"/>
                  </a:lnTo>
                  <a:lnTo>
                    <a:pt x="1344974" y="495947"/>
                  </a:lnTo>
                  <a:lnTo>
                    <a:pt x="1330481" y="451386"/>
                  </a:lnTo>
                  <a:lnTo>
                    <a:pt x="1313085" y="408218"/>
                  </a:lnTo>
                  <a:lnTo>
                    <a:pt x="1292903" y="366559"/>
                  </a:lnTo>
                  <a:lnTo>
                    <a:pt x="1270051" y="326525"/>
                  </a:lnTo>
                  <a:lnTo>
                    <a:pt x="1244645" y="288233"/>
                  </a:lnTo>
                  <a:lnTo>
                    <a:pt x="1216801" y="251798"/>
                  </a:lnTo>
                  <a:lnTo>
                    <a:pt x="1186635" y="217336"/>
                  </a:lnTo>
                  <a:lnTo>
                    <a:pt x="1154263" y="184964"/>
                  </a:lnTo>
                  <a:lnTo>
                    <a:pt x="1119801" y="154798"/>
                  </a:lnTo>
                  <a:lnTo>
                    <a:pt x="1083366" y="126954"/>
                  </a:lnTo>
                  <a:lnTo>
                    <a:pt x="1045074" y="101548"/>
                  </a:lnTo>
                  <a:lnTo>
                    <a:pt x="1005040" y="78696"/>
                  </a:lnTo>
                  <a:lnTo>
                    <a:pt x="963381" y="58514"/>
                  </a:lnTo>
                  <a:lnTo>
                    <a:pt x="920213" y="41118"/>
                  </a:lnTo>
                  <a:lnTo>
                    <a:pt x="875652" y="26625"/>
                  </a:lnTo>
                  <a:lnTo>
                    <a:pt x="829814" y="15151"/>
                  </a:lnTo>
                  <a:lnTo>
                    <a:pt x="782815" y="6811"/>
                  </a:lnTo>
                  <a:lnTo>
                    <a:pt x="734771" y="1722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13629" y="2692019"/>
              <a:ext cx="472439" cy="73152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2569952" y="2371344"/>
            <a:ext cx="1371600" cy="1371600"/>
            <a:chOff x="12569952" y="2371344"/>
            <a:chExt cx="1371600" cy="1371600"/>
          </a:xfrm>
        </p:grpSpPr>
        <p:sp>
          <p:nvSpPr>
            <p:cNvPr id="22" name="object 22"/>
            <p:cNvSpPr/>
            <p:nvPr/>
          </p:nvSpPr>
          <p:spPr>
            <a:xfrm>
              <a:off x="12569952" y="2371344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685800" y="0"/>
                  </a:moveTo>
                  <a:lnTo>
                    <a:pt x="636828" y="1722"/>
                  </a:lnTo>
                  <a:lnTo>
                    <a:pt x="588784" y="6811"/>
                  </a:lnTo>
                  <a:lnTo>
                    <a:pt x="541785" y="15151"/>
                  </a:lnTo>
                  <a:lnTo>
                    <a:pt x="495947" y="26625"/>
                  </a:lnTo>
                  <a:lnTo>
                    <a:pt x="451386" y="41118"/>
                  </a:lnTo>
                  <a:lnTo>
                    <a:pt x="408218" y="58514"/>
                  </a:lnTo>
                  <a:lnTo>
                    <a:pt x="366559" y="78696"/>
                  </a:lnTo>
                  <a:lnTo>
                    <a:pt x="326525" y="101548"/>
                  </a:lnTo>
                  <a:lnTo>
                    <a:pt x="288233" y="126954"/>
                  </a:lnTo>
                  <a:lnTo>
                    <a:pt x="251798" y="154798"/>
                  </a:lnTo>
                  <a:lnTo>
                    <a:pt x="217336" y="184964"/>
                  </a:lnTo>
                  <a:lnTo>
                    <a:pt x="184964" y="217336"/>
                  </a:lnTo>
                  <a:lnTo>
                    <a:pt x="154798" y="251798"/>
                  </a:lnTo>
                  <a:lnTo>
                    <a:pt x="126954" y="288233"/>
                  </a:lnTo>
                  <a:lnTo>
                    <a:pt x="101548" y="326525"/>
                  </a:lnTo>
                  <a:lnTo>
                    <a:pt x="78696" y="366559"/>
                  </a:lnTo>
                  <a:lnTo>
                    <a:pt x="58514" y="408218"/>
                  </a:lnTo>
                  <a:lnTo>
                    <a:pt x="41118" y="451386"/>
                  </a:lnTo>
                  <a:lnTo>
                    <a:pt x="26625" y="495947"/>
                  </a:lnTo>
                  <a:lnTo>
                    <a:pt x="15151" y="541785"/>
                  </a:lnTo>
                  <a:lnTo>
                    <a:pt x="6811" y="588784"/>
                  </a:lnTo>
                  <a:lnTo>
                    <a:pt x="1722" y="636828"/>
                  </a:lnTo>
                  <a:lnTo>
                    <a:pt x="0" y="685800"/>
                  </a:lnTo>
                  <a:lnTo>
                    <a:pt x="1722" y="734771"/>
                  </a:lnTo>
                  <a:lnTo>
                    <a:pt x="6811" y="782815"/>
                  </a:lnTo>
                  <a:lnTo>
                    <a:pt x="15151" y="829814"/>
                  </a:lnTo>
                  <a:lnTo>
                    <a:pt x="26625" y="875652"/>
                  </a:lnTo>
                  <a:lnTo>
                    <a:pt x="41118" y="920213"/>
                  </a:lnTo>
                  <a:lnTo>
                    <a:pt x="58514" y="963381"/>
                  </a:lnTo>
                  <a:lnTo>
                    <a:pt x="78696" y="1005040"/>
                  </a:lnTo>
                  <a:lnTo>
                    <a:pt x="101548" y="1045074"/>
                  </a:lnTo>
                  <a:lnTo>
                    <a:pt x="126954" y="1083366"/>
                  </a:lnTo>
                  <a:lnTo>
                    <a:pt x="154798" y="1119801"/>
                  </a:lnTo>
                  <a:lnTo>
                    <a:pt x="184964" y="1154263"/>
                  </a:lnTo>
                  <a:lnTo>
                    <a:pt x="217336" y="1186635"/>
                  </a:lnTo>
                  <a:lnTo>
                    <a:pt x="251798" y="1216801"/>
                  </a:lnTo>
                  <a:lnTo>
                    <a:pt x="288233" y="1244645"/>
                  </a:lnTo>
                  <a:lnTo>
                    <a:pt x="326525" y="1270051"/>
                  </a:lnTo>
                  <a:lnTo>
                    <a:pt x="366559" y="1292903"/>
                  </a:lnTo>
                  <a:lnTo>
                    <a:pt x="408218" y="1313085"/>
                  </a:lnTo>
                  <a:lnTo>
                    <a:pt x="451386" y="1330481"/>
                  </a:lnTo>
                  <a:lnTo>
                    <a:pt x="495947" y="1344974"/>
                  </a:lnTo>
                  <a:lnTo>
                    <a:pt x="541785" y="1356448"/>
                  </a:lnTo>
                  <a:lnTo>
                    <a:pt x="588784" y="1364788"/>
                  </a:lnTo>
                  <a:lnTo>
                    <a:pt x="636828" y="1369877"/>
                  </a:lnTo>
                  <a:lnTo>
                    <a:pt x="685800" y="1371600"/>
                  </a:lnTo>
                  <a:lnTo>
                    <a:pt x="734771" y="1369877"/>
                  </a:lnTo>
                  <a:lnTo>
                    <a:pt x="782815" y="1364788"/>
                  </a:lnTo>
                  <a:lnTo>
                    <a:pt x="829814" y="1356448"/>
                  </a:lnTo>
                  <a:lnTo>
                    <a:pt x="875652" y="1344974"/>
                  </a:lnTo>
                  <a:lnTo>
                    <a:pt x="920213" y="1330481"/>
                  </a:lnTo>
                  <a:lnTo>
                    <a:pt x="963381" y="1313085"/>
                  </a:lnTo>
                  <a:lnTo>
                    <a:pt x="1005040" y="1292903"/>
                  </a:lnTo>
                  <a:lnTo>
                    <a:pt x="1045074" y="1270051"/>
                  </a:lnTo>
                  <a:lnTo>
                    <a:pt x="1083366" y="1244645"/>
                  </a:lnTo>
                  <a:lnTo>
                    <a:pt x="1119801" y="1216801"/>
                  </a:lnTo>
                  <a:lnTo>
                    <a:pt x="1154263" y="1186635"/>
                  </a:lnTo>
                  <a:lnTo>
                    <a:pt x="1186635" y="1154263"/>
                  </a:lnTo>
                  <a:lnTo>
                    <a:pt x="1216801" y="1119801"/>
                  </a:lnTo>
                  <a:lnTo>
                    <a:pt x="1244645" y="1083366"/>
                  </a:lnTo>
                  <a:lnTo>
                    <a:pt x="1270051" y="1045074"/>
                  </a:lnTo>
                  <a:lnTo>
                    <a:pt x="1292903" y="1005040"/>
                  </a:lnTo>
                  <a:lnTo>
                    <a:pt x="1313085" y="963381"/>
                  </a:lnTo>
                  <a:lnTo>
                    <a:pt x="1330481" y="920213"/>
                  </a:lnTo>
                  <a:lnTo>
                    <a:pt x="1344974" y="875652"/>
                  </a:lnTo>
                  <a:lnTo>
                    <a:pt x="1356448" y="829814"/>
                  </a:lnTo>
                  <a:lnTo>
                    <a:pt x="1364788" y="782815"/>
                  </a:lnTo>
                  <a:lnTo>
                    <a:pt x="1369877" y="734771"/>
                  </a:lnTo>
                  <a:lnTo>
                    <a:pt x="1371600" y="685800"/>
                  </a:lnTo>
                  <a:lnTo>
                    <a:pt x="1369877" y="636828"/>
                  </a:lnTo>
                  <a:lnTo>
                    <a:pt x="1364788" y="588784"/>
                  </a:lnTo>
                  <a:lnTo>
                    <a:pt x="1356448" y="541785"/>
                  </a:lnTo>
                  <a:lnTo>
                    <a:pt x="1344974" y="495947"/>
                  </a:lnTo>
                  <a:lnTo>
                    <a:pt x="1330481" y="451386"/>
                  </a:lnTo>
                  <a:lnTo>
                    <a:pt x="1313085" y="408218"/>
                  </a:lnTo>
                  <a:lnTo>
                    <a:pt x="1292903" y="366559"/>
                  </a:lnTo>
                  <a:lnTo>
                    <a:pt x="1270051" y="326525"/>
                  </a:lnTo>
                  <a:lnTo>
                    <a:pt x="1244645" y="288233"/>
                  </a:lnTo>
                  <a:lnTo>
                    <a:pt x="1216801" y="251798"/>
                  </a:lnTo>
                  <a:lnTo>
                    <a:pt x="1186635" y="217336"/>
                  </a:lnTo>
                  <a:lnTo>
                    <a:pt x="1154263" y="184964"/>
                  </a:lnTo>
                  <a:lnTo>
                    <a:pt x="1119801" y="154798"/>
                  </a:lnTo>
                  <a:lnTo>
                    <a:pt x="1083366" y="126954"/>
                  </a:lnTo>
                  <a:lnTo>
                    <a:pt x="1045074" y="101548"/>
                  </a:lnTo>
                  <a:lnTo>
                    <a:pt x="1005040" y="78696"/>
                  </a:lnTo>
                  <a:lnTo>
                    <a:pt x="963381" y="58514"/>
                  </a:lnTo>
                  <a:lnTo>
                    <a:pt x="920213" y="41118"/>
                  </a:lnTo>
                  <a:lnTo>
                    <a:pt x="875652" y="26625"/>
                  </a:lnTo>
                  <a:lnTo>
                    <a:pt x="829814" y="15151"/>
                  </a:lnTo>
                  <a:lnTo>
                    <a:pt x="782815" y="6811"/>
                  </a:lnTo>
                  <a:lnTo>
                    <a:pt x="734771" y="1722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078968" y="2692019"/>
              <a:ext cx="710184" cy="731520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5397" y="2478785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8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5397" y="4935473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5397" y="733729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5373370" y="794588"/>
            <a:ext cx="7854950" cy="854075"/>
            <a:chOff x="5373370" y="794588"/>
            <a:chExt cx="7854950" cy="8540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373370" y="794588"/>
              <a:ext cx="886968" cy="8537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4682" y="794588"/>
              <a:ext cx="560832" cy="8537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5098" y="794588"/>
              <a:ext cx="2084831" cy="8537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51622" y="794588"/>
              <a:ext cx="1834896" cy="8537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91700" y="794588"/>
              <a:ext cx="3436619" cy="85374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90378" y="2879682"/>
            <a:ext cx="1527612" cy="1527612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4040759" y="3241294"/>
            <a:ext cx="11510645" cy="487680"/>
            <a:chOff x="4040759" y="3241294"/>
            <a:chExt cx="11510645" cy="48768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40759" y="3241294"/>
              <a:ext cx="7609585" cy="48767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64798" y="3241294"/>
              <a:ext cx="2249805" cy="4876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569696" y="3241294"/>
              <a:ext cx="1981200" cy="487679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92620" y="5190784"/>
            <a:ext cx="1522381" cy="1522381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040759" y="5453126"/>
            <a:ext cx="12493625" cy="975360"/>
            <a:chOff x="4040759" y="5453126"/>
            <a:chExt cx="12493625" cy="975360"/>
          </a:xfrm>
        </p:grpSpPr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40759" y="5453126"/>
              <a:ext cx="12493498" cy="4876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40759" y="5940806"/>
              <a:ext cx="1815973" cy="48767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88016" y="7495058"/>
            <a:ext cx="1533121" cy="153155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040759" y="8099170"/>
            <a:ext cx="11454638" cy="487680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5397" y="2478785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8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5397" y="4935473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5397" y="733729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4993513" y="794588"/>
            <a:ext cx="8615045" cy="854075"/>
            <a:chOff x="4993513" y="794588"/>
            <a:chExt cx="8615045" cy="8540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93513" y="794588"/>
              <a:ext cx="1429258" cy="8537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17082" y="794588"/>
              <a:ext cx="2613660" cy="8537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1097" y="794588"/>
              <a:ext cx="1834896" cy="8537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71176" y="794588"/>
              <a:ext cx="3437001" cy="85374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1055" y="2880360"/>
            <a:ext cx="1530096" cy="1530095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040759" y="2997454"/>
            <a:ext cx="12666345" cy="975994"/>
            <a:chOff x="4040759" y="2997454"/>
            <a:chExt cx="12666345" cy="975994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40759" y="2997454"/>
              <a:ext cx="7609585" cy="48767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64798" y="2997454"/>
              <a:ext cx="2085213" cy="48767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26440" y="2997454"/>
              <a:ext cx="3280536" cy="4876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40759" y="3485083"/>
              <a:ext cx="1114806" cy="487984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97152" y="5193791"/>
            <a:ext cx="1517904" cy="151790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040759" y="5696965"/>
            <a:ext cx="12575921" cy="48767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91055" y="7496556"/>
            <a:ext cx="1530096" cy="1530096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4040759" y="7855331"/>
            <a:ext cx="12388215" cy="975994"/>
            <a:chOff x="4040759" y="7855331"/>
            <a:chExt cx="12388215" cy="975994"/>
          </a:xfrm>
        </p:grpSpPr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40759" y="7855331"/>
              <a:ext cx="12388088" cy="48768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40759" y="8342960"/>
              <a:ext cx="4966716" cy="487984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8829" y="2898013"/>
              <a:ext cx="2257424" cy="82295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7439" y="3434207"/>
            <a:ext cx="5993383" cy="54864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949818" y="4325746"/>
            <a:ext cx="9032240" cy="1097280"/>
            <a:chOff x="7949818" y="4325746"/>
            <a:chExt cx="9032240" cy="109728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57438" y="4325746"/>
              <a:ext cx="9024239" cy="5486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49818" y="4874081"/>
              <a:ext cx="4508119" cy="54894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949818" y="5766180"/>
            <a:ext cx="9480550" cy="1097280"/>
            <a:chOff x="7949818" y="5766180"/>
            <a:chExt cx="9480550" cy="109728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57438" y="5766180"/>
              <a:ext cx="9472676" cy="5486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49818" y="6314820"/>
              <a:ext cx="5590032" cy="548639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1291" y="2967482"/>
              <a:ext cx="2913887" cy="73152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949818" y="1102105"/>
            <a:ext cx="9178925" cy="1097280"/>
            <a:chOff x="7949818" y="1102105"/>
            <a:chExt cx="9178925" cy="109728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57438" y="1102105"/>
              <a:ext cx="9171051" cy="5486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9818" y="1650745"/>
              <a:ext cx="1255395" cy="54864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7949818" y="2541981"/>
            <a:ext cx="8790305" cy="1098550"/>
            <a:chOff x="7949818" y="2541981"/>
            <a:chExt cx="8790305" cy="109855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57438" y="2541981"/>
              <a:ext cx="2528316" cy="5489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55884" y="2541981"/>
              <a:ext cx="6484238" cy="5489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49818" y="3091307"/>
              <a:ext cx="1472183" cy="54864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57439" y="3982846"/>
            <a:ext cx="6981697" cy="54863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7949818" y="4874082"/>
            <a:ext cx="9420225" cy="1097915"/>
            <a:chOff x="7949818" y="4874082"/>
            <a:chExt cx="9420225" cy="1097915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57438" y="4874082"/>
              <a:ext cx="9412224" cy="5489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49818" y="5423281"/>
              <a:ext cx="4312411" cy="548639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57439" y="6314821"/>
            <a:ext cx="8336660" cy="548639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949818" y="7206742"/>
            <a:ext cx="9527540" cy="1097280"/>
            <a:chOff x="7949818" y="7206742"/>
            <a:chExt cx="9527540" cy="1097280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57438" y="7206742"/>
              <a:ext cx="9519412" cy="54864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49818" y="7755382"/>
              <a:ext cx="1472183" cy="548639"/>
            </a:xfrm>
            <a:prstGeom prst="rect">
              <a:avLst/>
            </a:prstGeom>
          </p:spPr>
        </p:pic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623940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154" y="3411982"/>
            <a:ext cx="3242437" cy="9143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159154" y="4425391"/>
            <a:ext cx="10144125" cy="915035"/>
            <a:chOff x="1159154" y="4425391"/>
            <a:chExt cx="10144125" cy="9150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9154" y="4425391"/>
              <a:ext cx="3329940" cy="9147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03522" y="4425391"/>
              <a:ext cx="2499995" cy="9147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72758" y="4425391"/>
              <a:ext cx="2461132" cy="9147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82227" y="4425391"/>
              <a:ext cx="2620772" cy="914704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882638" y="4108958"/>
            <a:ext cx="10647680" cy="914400"/>
            <a:chOff x="6882638" y="4108958"/>
            <a:chExt cx="1064768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82638" y="4108958"/>
              <a:ext cx="3820286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61371" y="4108958"/>
              <a:ext cx="2169795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3134" y="4108958"/>
              <a:ext cx="2887599" cy="914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5732" y="4108958"/>
              <a:ext cx="2394204" cy="914400"/>
            </a:xfrm>
            <a:prstGeom prst="rect">
              <a:avLst/>
            </a:prstGeom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5397" y="2478785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8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5397" y="4935473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5397" y="733729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7138161" y="794588"/>
            <a:ext cx="4402455" cy="854075"/>
            <a:chOff x="7138161" y="794588"/>
            <a:chExt cx="4402455" cy="8540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38161" y="794588"/>
              <a:ext cx="2368296" cy="8537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04960" y="794588"/>
              <a:ext cx="2335403" cy="85374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62973" y="2950667"/>
            <a:ext cx="885676" cy="105416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40759" y="3241294"/>
            <a:ext cx="6997446" cy="48767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57209" y="5295934"/>
            <a:ext cx="1097204" cy="121608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040759" y="5696965"/>
            <a:ext cx="11145520" cy="487680"/>
            <a:chOff x="4040759" y="5696965"/>
            <a:chExt cx="11145520" cy="48768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40759" y="5696965"/>
              <a:ext cx="9065514" cy="48767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17424" y="5696965"/>
              <a:ext cx="347472" cy="48767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91160" y="5696965"/>
              <a:ext cx="2094611" cy="48767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87090" y="7508781"/>
            <a:ext cx="1237443" cy="1216084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4040759" y="7855331"/>
            <a:ext cx="12724765" cy="975994"/>
            <a:chOff x="4040759" y="7855331"/>
            <a:chExt cx="12724765" cy="975994"/>
          </a:xfrm>
        </p:grpSpPr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40759" y="7855331"/>
              <a:ext cx="12724510" cy="48768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40759" y="8342960"/>
              <a:ext cx="4263136" cy="487984"/>
            </a:xfrm>
            <a:prstGeom prst="rect">
              <a:avLst/>
            </a:prstGeom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228819" y="9224771"/>
            <a:ext cx="673607" cy="67360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040882" y="670305"/>
            <a:ext cx="6616065" cy="853440"/>
            <a:chOff x="6040882" y="670305"/>
            <a:chExt cx="6616065" cy="8534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40882" y="670305"/>
              <a:ext cx="2736341" cy="8534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8530" y="670305"/>
              <a:ext cx="4098162" cy="85344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81076" y="3714724"/>
            <a:ext cx="14310360" cy="438467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0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&lt;form&gt;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408305">
              <a:lnSpc>
                <a:spcPct val="100000"/>
              </a:lnSpc>
              <a:spcBef>
                <a:spcPts val="310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&lt;input</a:t>
            </a:r>
            <a:r>
              <a:rPr sz="26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="</a:t>
            </a:r>
            <a:r>
              <a:rPr sz="2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email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6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="</a:t>
            </a:r>
            <a:r>
              <a:rPr sz="2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email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6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00">
              <a:latin typeface="Courier New" panose="02070309020205020404"/>
              <a:cs typeface="Courier New" panose="02070309020205020404"/>
            </a:endParaRPr>
          </a:p>
          <a:p>
            <a:pPr marL="408305">
              <a:lnSpc>
                <a:spcPct val="100000"/>
              </a:lnSpc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&lt;input</a:t>
            </a:r>
            <a:r>
              <a:rPr sz="2600" spc="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="</a:t>
            </a:r>
            <a:r>
              <a:rPr sz="2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password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600" spc="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="</a:t>
            </a:r>
            <a:r>
              <a:rPr sz="2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password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600" spc="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ourier New" panose="02070309020205020404"/>
              <a:cs typeface="Courier New" panose="02070309020205020404"/>
            </a:endParaRPr>
          </a:p>
          <a:p>
            <a:pPr marL="408305">
              <a:lnSpc>
                <a:spcPct val="100000"/>
              </a:lnSpc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&lt;label</a:t>
            </a:r>
            <a:r>
              <a:rPr sz="2600" spc="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="</a:t>
            </a:r>
            <a:r>
              <a:rPr sz="2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rememberme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"&gt;</a:t>
            </a:r>
            <a:r>
              <a:rPr sz="2600" spc="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Remember</a:t>
            </a:r>
            <a:r>
              <a:rPr sz="2600" spc="2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me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&lt;/label&gt;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408305">
              <a:lnSpc>
                <a:spcPct val="100000"/>
              </a:lnSpc>
              <a:spcBef>
                <a:spcPts val="310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&lt;input</a:t>
            </a:r>
            <a:r>
              <a:rPr sz="2600" spc="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="</a:t>
            </a:r>
            <a:r>
              <a:rPr sz="2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checkbox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600" spc="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id="</a:t>
            </a:r>
            <a:r>
              <a:rPr sz="2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rememberme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600" spc="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="</a:t>
            </a:r>
            <a:r>
              <a:rPr sz="2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rememberme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600" spc="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="</a:t>
            </a:r>
            <a:r>
              <a:rPr sz="2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"&gt;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00">
              <a:latin typeface="Courier New" panose="02070309020205020404"/>
              <a:cs typeface="Courier New" panose="02070309020205020404"/>
            </a:endParaRPr>
          </a:p>
          <a:p>
            <a:pPr marL="408305">
              <a:lnSpc>
                <a:spcPct val="100000"/>
              </a:lnSpc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&lt;input</a:t>
            </a:r>
            <a:r>
              <a:rPr sz="2600" spc="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="</a:t>
            </a:r>
            <a:r>
              <a:rPr sz="2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submit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6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="</a:t>
            </a:r>
            <a:r>
              <a:rPr sz="2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Sign</a:t>
            </a:r>
            <a:r>
              <a:rPr sz="2600" spc="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&lt;/form&gt;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46296" y="794588"/>
            <a:ext cx="11384915" cy="854075"/>
            <a:chOff x="3646296" y="794588"/>
            <a:chExt cx="11384915" cy="8540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646296" y="794588"/>
              <a:ext cx="1990089" cy="8537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78525" y="794588"/>
              <a:ext cx="7435596" cy="8537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94919" y="794588"/>
              <a:ext cx="2335783" cy="85374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9480804" y="3064764"/>
            <a:ext cx="7550150" cy="5008245"/>
            <a:chOff x="9480804" y="3064764"/>
            <a:chExt cx="7550150" cy="5008245"/>
          </a:xfrm>
        </p:grpSpPr>
        <p:sp>
          <p:nvSpPr>
            <p:cNvPr id="7" name="object 7"/>
            <p:cNvSpPr/>
            <p:nvPr/>
          </p:nvSpPr>
          <p:spPr>
            <a:xfrm>
              <a:off x="9480804" y="3064764"/>
              <a:ext cx="7550150" cy="5008245"/>
            </a:xfrm>
            <a:custGeom>
              <a:avLst/>
              <a:gdLst/>
              <a:ahLst/>
              <a:cxnLst/>
              <a:rect l="l" t="t" r="r" b="b"/>
              <a:pathLst>
                <a:path w="7550150" h="5008245">
                  <a:moveTo>
                    <a:pt x="7549896" y="0"/>
                  </a:moveTo>
                  <a:lnTo>
                    <a:pt x="0" y="0"/>
                  </a:lnTo>
                  <a:lnTo>
                    <a:pt x="0" y="5007864"/>
                  </a:lnTo>
                  <a:lnTo>
                    <a:pt x="7549896" y="5007864"/>
                  </a:lnTo>
                  <a:lnTo>
                    <a:pt x="7549896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55403" y="4087368"/>
              <a:ext cx="7069708" cy="7315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19355" y="4818583"/>
              <a:ext cx="1592960" cy="7318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03815" y="5893562"/>
              <a:ext cx="6454521" cy="5791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15039" y="6472682"/>
              <a:ext cx="3519170" cy="57912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257300" y="2371344"/>
            <a:ext cx="7550150" cy="5701665"/>
            <a:chOff x="1257300" y="2371344"/>
            <a:chExt cx="7550150" cy="5701665"/>
          </a:xfrm>
        </p:grpSpPr>
        <p:sp>
          <p:nvSpPr>
            <p:cNvPr id="13" name="object 13"/>
            <p:cNvSpPr/>
            <p:nvPr/>
          </p:nvSpPr>
          <p:spPr>
            <a:xfrm>
              <a:off x="1257300" y="3064763"/>
              <a:ext cx="7550150" cy="5008245"/>
            </a:xfrm>
            <a:custGeom>
              <a:avLst/>
              <a:gdLst/>
              <a:ahLst/>
              <a:cxnLst/>
              <a:rect l="l" t="t" r="r" b="b"/>
              <a:pathLst>
                <a:path w="7550150" h="5008245">
                  <a:moveTo>
                    <a:pt x="7549896" y="0"/>
                  </a:moveTo>
                  <a:lnTo>
                    <a:pt x="0" y="0"/>
                  </a:lnTo>
                  <a:lnTo>
                    <a:pt x="0" y="5007864"/>
                  </a:lnTo>
                  <a:lnTo>
                    <a:pt x="7549896" y="5007864"/>
                  </a:lnTo>
                  <a:lnTo>
                    <a:pt x="7549896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16200" y="3797808"/>
              <a:ext cx="6306439" cy="7315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18992" y="4529327"/>
              <a:ext cx="4100449" cy="7315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0144" y="5604001"/>
              <a:ext cx="5548630" cy="5791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71776" y="6183122"/>
              <a:ext cx="6880986" cy="5791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71620" y="6762241"/>
              <a:ext cx="3144901" cy="57912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346448" y="2371344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685800" y="0"/>
                  </a:moveTo>
                  <a:lnTo>
                    <a:pt x="636828" y="1722"/>
                  </a:lnTo>
                  <a:lnTo>
                    <a:pt x="588784" y="6811"/>
                  </a:lnTo>
                  <a:lnTo>
                    <a:pt x="541785" y="15151"/>
                  </a:lnTo>
                  <a:lnTo>
                    <a:pt x="495947" y="26625"/>
                  </a:lnTo>
                  <a:lnTo>
                    <a:pt x="451386" y="41118"/>
                  </a:lnTo>
                  <a:lnTo>
                    <a:pt x="408218" y="58514"/>
                  </a:lnTo>
                  <a:lnTo>
                    <a:pt x="366559" y="78696"/>
                  </a:lnTo>
                  <a:lnTo>
                    <a:pt x="326525" y="101548"/>
                  </a:lnTo>
                  <a:lnTo>
                    <a:pt x="288233" y="126954"/>
                  </a:lnTo>
                  <a:lnTo>
                    <a:pt x="251798" y="154798"/>
                  </a:lnTo>
                  <a:lnTo>
                    <a:pt x="217336" y="184964"/>
                  </a:lnTo>
                  <a:lnTo>
                    <a:pt x="184964" y="217336"/>
                  </a:lnTo>
                  <a:lnTo>
                    <a:pt x="154798" y="251798"/>
                  </a:lnTo>
                  <a:lnTo>
                    <a:pt x="126954" y="288233"/>
                  </a:lnTo>
                  <a:lnTo>
                    <a:pt x="101548" y="326525"/>
                  </a:lnTo>
                  <a:lnTo>
                    <a:pt x="78696" y="366559"/>
                  </a:lnTo>
                  <a:lnTo>
                    <a:pt x="58514" y="408218"/>
                  </a:lnTo>
                  <a:lnTo>
                    <a:pt x="41118" y="451386"/>
                  </a:lnTo>
                  <a:lnTo>
                    <a:pt x="26625" y="495947"/>
                  </a:lnTo>
                  <a:lnTo>
                    <a:pt x="15151" y="541785"/>
                  </a:lnTo>
                  <a:lnTo>
                    <a:pt x="6811" y="588784"/>
                  </a:lnTo>
                  <a:lnTo>
                    <a:pt x="1722" y="636828"/>
                  </a:lnTo>
                  <a:lnTo>
                    <a:pt x="0" y="685800"/>
                  </a:lnTo>
                  <a:lnTo>
                    <a:pt x="1722" y="734771"/>
                  </a:lnTo>
                  <a:lnTo>
                    <a:pt x="6811" y="782815"/>
                  </a:lnTo>
                  <a:lnTo>
                    <a:pt x="15151" y="829814"/>
                  </a:lnTo>
                  <a:lnTo>
                    <a:pt x="26625" y="875652"/>
                  </a:lnTo>
                  <a:lnTo>
                    <a:pt x="41118" y="920213"/>
                  </a:lnTo>
                  <a:lnTo>
                    <a:pt x="58514" y="963381"/>
                  </a:lnTo>
                  <a:lnTo>
                    <a:pt x="78696" y="1005040"/>
                  </a:lnTo>
                  <a:lnTo>
                    <a:pt x="101548" y="1045074"/>
                  </a:lnTo>
                  <a:lnTo>
                    <a:pt x="126954" y="1083366"/>
                  </a:lnTo>
                  <a:lnTo>
                    <a:pt x="154798" y="1119801"/>
                  </a:lnTo>
                  <a:lnTo>
                    <a:pt x="184964" y="1154263"/>
                  </a:lnTo>
                  <a:lnTo>
                    <a:pt x="217336" y="1186635"/>
                  </a:lnTo>
                  <a:lnTo>
                    <a:pt x="251798" y="1216801"/>
                  </a:lnTo>
                  <a:lnTo>
                    <a:pt x="288233" y="1244645"/>
                  </a:lnTo>
                  <a:lnTo>
                    <a:pt x="326525" y="1270051"/>
                  </a:lnTo>
                  <a:lnTo>
                    <a:pt x="366559" y="1292903"/>
                  </a:lnTo>
                  <a:lnTo>
                    <a:pt x="408218" y="1313085"/>
                  </a:lnTo>
                  <a:lnTo>
                    <a:pt x="451386" y="1330481"/>
                  </a:lnTo>
                  <a:lnTo>
                    <a:pt x="495947" y="1344974"/>
                  </a:lnTo>
                  <a:lnTo>
                    <a:pt x="541785" y="1356448"/>
                  </a:lnTo>
                  <a:lnTo>
                    <a:pt x="588784" y="1364788"/>
                  </a:lnTo>
                  <a:lnTo>
                    <a:pt x="636828" y="1369877"/>
                  </a:lnTo>
                  <a:lnTo>
                    <a:pt x="685800" y="1371600"/>
                  </a:lnTo>
                  <a:lnTo>
                    <a:pt x="734771" y="1369877"/>
                  </a:lnTo>
                  <a:lnTo>
                    <a:pt x="782815" y="1364788"/>
                  </a:lnTo>
                  <a:lnTo>
                    <a:pt x="829814" y="1356448"/>
                  </a:lnTo>
                  <a:lnTo>
                    <a:pt x="875652" y="1344974"/>
                  </a:lnTo>
                  <a:lnTo>
                    <a:pt x="920213" y="1330481"/>
                  </a:lnTo>
                  <a:lnTo>
                    <a:pt x="963381" y="1313085"/>
                  </a:lnTo>
                  <a:lnTo>
                    <a:pt x="1005040" y="1292903"/>
                  </a:lnTo>
                  <a:lnTo>
                    <a:pt x="1045074" y="1270051"/>
                  </a:lnTo>
                  <a:lnTo>
                    <a:pt x="1083366" y="1244645"/>
                  </a:lnTo>
                  <a:lnTo>
                    <a:pt x="1119801" y="1216801"/>
                  </a:lnTo>
                  <a:lnTo>
                    <a:pt x="1154263" y="1186635"/>
                  </a:lnTo>
                  <a:lnTo>
                    <a:pt x="1186635" y="1154263"/>
                  </a:lnTo>
                  <a:lnTo>
                    <a:pt x="1216801" y="1119801"/>
                  </a:lnTo>
                  <a:lnTo>
                    <a:pt x="1244645" y="1083366"/>
                  </a:lnTo>
                  <a:lnTo>
                    <a:pt x="1270051" y="1045074"/>
                  </a:lnTo>
                  <a:lnTo>
                    <a:pt x="1292903" y="1005040"/>
                  </a:lnTo>
                  <a:lnTo>
                    <a:pt x="1313085" y="963381"/>
                  </a:lnTo>
                  <a:lnTo>
                    <a:pt x="1330481" y="920213"/>
                  </a:lnTo>
                  <a:lnTo>
                    <a:pt x="1344974" y="875652"/>
                  </a:lnTo>
                  <a:lnTo>
                    <a:pt x="1356448" y="829814"/>
                  </a:lnTo>
                  <a:lnTo>
                    <a:pt x="1364788" y="782815"/>
                  </a:lnTo>
                  <a:lnTo>
                    <a:pt x="1369877" y="734771"/>
                  </a:lnTo>
                  <a:lnTo>
                    <a:pt x="1371600" y="685800"/>
                  </a:lnTo>
                  <a:lnTo>
                    <a:pt x="1369877" y="636828"/>
                  </a:lnTo>
                  <a:lnTo>
                    <a:pt x="1364788" y="588784"/>
                  </a:lnTo>
                  <a:lnTo>
                    <a:pt x="1356448" y="541785"/>
                  </a:lnTo>
                  <a:lnTo>
                    <a:pt x="1344974" y="495947"/>
                  </a:lnTo>
                  <a:lnTo>
                    <a:pt x="1330481" y="451386"/>
                  </a:lnTo>
                  <a:lnTo>
                    <a:pt x="1313085" y="408218"/>
                  </a:lnTo>
                  <a:lnTo>
                    <a:pt x="1292903" y="366559"/>
                  </a:lnTo>
                  <a:lnTo>
                    <a:pt x="1270051" y="326525"/>
                  </a:lnTo>
                  <a:lnTo>
                    <a:pt x="1244645" y="288233"/>
                  </a:lnTo>
                  <a:lnTo>
                    <a:pt x="1216801" y="251798"/>
                  </a:lnTo>
                  <a:lnTo>
                    <a:pt x="1186635" y="217336"/>
                  </a:lnTo>
                  <a:lnTo>
                    <a:pt x="1154263" y="184964"/>
                  </a:lnTo>
                  <a:lnTo>
                    <a:pt x="1119801" y="154798"/>
                  </a:lnTo>
                  <a:lnTo>
                    <a:pt x="1083366" y="126954"/>
                  </a:lnTo>
                  <a:lnTo>
                    <a:pt x="1045074" y="101548"/>
                  </a:lnTo>
                  <a:lnTo>
                    <a:pt x="1005040" y="78696"/>
                  </a:lnTo>
                  <a:lnTo>
                    <a:pt x="963381" y="58514"/>
                  </a:lnTo>
                  <a:lnTo>
                    <a:pt x="920213" y="41118"/>
                  </a:lnTo>
                  <a:lnTo>
                    <a:pt x="875652" y="26625"/>
                  </a:lnTo>
                  <a:lnTo>
                    <a:pt x="829814" y="15151"/>
                  </a:lnTo>
                  <a:lnTo>
                    <a:pt x="782815" y="6811"/>
                  </a:lnTo>
                  <a:lnTo>
                    <a:pt x="734771" y="1722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13629" y="2692019"/>
              <a:ext cx="472439" cy="73152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2569952" y="2371344"/>
            <a:ext cx="1371600" cy="1371600"/>
            <a:chOff x="12569952" y="2371344"/>
            <a:chExt cx="1371600" cy="1371600"/>
          </a:xfrm>
        </p:grpSpPr>
        <p:sp>
          <p:nvSpPr>
            <p:cNvPr id="22" name="object 22"/>
            <p:cNvSpPr/>
            <p:nvPr/>
          </p:nvSpPr>
          <p:spPr>
            <a:xfrm>
              <a:off x="12569952" y="2371344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685800" y="0"/>
                  </a:moveTo>
                  <a:lnTo>
                    <a:pt x="636828" y="1722"/>
                  </a:lnTo>
                  <a:lnTo>
                    <a:pt x="588784" y="6811"/>
                  </a:lnTo>
                  <a:lnTo>
                    <a:pt x="541785" y="15151"/>
                  </a:lnTo>
                  <a:lnTo>
                    <a:pt x="495947" y="26625"/>
                  </a:lnTo>
                  <a:lnTo>
                    <a:pt x="451386" y="41118"/>
                  </a:lnTo>
                  <a:lnTo>
                    <a:pt x="408218" y="58514"/>
                  </a:lnTo>
                  <a:lnTo>
                    <a:pt x="366559" y="78696"/>
                  </a:lnTo>
                  <a:lnTo>
                    <a:pt x="326525" y="101548"/>
                  </a:lnTo>
                  <a:lnTo>
                    <a:pt x="288233" y="126954"/>
                  </a:lnTo>
                  <a:lnTo>
                    <a:pt x="251798" y="154798"/>
                  </a:lnTo>
                  <a:lnTo>
                    <a:pt x="217336" y="184964"/>
                  </a:lnTo>
                  <a:lnTo>
                    <a:pt x="184964" y="217336"/>
                  </a:lnTo>
                  <a:lnTo>
                    <a:pt x="154798" y="251798"/>
                  </a:lnTo>
                  <a:lnTo>
                    <a:pt x="126954" y="288233"/>
                  </a:lnTo>
                  <a:lnTo>
                    <a:pt x="101548" y="326525"/>
                  </a:lnTo>
                  <a:lnTo>
                    <a:pt x="78696" y="366559"/>
                  </a:lnTo>
                  <a:lnTo>
                    <a:pt x="58514" y="408218"/>
                  </a:lnTo>
                  <a:lnTo>
                    <a:pt x="41118" y="451386"/>
                  </a:lnTo>
                  <a:lnTo>
                    <a:pt x="26625" y="495947"/>
                  </a:lnTo>
                  <a:lnTo>
                    <a:pt x="15151" y="541785"/>
                  </a:lnTo>
                  <a:lnTo>
                    <a:pt x="6811" y="588784"/>
                  </a:lnTo>
                  <a:lnTo>
                    <a:pt x="1722" y="636828"/>
                  </a:lnTo>
                  <a:lnTo>
                    <a:pt x="0" y="685800"/>
                  </a:lnTo>
                  <a:lnTo>
                    <a:pt x="1722" y="734771"/>
                  </a:lnTo>
                  <a:lnTo>
                    <a:pt x="6811" y="782815"/>
                  </a:lnTo>
                  <a:lnTo>
                    <a:pt x="15151" y="829814"/>
                  </a:lnTo>
                  <a:lnTo>
                    <a:pt x="26625" y="875652"/>
                  </a:lnTo>
                  <a:lnTo>
                    <a:pt x="41118" y="920213"/>
                  </a:lnTo>
                  <a:lnTo>
                    <a:pt x="58514" y="963381"/>
                  </a:lnTo>
                  <a:lnTo>
                    <a:pt x="78696" y="1005040"/>
                  </a:lnTo>
                  <a:lnTo>
                    <a:pt x="101548" y="1045074"/>
                  </a:lnTo>
                  <a:lnTo>
                    <a:pt x="126954" y="1083366"/>
                  </a:lnTo>
                  <a:lnTo>
                    <a:pt x="154798" y="1119801"/>
                  </a:lnTo>
                  <a:lnTo>
                    <a:pt x="184964" y="1154263"/>
                  </a:lnTo>
                  <a:lnTo>
                    <a:pt x="217336" y="1186635"/>
                  </a:lnTo>
                  <a:lnTo>
                    <a:pt x="251798" y="1216801"/>
                  </a:lnTo>
                  <a:lnTo>
                    <a:pt x="288233" y="1244645"/>
                  </a:lnTo>
                  <a:lnTo>
                    <a:pt x="326525" y="1270051"/>
                  </a:lnTo>
                  <a:lnTo>
                    <a:pt x="366559" y="1292903"/>
                  </a:lnTo>
                  <a:lnTo>
                    <a:pt x="408218" y="1313085"/>
                  </a:lnTo>
                  <a:lnTo>
                    <a:pt x="451386" y="1330481"/>
                  </a:lnTo>
                  <a:lnTo>
                    <a:pt x="495947" y="1344974"/>
                  </a:lnTo>
                  <a:lnTo>
                    <a:pt x="541785" y="1356448"/>
                  </a:lnTo>
                  <a:lnTo>
                    <a:pt x="588784" y="1364788"/>
                  </a:lnTo>
                  <a:lnTo>
                    <a:pt x="636828" y="1369877"/>
                  </a:lnTo>
                  <a:lnTo>
                    <a:pt x="685800" y="1371600"/>
                  </a:lnTo>
                  <a:lnTo>
                    <a:pt x="734771" y="1369877"/>
                  </a:lnTo>
                  <a:lnTo>
                    <a:pt x="782815" y="1364788"/>
                  </a:lnTo>
                  <a:lnTo>
                    <a:pt x="829814" y="1356448"/>
                  </a:lnTo>
                  <a:lnTo>
                    <a:pt x="875652" y="1344974"/>
                  </a:lnTo>
                  <a:lnTo>
                    <a:pt x="920213" y="1330481"/>
                  </a:lnTo>
                  <a:lnTo>
                    <a:pt x="963381" y="1313085"/>
                  </a:lnTo>
                  <a:lnTo>
                    <a:pt x="1005040" y="1292903"/>
                  </a:lnTo>
                  <a:lnTo>
                    <a:pt x="1045074" y="1270051"/>
                  </a:lnTo>
                  <a:lnTo>
                    <a:pt x="1083366" y="1244645"/>
                  </a:lnTo>
                  <a:lnTo>
                    <a:pt x="1119801" y="1216801"/>
                  </a:lnTo>
                  <a:lnTo>
                    <a:pt x="1154263" y="1186635"/>
                  </a:lnTo>
                  <a:lnTo>
                    <a:pt x="1186635" y="1154263"/>
                  </a:lnTo>
                  <a:lnTo>
                    <a:pt x="1216801" y="1119801"/>
                  </a:lnTo>
                  <a:lnTo>
                    <a:pt x="1244645" y="1083366"/>
                  </a:lnTo>
                  <a:lnTo>
                    <a:pt x="1270051" y="1045074"/>
                  </a:lnTo>
                  <a:lnTo>
                    <a:pt x="1292903" y="1005040"/>
                  </a:lnTo>
                  <a:lnTo>
                    <a:pt x="1313085" y="963381"/>
                  </a:lnTo>
                  <a:lnTo>
                    <a:pt x="1330481" y="920213"/>
                  </a:lnTo>
                  <a:lnTo>
                    <a:pt x="1344974" y="875652"/>
                  </a:lnTo>
                  <a:lnTo>
                    <a:pt x="1356448" y="829814"/>
                  </a:lnTo>
                  <a:lnTo>
                    <a:pt x="1364788" y="782815"/>
                  </a:lnTo>
                  <a:lnTo>
                    <a:pt x="1369877" y="734771"/>
                  </a:lnTo>
                  <a:lnTo>
                    <a:pt x="1371600" y="685800"/>
                  </a:lnTo>
                  <a:lnTo>
                    <a:pt x="1369877" y="636828"/>
                  </a:lnTo>
                  <a:lnTo>
                    <a:pt x="1364788" y="588784"/>
                  </a:lnTo>
                  <a:lnTo>
                    <a:pt x="1356448" y="541785"/>
                  </a:lnTo>
                  <a:lnTo>
                    <a:pt x="1344974" y="495947"/>
                  </a:lnTo>
                  <a:lnTo>
                    <a:pt x="1330481" y="451386"/>
                  </a:lnTo>
                  <a:lnTo>
                    <a:pt x="1313085" y="408218"/>
                  </a:lnTo>
                  <a:lnTo>
                    <a:pt x="1292903" y="366559"/>
                  </a:lnTo>
                  <a:lnTo>
                    <a:pt x="1270051" y="326525"/>
                  </a:lnTo>
                  <a:lnTo>
                    <a:pt x="1244645" y="288233"/>
                  </a:lnTo>
                  <a:lnTo>
                    <a:pt x="1216801" y="251798"/>
                  </a:lnTo>
                  <a:lnTo>
                    <a:pt x="1186635" y="217336"/>
                  </a:lnTo>
                  <a:lnTo>
                    <a:pt x="1154263" y="184964"/>
                  </a:lnTo>
                  <a:lnTo>
                    <a:pt x="1119801" y="154798"/>
                  </a:lnTo>
                  <a:lnTo>
                    <a:pt x="1083366" y="126954"/>
                  </a:lnTo>
                  <a:lnTo>
                    <a:pt x="1045074" y="101548"/>
                  </a:lnTo>
                  <a:lnTo>
                    <a:pt x="1005040" y="78696"/>
                  </a:lnTo>
                  <a:lnTo>
                    <a:pt x="963381" y="58514"/>
                  </a:lnTo>
                  <a:lnTo>
                    <a:pt x="920213" y="41118"/>
                  </a:lnTo>
                  <a:lnTo>
                    <a:pt x="875652" y="26625"/>
                  </a:lnTo>
                  <a:lnTo>
                    <a:pt x="829814" y="15151"/>
                  </a:lnTo>
                  <a:lnTo>
                    <a:pt x="782815" y="6811"/>
                  </a:lnTo>
                  <a:lnTo>
                    <a:pt x="734771" y="1722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078968" y="2692019"/>
              <a:ext cx="710184" cy="731520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63060" y="794588"/>
            <a:ext cx="11352530" cy="854075"/>
            <a:chOff x="3663060" y="794588"/>
            <a:chExt cx="11352530" cy="8540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663060" y="794588"/>
              <a:ext cx="1989709" cy="8537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94908" y="794588"/>
              <a:ext cx="7383271" cy="8537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79679" y="794588"/>
              <a:ext cx="2335783" cy="85374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89786" y="6761353"/>
            <a:ext cx="7113270" cy="1036319"/>
            <a:chOff x="1589786" y="6761353"/>
            <a:chExt cx="7113270" cy="1036319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0381" y="6761353"/>
              <a:ext cx="3664712" cy="5181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9786" y="7279513"/>
              <a:ext cx="7112888" cy="5181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1129518" y="6761353"/>
            <a:ext cx="4472940" cy="1036319"/>
            <a:chOff x="11129518" y="6761353"/>
            <a:chExt cx="4472940" cy="1036319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80394" y="6761353"/>
              <a:ext cx="4166742" cy="5181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29518" y="7279513"/>
              <a:ext cx="4472812" cy="5181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470580" y="2722304"/>
            <a:ext cx="2760841" cy="330184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533655" y="2712757"/>
            <a:ext cx="3500577" cy="3323763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3145" y="2237994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0" y="146519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73145" y="4203953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0" y="146519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73145" y="6172961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0" y="146519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73145" y="8141969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0" y="146524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6403594" y="794588"/>
            <a:ext cx="5871845" cy="854075"/>
            <a:chOff x="6403594" y="794588"/>
            <a:chExt cx="5871845" cy="854075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403594" y="794588"/>
              <a:ext cx="3700145" cy="8537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9528" y="794588"/>
              <a:ext cx="2335403" cy="85374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1800" y="2433866"/>
            <a:ext cx="1080490" cy="107891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32936" y="2715767"/>
            <a:ext cx="9694037" cy="48767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51800" y="4373918"/>
            <a:ext cx="1080490" cy="1078915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432936" y="4438141"/>
            <a:ext cx="13448030" cy="975994"/>
            <a:chOff x="3432936" y="4438141"/>
            <a:chExt cx="13448030" cy="975994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32936" y="4438141"/>
              <a:ext cx="8231378" cy="48767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63528" y="4438141"/>
              <a:ext cx="347472" cy="4876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37264" y="4438141"/>
              <a:ext cx="5243322" cy="4876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32936" y="4925898"/>
              <a:ext cx="3795903" cy="487984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51800" y="6312446"/>
            <a:ext cx="1080490" cy="1078915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3432936" y="6407226"/>
            <a:ext cx="12966065" cy="975994"/>
            <a:chOff x="3432936" y="6407226"/>
            <a:chExt cx="12966065" cy="975994"/>
          </a:xfrm>
        </p:grpSpPr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32936" y="6407226"/>
              <a:ext cx="12815316" cy="48798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51021" y="6407226"/>
              <a:ext cx="347471" cy="48798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32936" y="6895465"/>
              <a:ext cx="1997710" cy="487680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351800" y="8250973"/>
            <a:ext cx="1080490" cy="1078915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3432936" y="8377173"/>
            <a:ext cx="13494385" cy="975360"/>
            <a:chOff x="3432936" y="8377173"/>
            <a:chExt cx="13494385" cy="975360"/>
          </a:xfrm>
        </p:grpSpPr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32936" y="8377173"/>
              <a:ext cx="10987532" cy="48767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20697" y="8377173"/>
              <a:ext cx="347471" cy="48767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394433" y="8377173"/>
              <a:ext cx="2532634" cy="48767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432936" y="8864803"/>
              <a:ext cx="4339844" cy="487680"/>
            </a:xfrm>
            <a:prstGeom prst="rect">
              <a:avLst/>
            </a:prstGeom>
          </p:spPr>
        </p:pic>
      </p:grp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5305933" y="670305"/>
            <a:ext cx="8081009" cy="853440"/>
            <a:chOff x="5305933" y="670305"/>
            <a:chExt cx="8081009" cy="85344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305933" y="670305"/>
              <a:ext cx="6227699" cy="8534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59896" y="670305"/>
              <a:ext cx="2026919" cy="85344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81076" y="1753296"/>
            <a:ext cx="16695419" cy="8308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8305" marR="8538210" indent="-396240">
              <a:lnSpc>
                <a:spcPct val="110000"/>
              </a:lnSpc>
              <a:spcBef>
                <a:spcPts val="95"/>
              </a:spcBef>
            </a:pPr>
            <a:r>
              <a:rPr sz="26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600" spc="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A39DC9"/>
                </a:solidFill>
                <a:latin typeface="Courier New" panose="02070309020205020404"/>
                <a:cs typeface="Courier New" panose="02070309020205020404"/>
              </a:rPr>
              <a:t>EmailForm</a:t>
            </a:r>
            <a:r>
              <a:rPr sz="2600" spc="20" dirty="0">
                <a:solidFill>
                  <a:srgbClr val="A39DC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600" spc="2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A39DC9"/>
                </a:solidFill>
                <a:latin typeface="Courier New" panose="02070309020205020404"/>
                <a:cs typeface="Courier New" panose="02070309020205020404"/>
              </a:rPr>
              <a:t>React</a:t>
            </a:r>
            <a:r>
              <a:rPr sz="26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600" spc="-5" dirty="0">
                <a:solidFill>
                  <a:srgbClr val="A39DC9"/>
                </a:solidFill>
                <a:latin typeface="Courier New" panose="02070309020205020404"/>
                <a:cs typeface="Courier New" panose="02070309020205020404"/>
              </a:rPr>
              <a:t>Component</a:t>
            </a:r>
            <a:r>
              <a:rPr sz="2600" spc="15" dirty="0">
                <a:solidFill>
                  <a:srgbClr val="A39DC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600" spc="-15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(props)</a:t>
            </a:r>
            <a:r>
              <a:rPr sz="26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806450">
              <a:lnSpc>
                <a:spcPct val="100000"/>
              </a:lnSpc>
              <a:spcBef>
                <a:spcPts val="315"/>
              </a:spcBef>
            </a:pPr>
            <a:r>
              <a:rPr sz="26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super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(props);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ourier New" panose="02070309020205020404"/>
              <a:cs typeface="Courier New" panose="02070309020205020404"/>
            </a:endParaRPr>
          </a:p>
          <a:p>
            <a:pPr marL="806450">
              <a:lnSpc>
                <a:spcPct val="100000"/>
              </a:lnSpc>
            </a:pPr>
            <a:r>
              <a:rPr sz="26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this.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{value:</a:t>
            </a:r>
            <a:r>
              <a:rPr sz="26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''};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806450">
              <a:lnSpc>
                <a:spcPct val="100000"/>
              </a:lnSpc>
              <a:spcBef>
                <a:spcPts val="315"/>
              </a:spcBef>
            </a:pPr>
            <a:r>
              <a:rPr sz="26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this.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handleChange</a:t>
            </a:r>
            <a:r>
              <a:rPr sz="2600" spc="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handleChange.bind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6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408305">
              <a:lnSpc>
                <a:spcPct val="100000"/>
              </a:lnSpc>
              <a:spcBef>
                <a:spcPts val="310"/>
              </a:spcBef>
            </a:pP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ourier New" panose="02070309020205020404"/>
              <a:cs typeface="Courier New" panose="02070309020205020404"/>
            </a:endParaRPr>
          </a:p>
          <a:p>
            <a:pPr marL="408305">
              <a:lnSpc>
                <a:spcPct val="100000"/>
              </a:lnSpc>
            </a:pPr>
            <a:r>
              <a:rPr sz="2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handleChange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(event)</a:t>
            </a:r>
            <a:r>
              <a:rPr sz="26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806450">
              <a:lnSpc>
                <a:spcPct val="100000"/>
              </a:lnSpc>
              <a:spcBef>
                <a:spcPts val="315"/>
              </a:spcBef>
            </a:pPr>
            <a:r>
              <a:rPr sz="26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setState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({value:</a:t>
            </a:r>
            <a:r>
              <a:rPr sz="2600" spc="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event.target.value});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408305">
              <a:lnSpc>
                <a:spcPct val="100000"/>
              </a:lnSpc>
              <a:spcBef>
                <a:spcPts val="310"/>
              </a:spcBef>
            </a:pP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Courier New" panose="02070309020205020404"/>
              <a:cs typeface="Courier New" panose="02070309020205020404"/>
            </a:endParaRPr>
          </a:p>
          <a:p>
            <a:pPr marL="806450" marR="14293850" indent="-398145" algn="r">
              <a:lnSpc>
                <a:spcPct val="110000"/>
              </a:lnSpc>
              <a:spcBef>
                <a:spcPts val="5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render()</a:t>
            </a:r>
            <a:r>
              <a:rPr sz="26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600" spc="-15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6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R="14294485" algn="r">
              <a:lnSpc>
                <a:spcPct val="100000"/>
              </a:lnSpc>
              <a:spcBef>
                <a:spcPts val="310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&lt;form&gt;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600200">
              <a:lnSpc>
                <a:spcPct val="100000"/>
              </a:lnSpc>
              <a:spcBef>
                <a:spcPts val="310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&lt;input</a:t>
            </a:r>
            <a:r>
              <a:rPr sz="2600" spc="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="</a:t>
            </a:r>
            <a:r>
              <a:rPr sz="2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email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600" spc="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={</a:t>
            </a:r>
            <a:r>
              <a:rPr sz="26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.state.value}</a:t>
            </a:r>
            <a:r>
              <a:rPr sz="2600" spc="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onChange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={</a:t>
            </a:r>
            <a:r>
              <a:rPr sz="26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handleChange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600" spc="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02690">
              <a:lnSpc>
                <a:spcPct val="100000"/>
              </a:lnSpc>
              <a:spcBef>
                <a:spcPts val="315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&lt;/form&gt;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806450">
              <a:lnSpc>
                <a:spcPct val="100000"/>
              </a:lnSpc>
              <a:spcBef>
                <a:spcPts val="315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408305">
              <a:lnSpc>
                <a:spcPct val="100000"/>
              </a:lnSpc>
              <a:spcBef>
                <a:spcPts val="310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782</Words>
  <Application>WPS Presentation</Application>
  <PresentationFormat>On-screen Show (4:3)</PresentationFormat>
  <Paragraphs>98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SimSun</vt:lpstr>
      <vt:lpstr>Wingdings</vt:lpstr>
      <vt:lpstr>Courier New</vt:lpstr>
      <vt:lpstr>Microsoft YaHei</vt:lpstr>
      <vt:lpstr>Arial Unicode MS</vt:lpstr>
      <vt:lpstr>Calibri</vt:lpstr>
      <vt:lpstr>Lucida Sans Unicode</vt:lpstr>
      <vt:lpstr>Segoe UI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 Sam</cp:lastModifiedBy>
  <cp:revision>3</cp:revision>
  <dcterms:created xsi:type="dcterms:W3CDTF">2022-05-23T16:57:00Z</dcterms:created>
  <dcterms:modified xsi:type="dcterms:W3CDTF">2022-05-23T17:59:17Z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2021-05-12T11:00:00Z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2022-05-23T11:00:00Z</vt:filetime>
  </property>
  <property fmtid="{D5CDD505-2E9C-101B-9397-08002B2CF9AE}" pid="5" name="ICV">
    <vt:lpwstr>D6ACEE7BDB86493D82AE4C28315B4C83</vt:lpwstr>
  </property>
  <property fmtid="{D5CDD505-2E9C-101B-9397-08002B2CF9AE}" pid="6" name="KSOProductBuildVer">
    <vt:lpwstr>1033-11.2.0.11130</vt:lpwstr>
  </property>
</Properties>
</file>