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7" r:id="rId21"/>
    <p:sldId id="273" r:id="rId22"/>
    <p:sldId id="274" r:id="rId23"/>
    <p:sldId id="275" r:id="rId2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7000"/>
                </a:moveTo>
                <a:lnTo>
                  <a:pt x="9162288" y="10287000"/>
                </a:lnTo>
                <a:lnTo>
                  <a:pt x="9162288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8819" y="9224771"/>
            <a:ext cx="673607" cy="67360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0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0"/>
                </a:lnTo>
                <a:lnTo>
                  <a:pt x="9125712" y="10287000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076" y="486867"/>
            <a:ext cx="17325847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128.png"/><Relationship Id="rId24" Type="http://schemas.openxmlformats.org/officeDocument/2006/relationships/image" Target="../media/image127.png"/><Relationship Id="rId23" Type="http://schemas.openxmlformats.org/officeDocument/2006/relationships/image" Target="../media/image126.png"/><Relationship Id="rId22" Type="http://schemas.openxmlformats.org/officeDocument/2006/relationships/image" Target="../media/image125.png"/><Relationship Id="rId21" Type="http://schemas.openxmlformats.org/officeDocument/2006/relationships/image" Target="../media/image124.png"/><Relationship Id="rId20" Type="http://schemas.openxmlformats.org/officeDocument/2006/relationships/image" Target="../media/image123.png"/><Relationship Id="rId2" Type="http://schemas.openxmlformats.org/officeDocument/2006/relationships/image" Target="../media/image41.png"/><Relationship Id="rId19" Type="http://schemas.openxmlformats.org/officeDocument/2006/relationships/image" Target="../media/image122.png"/><Relationship Id="rId18" Type="http://schemas.openxmlformats.org/officeDocument/2006/relationships/image" Target="../media/image121.png"/><Relationship Id="rId17" Type="http://schemas.openxmlformats.org/officeDocument/2006/relationships/image" Target="../media/image120.png"/><Relationship Id="rId16" Type="http://schemas.openxmlformats.org/officeDocument/2006/relationships/image" Target="../media/image119.png"/><Relationship Id="rId15" Type="http://schemas.openxmlformats.org/officeDocument/2006/relationships/image" Target="../media/image118.png"/><Relationship Id="rId14" Type="http://schemas.openxmlformats.org/officeDocument/2006/relationships/image" Target="../media/image117.png"/><Relationship Id="rId13" Type="http://schemas.openxmlformats.org/officeDocument/2006/relationships/image" Target="../media/image116.png"/><Relationship Id="rId12" Type="http://schemas.openxmlformats.org/officeDocument/2006/relationships/image" Target="../media/image115.png"/><Relationship Id="rId11" Type="http://schemas.openxmlformats.org/officeDocument/2006/relationships/image" Target="../media/image114.png"/><Relationship Id="rId10" Type="http://schemas.openxmlformats.org/officeDocument/2006/relationships/image" Target="../media/image113.png"/><Relationship Id="rId1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38.png"/><Relationship Id="rId1" Type="http://schemas.openxmlformats.org/officeDocument/2006/relationships/image" Target="../media/image12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png"/><Relationship Id="rId8" Type="http://schemas.openxmlformats.org/officeDocument/2006/relationships/image" Target="../media/image71.png"/><Relationship Id="rId7" Type="http://schemas.openxmlformats.org/officeDocument/2006/relationships/image" Target="../media/image144.png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159.png"/><Relationship Id="rId24" Type="http://schemas.openxmlformats.org/officeDocument/2006/relationships/image" Target="../media/image158.png"/><Relationship Id="rId23" Type="http://schemas.openxmlformats.org/officeDocument/2006/relationships/image" Target="../media/image157.png"/><Relationship Id="rId22" Type="http://schemas.openxmlformats.org/officeDocument/2006/relationships/image" Target="../media/image156.png"/><Relationship Id="rId21" Type="http://schemas.openxmlformats.org/officeDocument/2006/relationships/image" Target="../media/image155.png"/><Relationship Id="rId20" Type="http://schemas.openxmlformats.org/officeDocument/2006/relationships/image" Target="../media/image68.png"/><Relationship Id="rId2" Type="http://schemas.openxmlformats.org/officeDocument/2006/relationships/image" Target="../media/image130.png"/><Relationship Id="rId19" Type="http://schemas.openxmlformats.org/officeDocument/2006/relationships/image" Target="../media/image154.png"/><Relationship Id="rId18" Type="http://schemas.openxmlformats.org/officeDocument/2006/relationships/image" Target="../media/image153.png"/><Relationship Id="rId17" Type="http://schemas.openxmlformats.org/officeDocument/2006/relationships/image" Target="../media/image152.png"/><Relationship Id="rId16" Type="http://schemas.openxmlformats.org/officeDocument/2006/relationships/image" Target="../media/image151.png"/><Relationship Id="rId15" Type="http://schemas.openxmlformats.org/officeDocument/2006/relationships/image" Target="../media/image150.png"/><Relationship Id="rId14" Type="http://schemas.openxmlformats.org/officeDocument/2006/relationships/image" Target="../media/image149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32.png"/><Relationship Id="rId1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png"/><Relationship Id="rId8" Type="http://schemas.openxmlformats.org/officeDocument/2006/relationships/image" Target="../media/image166.png"/><Relationship Id="rId7" Type="http://schemas.openxmlformats.org/officeDocument/2006/relationships/image" Target="../media/image165.png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9.png"/><Relationship Id="rId10" Type="http://schemas.openxmlformats.org/officeDocument/2006/relationships/image" Target="../media/image168.png"/><Relationship Id="rId1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png"/><Relationship Id="rId8" Type="http://schemas.openxmlformats.org/officeDocument/2006/relationships/image" Target="../media/image178.png"/><Relationship Id="rId7" Type="http://schemas.openxmlformats.org/officeDocument/2006/relationships/image" Target="../media/image177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1.png"/><Relationship Id="rId10" Type="http://schemas.openxmlformats.org/officeDocument/2006/relationships/image" Target="../media/image180.png"/><Relationship Id="rId1" Type="http://schemas.openxmlformats.org/officeDocument/2006/relationships/image" Target="../media/image17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png"/><Relationship Id="rId8" Type="http://schemas.openxmlformats.org/officeDocument/2006/relationships/image" Target="../media/image189.png"/><Relationship Id="rId7" Type="http://schemas.openxmlformats.org/officeDocument/2006/relationships/image" Target="../media/image188.png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91.png"/><Relationship Id="rId1" Type="http://schemas.openxmlformats.org/officeDocument/2006/relationships/image" Target="../media/image18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png"/><Relationship Id="rId8" Type="http://schemas.openxmlformats.org/officeDocument/2006/relationships/image" Target="../media/image198.png"/><Relationship Id="rId7" Type="http://schemas.openxmlformats.org/officeDocument/2006/relationships/image" Target="../media/image197.png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Relationship Id="rId3" Type="http://schemas.openxmlformats.org/officeDocument/2006/relationships/image" Target="../media/image193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217.png"/><Relationship Id="rId26" Type="http://schemas.openxmlformats.org/officeDocument/2006/relationships/image" Target="../media/image216.png"/><Relationship Id="rId25" Type="http://schemas.openxmlformats.org/officeDocument/2006/relationships/image" Target="../media/image215.png"/><Relationship Id="rId24" Type="http://schemas.openxmlformats.org/officeDocument/2006/relationships/image" Target="../media/image214.png"/><Relationship Id="rId23" Type="http://schemas.openxmlformats.org/officeDocument/2006/relationships/image" Target="../media/image213.png"/><Relationship Id="rId22" Type="http://schemas.openxmlformats.org/officeDocument/2006/relationships/image" Target="../media/image212.png"/><Relationship Id="rId21" Type="http://schemas.openxmlformats.org/officeDocument/2006/relationships/image" Target="../media/image211.png"/><Relationship Id="rId20" Type="http://schemas.openxmlformats.org/officeDocument/2006/relationships/image" Target="../media/image210.png"/><Relationship Id="rId2" Type="http://schemas.openxmlformats.org/officeDocument/2006/relationships/image" Target="../media/image41.png"/><Relationship Id="rId19" Type="http://schemas.openxmlformats.org/officeDocument/2006/relationships/image" Target="../media/image209.png"/><Relationship Id="rId18" Type="http://schemas.openxmlformats.org/officeDocument/2006/relationships/image" Target="../media/image208.png"/><Relationship Id="rId17" Type="http://schemas.openxmlformats.org/officeDocument/2006/relationships/image" Target="../media/image207.png"/><Relationship Id="rId16" Type="http://schemas.openxmlformats.org/officeDocument/2006/relationships/image" Target="../media/image206.png"/><Relationship Id="rId15" Type="http://schemas.openxmlformats.org/officeDocument/2006/relationships/image" Target="../media/image205.png"/><Relationship Id="rId14" Type="http://schemas.openxmlformats.org/officeDocument/2006/relationships/image" Target="../media/image204.png"/><Relationship Id="rId13" Type="http://schemas.openxmlformats.org/officeDocument/2006/relationships/image" Target="../media/image203.png"/><Relationship Id="rId12" Type="http://schemas.openxmlformats.org/officeDocument/2006/relationships/image" Target="../media/image202.png"/><Relationship Id="rId11" Type="http://schemas.openxmlformats.org/officeDocument/2006/relationships/image" Target="../media/image201.png"/><Relationship Id="rId10" Type="http://schemas.openxmlformats.org/officeDocument/2006/relationships/image" Target="../media/image200.png"/><Relationship Id="rId1" Type="http://schemas.openxmlformats.org/officeDocument/2006/relationships/image" Target="../media/image19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4.png"/><Relationship Id="rId8" Type="http://schemas.openxmlformats.org/officeDocument/2006/relationships/image" Target="../media/image71.png"/><Relationship Id="rId7" Type="http://schemas.openxmlformats.org/officeDocument/2006/relationships/image" Target="../media/image223.png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167.png"/><Relationship Id="rId3" Type="http://schemas.openxmlformats.org/officeDocument/2006/relationships/image" Target="../media/image220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35.png"/><Relationship Id="rId2" Type="http://schemas.openxmlformats.org/officeDocument/2006/relationships/image" Target="../media/image219.png"/><Relationship Id="rId19" Type="http://schemas.openxmlformats.org/officeDocument/2006/relationships/image" Target="../media/image234.png"/><Relationship Id="rId18" Type="http://schemas.openxmlformats.org/officeDocument/2006/relationships/image" Target="../media/image233.png"/><Relationship Id="rId17" Type="http://schemas.openxmlformats.org/officeDocument/2006/relationships/image" Target="../media/image232.png"/><Relationship Id="rId16" Type="http://schemas.openxmlformats.org/officeDocument/2006/relationships/image" Target="../media/image231.png"/><Relationship Id="rId15" Type="http://schemas.openxmlformats.org/officeDocument/2006/relationships/image" Target="../media/image230.png"/><Relationship Id="rId14" Type="http://schemas.openxmlformats.org/officeDocument/2006/relationships/image" Target="../media/image229.png"/><Relationship Id="rId13" Type="http://schemas.openxmlformats.org/officeDocument/2006/relationships/image" Target="../media/image228.png"/><Relationship Id="rId12" Type="http://schemas.openxmlformats.org/officeDocument/2006/relationships/image" Target="../media/image227.png"/><Relationship Id="rId11" Type="http://schemas.openxmlformats.org/officeDocument/2006/relationships/image" Target="../media/image226.png"/><Relationship Id="rId10" Type="http://schemas.openxmlformats.org/officeDocument/2006/relationships/image" Target="../media/image225.png"/><Relationship Id="rId1" Type="http://schemas.openxmlformats.org/officeDocument/2006/relationships/image" Target="../media/image2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png"/><Relationship Id="rId8" Type="http://schemas.openxmlformats.org/officeDocument/2006/relationships/image" Target="../media/image244.png"/><Relationship Id="rId7" Type="http://schemas.openxmlformats.org/officeDocument/2006/relationships/image" Target="../media/image243.png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47.png"/><Relationship Id="rId10" Type="http://schemas.openxmlformats.org/officeDocument/2006/relationships/image" Target="../media/image246.png"/><Relationship Id="rId1" Type="http://schemas.openxmlformats.org/officeDocument/2006/relationships/image" Target="../media/image23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png"/><Relationship Id="rId8" Type="http://schemas.openxmlformats.org/officeDocument/2006/relationships/image" Target="../media/image253.png"/><Relationship Id="rId7" Type="http://schemas.openxmlformats.org/officeDocument/2006/relationships/image" Target="../media/image252.png"/><Relationship Id="rId6" Type="http://schemas.openxmlformats.org/officeDocument/2006/relationships/image" Target="../media/image1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61.png"/><Relationship Id="rId15" Type="http://schemas.openxmlformats.org/officeDocument/2006/relationships/image" Target="../media/image260.png"/><Relationship Id="rId14" Type="http://schemas.openxmlformats.org/officeDocument/2006/relationships/image" Target="../media/image259.png"/><Relationship Id="rId13" Type="http://schemas.openxmlformats.org/officeDocument/2006/relationships/image" Target="../media/image258.png"/><Relationship Id="rId12" Type="http://schemas.openxmlformats.org/officeDocument/2006/relationships/image" Target="../media/image257.png"/><Relationship Id="rId11" Type="http://schemas.openxmlformats.org/officeDocument/2006/relationships/image" Target="../media/image256.png"/><Relationship Id="rId10" Type="http://schemas.openxmlformats.org/officeDocument/2006/relationships/image" Target="../media/image255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66.png"/><Relationship Id="rId4" Type="http://schemas.openxmlformats.org/officeDocument/2006/relationships/image" Target="../media/image265.png"/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image" Target="../media/image26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72.png"/><Relationship Id="rId20" Type="http://schemas.openxmlformats.org/officeDocument/2006/relationships/image" Target="../media/image71.png"/><Relationship Id="rId2" Type="http://schemas.openxmlformats.org/officeDocument/2006/relationships/image" Target="../media/image41.png"/><Relationship Id="rId19" Type="http://schemas.openxmlformats.org/officeDocument/2006/relationships/image" Target="../media/image70.png"/><Relationship Id="rId18" Type="http://schemas.openxmlformats.org/officeDocument/2006/relationships/image" Target="../media/image69.png"/><Relationship Id="rId17" Type="http://schemas.openxmlformats.org/officeDocument/2006/relationships/image" Target="../media/image68.png"/><Relationship Id="rId16" Type="http://schemas.openxmlformats.org/officeDocument/2006/relationships/image" Target="../media/image67.png"/><Relationship Id="rId15" Type="http://schemas.openxmlformats.org/officeDocument/2006/relationships/image" Target="../media/image66.png"/><Relationship Id="rId14" Type="http://schemas.openxmlformats.org/officeDocument/2006/relationships/image" Target="../media/image65.png"/><Relationship Id="rId13" Type="http://schemas.openxmlformats.org/officeDocument/2006/relationships/image" Target="../media/image64.png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41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84.png"/><Relationship Id="rId12" Type="http://schemas.openxmlformats.org/officeDocument/2006/relationships/image" Target="../media/image83.png"/><Relationship Id="rId11" Type="http://schemas.openxmlformats.org/officeDocument/2006/relationships/image" Target="../media/image82.png"/><Relationship Id="rId10" Type="http://schemas.openxmlformats.org/officeDocument/2006/relationships/image" Target="../media/image81.png"/><Relationship Id="rId1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68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41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04.png"/><Relationship Id="rId16" Type="http://schemas.openxmlformats.org/officeDocument/2006/relationships/image" Target="../media/image103.png"/><Relationship Id="rId15" Type="http://schemas.openxmlformats.org/officeDocument/2006/relationships/image" Target="../media/image102.png"/><Relationship Id="rId14" Type="http://schemas.openxmlformats.org/officeDocument/2006/relationships/image" Target="../media/image101.png"/><Relationship Id="rId13" Type="http://schemas.openxmlformats.org/officeDocument/2006/relationships/image" Target="../media/image100.png"/><Relationship Id="rId12" Type="http://schemas.openxmlformats.org/officeDocument/2006/relationships/image" Target="../media/image99.png"/><Relationship Id="rId11" Type="http://schemas.openxmlformats.org/officeDocument/2006/relationships/image" Target="../media/image98.png"/><Relationship Id="rId10" Type="http://schemas.openxmlformats.org/officeDocument/2006/relationships/image" Target="../media/image97.png"/><Relationship Id="rId1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87677" y="3233623"/>
            <a:ext cx="11491595" cy="1036955"/>
            <a:chOff x="1487677" y="3233623"/>
            <a:chExt cx="11491595" cy="10369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677" y="3233623"/>
              <a:ext cx="3773932" cy="1036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9647" y="3233623"/>
              <a:ext cx="2834639" cy="1036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111" y="3233623"/>
              <a:ext cx="2786506" cy="10366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7472" y="3233623"/>
              <a:ext cx="2971419" cy="103662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0229" y="794588"/>
            <a:ext cx="13940790" cy="854075"/>
            <a:chOff x="2340229" y="794588"/>
            <a:chExt cx="1394079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40229" y="794588"/>
              <a:ext cx="1863344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949" y="794588"/>
              <a:ext cx="2448687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089" y="794588"/>
              <a:ext cx="3400171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3494" y="794588"/>
              <a:ext cx="3014472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8680" y="794588"/>
              <a:ext cx="3982085" cy="8537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3770" y="7272528"/>
            <a:ext cx="1529080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39133" y="4341919"/>
            <a:ext cx="3221693" cy="233163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643507" y="7988554"/>
            <a:ext cx="4264025" cy="1280160"/>
            <a:chOff x="1643507" y="7988554"/>
            <a:chExt cx="4264025" cy="128016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507" y="7988554"/>
              <a:ext cx="4263898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1147" y="8415274"/>
              <a:ext cx="3925062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3415" y="8841943"/>
              <a:ext cx="1089964" cy="42671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775689" y="7272528"/>
            <a:ext cx="1966721" cy="5181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290841" y="4373915"/>
            <a:ext cx="2692831" cy="233163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2577826" y="7988554"/>
            <a:ext cx="4503420" cy="1706880"/>
            <a:chOff x="12577826" y="7988554"/>
            <a:chExt cx="4503420" cy="170688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96698" y="7988554"/>
              <a:ext cx="4263898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44754" y="8415274"/>
              <a:ext cx="1926463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96211" y="8415274"/>
              <a:ext cx="1551813" cy="4267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77826" y="8841943"/>
              <a:ext cx="4502912" cy="4267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47218" y="9268358"/>
              <a:ext cx="3478275" cy="427024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07958" y="7272528"/>
            <a:ext cx="1408176" cy="5181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973603" y="4337339"/>
            <a:ext cx="2336212" cy="233621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135621" y="7988554"/>
            <a:ext cx="4269105" cy="1706880"/>
            <a:chOff x="7135621" y="7988554"/>
            <a:chExt cx="4269105" cy="1706880"/>
          </a:xfrm>
        </p:grpSpPr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35621" y="7988554"/>
              <a:ext cx="4268597" cy="853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78877" y="8841943"/>
              <a:ext cx="3980687" cy="426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43010" y="9268358"/>
              <a:ext cx="1774571" cy="42702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049145" y="2118105"/>
            <a:ext cx="14591030" cy="1036319"/>
            <a:chOff x="2049145" y="2118105"/>
            <a:chExt cx="14591030" cy="1036319"/>
          </a:xfrm>
        </p:grpSpPr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49145" y="2118105"/>
              <a:ext cx="1598421" cy="5181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31997" y="2118105"/>
              <a:ext cx="13107796" cy="5181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84594" y="2636265"/>
              <a:ext cx="3136773" cy="5181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36836" y="2636265"/>
              <a:ext cx="2059051" cy="51815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82970" y="794588"/>
            <a:ext cx="6717030" cy="853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40" y="3029737"/>
            <a:ext cx="1522381" cy="7924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0759" y="3241294"/>
            <a:ext cx="6748652" cy="487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2113" y="4939324"/>
            <a:ext cx="1528545" cy="152696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040759" y="5453126"/>
            <a:ext cx="13101319" cy="975360"/>
            <a:chOff x="4040759" y="5453126"/>
            <a:chExt cx="13101319" cy="9753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0759" y="5453126"/>
              <a:ext cx="5581142" cy="4876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2638" y="5453126"/>
              <a:ext cx="1779651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11229" y="5453126"/>
              <a:ext cx="6030595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0759" y="5940806"/>
              <a:ext cx="3957700" cy="48767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82888" y="7577368"/>
            <a:ext cx="1686994" cy="152696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40759" y="8099170"/>
            <a:ext cx="8497950" cy="48768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0098" y="223799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6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0098" y="371627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6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0098" y="519455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7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0098" y="667283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6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0098" y="8192261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28690" y="794588"/>
            <a:ext cx="6596888" cy="8537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5419" y="2473451"/>
            <a:ext cx="1180592" cy="61518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432936" y="2510027"/>
            <a:ext cx="7983855" cy="487680"/>
            <a:chOff x="3432936" y="2510027"/>
            <a:chExt cx="7983855" cy="4876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2936" y="2510027"/>
              <a:ext cx="792479" cy="4876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7296" y="2510027"/>
              <a:ext cx="1569593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7482" y="2510027"/>
              <a:ext cx="5909183" cy="48767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5565" y="3825281"/>
            <a:ext cx="987468" cy="98746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432936" y="3744721"/>
            <a:ext cx="13217525" cy="975360"/>
            <a:chOff x="3432936" y="3744721"/>
            <a:chExt cx="13217525" cy="97536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2936" y="3744721"/>
              <a:ext cx="11906504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44242" y="3744721"/>
              <a:ext cx="1505965" cy="487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2936" y="4232401"/>
              <a:ext cx="1163116" cy="48767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25255" y="5251461"/>
            <a:ext cx="988089" cy="98803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432936" y="5222697"/>
            <a:ext cx="12228830" cy="976630"/>
            <a:chOff x="3432936" y="5222697"/>
            <a:chExt cx="12228830" cy="97663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2936" y="5222697"/>
              <a:ext cx="426720" cy="4879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6296" y="5222697"/>
              <a:ext cx="1505965" cy="4879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37125" y="5222697"/>
              <a:ext cx="5160517" cy="4879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19715" y="5222697"/>
              <a:ext cx="2249424" cy="4879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19204" y="5222697"/>
              <a:ext cx="299466" cy="4879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18847" y="5222697"/>
              <a:ext cx="1476121" cy="4879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90702" y="5222697"/>
              <a:ext cx="2170938" cy="4879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32936" y="5711062"/>
              <a:ext cx="5671566" cy="487679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66694" y="6717804"/>
            <a:ext cx="900615" cy="110943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3432936" y="6701611"/>
            <a:ext cx="13337540" cy="975994"/>
            <a:chOff x="3432936" y="6701611"/>
            <a:chExt cx="13337540" cy="975994"/>
          </a:xfrm>
        </p:grpSpPr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32936" y="6701611"/>
              <a:ext cx="3223894" cy="4879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55410" y="6701611"/>
              <a:ext cx="347471" cy="4879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29145" y="6701611"/>
              <a:ext cx="10141077" cy="4879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32936" y="7189596"/>
              <a:ext cx="1805432" cy="4876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37708" y="7189596"/>
              <a:ext cx="6752335" cy="487680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25565" y="8310413"/>
            <a:ext cx="987468" cy="98746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432936" y="8466455"/>
            <a:ext cx="10873105" cy="487679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580509" y="794588"/>
            <a:ext cx="9521190" cy="854075"/>
            <a:chOff x="4580509" y="794588"/>
            <a:chExt cx="9521190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80509" y="794588"/>
              <a:ext cx="713232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125" y="794588"/>
              <a:ext cx="4801488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9298" y="794588"/>
              <a:ext cx="4732274" cy="8537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49" y="2877340"/>
            <a:ext cx="1441680" cy="144010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040759" y="2997454"/>
            <a:ext cx="11821795" cy="975994"/>
            <a:chOff x="4040759" y="2997454"/>
            <a:chExt cx="11821795" cy="975994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0759" y="2997454"/>
              <a:ext cx="11821794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0759" y="3485083"/>
              <a:ext cx="9383014" cy="48798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9728" y="5138954"/>
            <a:ext cx="1533121" cy="15315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40759" y="5696965"/>
            <a:ext cx="11018012" cy="4876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5842" y="7493534"/>
            <a:ext cx="1525470" cy="153155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040759" y="7855331"/>
            <a:ext cx="12444095" cy="975994"/>
            <a:chOff x="4040759" y="7855331"/>
            <a:chExt cx="12444095" cy="975994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0759" y="7855331"/>
              <a:ext cx="12443967" cy="4876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0759" y="8342960"/>
              <a:ext cx="3579367" cy="487984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876300"/>
            <a:ext cx="16857345" cy="7886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076" y="486867"/>
            <a:ext cx="1305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&lt;Formik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28191" y="1232661"/>
            <a:ext cx="678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initialValues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={{</a:t>
            </a:r>
            <a:r>
              <a:rPr sz="24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username:</a:t>
            </a:r>
            <a:r>
              <a:rPr sz="24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'jared'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191" y="1977897"/>
            <a:ext cx="550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validate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={(values,</a:t>
            </a:r>
            <a:r>
              <a:rPr sz="24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props)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952" y="2722828"/>
            <a:ext cx="386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..validation</a:t>
            </a:r>
            <a:r>
              <a:rPr sz="24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logic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191" y="3468751"/>
            <a:ext cx="5875020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onSubmit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={(values,</a:t>
            </a:r>
            <a:r>
              <a:rPr sz="24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actions)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191" y="4958918"/>
            <a:ext cx="587375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uname</a:t>
            </a:r>
            <a:r>
              <a:rPr sz="2400" spc="-4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values.username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}}&gt;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955" y="6467426"/>
            <a:ext cx="7478395" cy="20764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{props</a:t>
            </a:r>
            <a:r>
              <a:rPr sz="26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=&gt;</a:t>
            </a:r>
            <a:r>
              <a:rPr sz="2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9558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&lt;Form&gt;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0866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&lt;Field</a:t>
            </a:r>
            <a:r>
              <a:rPr sz="24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username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text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4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558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076" y="8897822"/>
            <a:ext cx="167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&lt;/Formik&gt;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90075" y="1138173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69475" y="1057910"/>
            <a:ext cx="7960359" cy="7597140"/>
            <a:chOff x="9769475" y="1057910"/>
            <a:chExt cx="7960359" cy="759714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860914" y="1057910"/>
              <a:ext cx="7100188" cy="4267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9475" y="1569974"/>
              <a:ext cx="6503923" cy="4267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914" y="2593797"/>
              <a:ext cx="7868411" cy="4270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9475" y="3106547"/>
              <a:ext cx="7786877" cy="4267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9475" y="3618611"/>
              <a:ext cx="843915" cy="4267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0914" y="4642434"/>
              <a:ext cx="4217670" cy="4270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0914" y="6691249"/>
              <a:ext cx="5725159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17672" y="6691249"/>
              <a:ext cx="1555369" cy="4267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9475" y="7203694"/>
              <a:ext cx="3032379" cy="4267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0914" y="7715757"/>
              <a:ext cx="7590536" cy="4267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69475" y="8227822"/>
              <a:ext cx="840104" cy="42671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90075" y="2674061"/>
            <a:ext cx="2444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0075" y="4723003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90075" y="6771513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90075" y="7796021"/>
            <a:ext cx="2444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9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886697" y="3332683"/>
            <a:ext cx="4596130" cy="1829435"/>
            <a:chOff x="8886697" y="3332683"/>
            <a:chExt cx="4596130" cy="182943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86697" y="3332683"/>
              <a:ext cx="4420108" cy="9147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6697" y="4247641"/>
              <a:ext cx="4595621" cy="9144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911" y="1724151"/>
            <a:ext cx="5936742" cy="69656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6697" y="5658865"/>
            <a:ext cx="7093838" cy="487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86697" y="6195314"/>
            <a:ext cx="7136003" cy="48767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886697" y="6731761"/>
            <a:ext cx="7108825" cy="487680"/>
            <a:chOff x="8886697" y="6731761"/>
            <a:chExt cx="7108825" cy="4876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6697" y="6731761"/>
              <a:ext cx="1531366" cy="4876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48010" y="6731761"/>
              <a:ext cx="2176018" cy="4876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26163" y="6731761"/>
              <a:ext cx="3768852" cy="48768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86697" y="7268286"/>
            <a:ext cx="7364475" cy="4879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86697" y="7805039"/>
            <a:ext cx="7090663" cy="48768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29504" y="794588"/>
            <a:ext cx="8794115" cy="854075"/>
            <a:chOff x="4929504" y="794588"/>
            <a:chExt cx="879411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29504" y="794588"/>
              <a:ext cx="2012060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6285" y="794588"/>
              <a:ext cx="2448305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4833" y="794588"/>
              <a:ext cx="713231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39" y="794588"/>
              <a:ext cx="2478531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30584" y="794588"/>
              <a:ext cx="2193035" cy="8537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49211" y="3031235"/>
            <a:ext cx="4989830" cy="2685415"/>
            <a:chOff x="6649211" y="3031235"/>
            <a:chExt cx="4989830" cy="2685415"/>
          </a:xfrm>
        </p:grpSpPr>
        <p:sp>
          <p:nvSpPr>
            <p:cNvPr id="9" name="object 9"/>
            <p:cNvSpPr/>
            <p:nvPr/>
          </p:nvSpPr>
          <p:spPr>
            <a:xfrm>
              <a:off x="6649211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2332" y="3426205"/>
              <a:ext cx="3300857" cy="5486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47477" y="3426205"/>
              <a:ext cx="1470405" cy="548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7504" y="4317745"/>
              <a:ext cx="2632837" cy="5029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86192" y="4820742"/>
              <a:ext cx="3737610" cy="50322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257300" y="3031235"/>
            <a:ext cx="4989830" cy="2685415"/>
            <a:chOff x="1257300" y="3031235"/>
            <a:chExt cx="4989830" cy="2685415"/>
          </a:xfrm>
        </p:grpSpPr>
        <p:sp>
          <p:nvSpPr>
            <p:cNvPr id="15" name="object 15"/>
            <p:cNvSpPr/>
            <p:nvPr/>
          </p:nvSpPr>
          <p:spPr>
            <a:xfrm>
              <a:off x="1257300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5694" y="3426205"/>
              <a:ext cx="2960243" cy="5486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32686" y="4317745"/>
              <a:ext cx="3927855" cy="5029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06219" y="4820742"/>
              <a:ext cx="3709670" cy="50322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2041123" y="3031235"/>
            <a:ext cx="4989830" cy="2685415"/>
            <a:chOff x="12041123" y="3031235"/>
            <a:chExt cx="4989830" cy="2685415"/>
          </a:xfrm>
        </p:grpSpPr>
        <p:sp>
          <p:nvSpPr>
            <p:cNvPr id="20" name="object 20"/>
            <p:cNvSpPr/>
            <p:nvPr/>
          </p:nvSpPr>
          <p:spPr>
            <a:xfrm>
              <a:off x="12041123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34872" y="3426205"/>
              <a:ext cx="1604136" cy="5486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51765" y="4317745"/>
              <a:ext cx="4669408" cy="5029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59255" y="4820742"/>
              <a:ext cx="1524253" cy="50322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752088" y="6170676"/>
            <a:ext cx="4989830" cy="2685415"/>
            <a:chOff x="3752088" y="6170676"/>
            <a:chExt cx="4989830" cy="2685415"/>
          </a:xfrm>
        </p:grpSpPr>
        <p:sp>
          <p:nvSpPr>
            <p:cNvPr id="25" name="object 25"/>
            <p:cNvSpPr/>
            <p:nvPr/>
          </p:nvSpPr>
          <p:spPr>
            <a:xfrm>
              <a:off x="3752088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5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5" y="2685288"/>
                  </a:lnTo>
                  <a:lnTo>
                    <a:pt x="498957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93259" y="6564833"/>
              <a:ext cx="2716275" cy="5489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27855" y="7456932"/>
              <a:ext cx="3927855" cy="5029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17415" y="7959852"/>
              <a:ext cx="3264535" cy="50291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9144000" y="6170676"/>
            <a:ext cx="4989830" cy="2685415"/>
            <a:chOff x="9144000" y="6170676"/>
            <a:chExt cx="4989830" cy="2685415"/>
          </a:xfrm>
        </p:grpSpPr>
        <p:sp>
          <p:nvSpPr>
            <p:cNvPr id="30" name="object 30"/>
            <p:cNvSpPr/>
            <p:nvPr/>
          </p:nvSpPr>
          <p:spPr>
            <a:xfrm>
              <a:off x="9144000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81718" y="6564833"/>
              <a:ext cx="2458720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894566" y="6564833"/>
              <a:ext cx="1915414" cy="548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63658" y="7456932"/>
              <a:ext cx="3667759" cy="5029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02569" y="7959852"/>
              <a:ext cx="2681224" cy="50291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900683" y="2747772"/>
            <a:ext cx="822960" cy="822960"/>
            <a:chOff x="900683" y="2747772"/>
            <a:chExt cx="822960" cy="822960"/>
          </a:xfrm>
        </p:grpSpPr>
        <p:sp>
          <p:nvSpPr>
            <p:cNvPr id="36" name="object 36"/>
            <p:cNvSpPr/>
            <p:nvPr/>
          </p:nvSpPr>
          <p:spPr>
            <a:xfrm>
              <a:off x="900683" y="274777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60">
                  <a:moveTo>
                    <a:pt x="411479" y="0"/>
                  </a:moveTo>
                  <a:lnTo>
                    <a:pt x="363492" y="2769"/>
                  </a:lnTo>
                  <a:lnTo>
                    <a:pt x="317131" y="10870"/>
                  </a:lnTo>
                  <a:lnTo>
                    <a:pt x="272704" y="23994"/>
                  </a:lnTo>
                  <a:lnTo>
                    <a:pt x="230521" y="41832"/>
                  </a:lnTo>
                  <a:lnTo>
                    <a:pt x="190890" y="64075"/>
                  </a:lnTo>
                  <a:lnTo>
                    <a:pt x="154120" y="90413"/>
                  </a:lnTo>
                  <a:lnTo>
                    <a:pt x="120519" y="120538"/>
                  </a:lnTo>
                  <a:lnTo>
                    <a:pt x="90397" y="154141"/>
                  </a:lnTo>
                  <a:lnTo>
                    <a:pt x="64062" y="190913"/>
                  </a:lnTo>
                  <a:lnTo>
                    <a:pt x="41823" y="230543"/>
                  </a:lnTo>
                  <a:lnTo>
                    <a:pt x="23988" y="272725"/>
                  </a:lnTo>
                  <a:lnTo>
                    <a:pt x="10867" y="317147"/>
                  </a:lnTo>
                  <a:lnTo>
                    <a:pt x="2768" y="363502"/>
                  </a:lnTo>
                  <a:lnTo>
                    <a:pt x="0" y="411479"/>
                  </a:lnTo>
                  <a:lnTo>
                    <a:pt x="2768" y="459457"/>
                  </a:lnTo>
                  <a:lnTo>
                    <a:pt x="10867" y="505812"/>
                  </a:lnTo>
                  <a:lnTo>
                    <a:pt x="23988" y="550234"/>
                  </a:lnTo>
                  <a:lnTo>
                    <a:pt x="41823" y="592416"/>
                  </a:lnTo>
                  <a:lnTo>
                    <a:pt x="64062" y="632046"/>
                  </a:lnTo>
                  <a:lnTo>
                    <a:pt x="90397" y="668818"/>
                  </a:lnTo>
                  <a:lnTo>
                    <a:pt x="120519" y="702421"/>
                  </a:lnTo>
                  <a:lnTo>
                    <a:pt x="154120" y="732546"/>
                  </a:lnTo>
                  <a:lnTo>
                    <a:pt x="190890" y="758884"/>
                  </a:lnTo>
                  <a:lnTo>
                    <a:pt x="230521" y="781127"/>
                  </a:lnTo>
                  <a:lnTo>
                    <a:pt x="272704" y="798965"/>
                  </a:lnTo>
                  <a:lnTo>
                    <a:pt x="317131" y="812089"/>
                  </a:lnTo>
                  <a:lnTo>
                    <a:pt x="363492" y="820190"/>
                  </a:lnTo>
                  <a:lnTo>
                    <a:pt x="411479" y="822959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79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22552" y="2885821"/>
              <a:ext cx="353568" cy="54864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6300215" y="2747772"/>
            <a:ext cx="822960" cy="822960"/>
            <a:chOff x="6300215" y="2747772"/>
            <a:chExt cx="822960" cy="822960"/>
          </a:xfrm>
        </p:grpSpPr>
        <p:sp>
          <p:nvSpPr>
            <p:cNvPr id="39" name="object 39"/>
            <p:cNvSpPr/>
            <p:nvPr/>
          </p:nvSpPr>
          <p:spPr>
            <a:xfrm>
              <a:off x="6300215" y="274777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59" h="822960">
                  <a:moveTo>
                    <a:pt x="411480" y="0"/>
                  </a:moveTo>
                  <a:lnTo>
                    <a:pt x="363502" y="2769"/>
                  </a:lnTo>
                  <a:lnTo>
                    <a:pt x="317147" y="10870"/>
                  </a:lnTo>
                  <a:lnTo>
                    <a:pt x="272725" y="23994"/>
                  </a:lnTo>
                  <a:lnTo>
                    <a:pt x="230543" y="41832"/>
                  </a:lnTo>
                  <a:lnTo>
                    <a:pt x="190913" y="64075"/>
                  </a:lnTo>
                  <a:lnTo>
                    <a:pt x="154141" y="90413"/>
                  </a:lnTo>
                  <a:lnTo>
                    <a:pt x="120538" y="120538"/>
                  </a:lnTo>
                  <a:lnTo>
                    <a:pt x="90413" y="154141"/>
                  </a:lnTo>
                  <a:lnTo>
                    <a:pt x="64075" y="190913"/>
                  </a:lnTo>
                  <a:lnTo>
                    <a:pt x="41832" y="230543"/>
                  </a:lnTo>
                  <a:lnTo>
                    <a:pt x="23994" y="272725"/>
                  </a:lnTo>
                  <a:lnTo>
                    <a:pt x="10870" y="317147"/>
                  </a:lnTo>
                  <a:lnTo>
                    <a:pt x="2769" y="363502"/>
                  </a:lnTo>
                  <a:lnTo>
                    <a:pt x="0" y="411479"/>
                  </a:lnTo>
                  <a:lnTo>
                    <a:pt x="2769" y="459457"/>
                  </a:lnTo>
                  <a:lnTo>
                    <a:pt x="10870" y="505812"/>
                  </a:lnTo>
                  <a:lnTo>
                    <a:pt x="23994" y="550234"/>
                  </a:lnTo>
                  <a:lnTo>
                    <a:pt x="41832" y="592416"/>
                  </a:lnTo>
                  <a:lnTo>
                    <a:pt x="64075" y="632046"/>
                  </a:lnTo>
                  <a:lnTo>
                    <a:pt x="90413" y="668818"/>
                  </a:lnTo>
                  <a:lnTo>
                    <a:pt x="120538" y="702421"/>
                  </a:lnTo>
                  <a:lnTo>
                    <a:pt x="154141" y="732546"/>
                  </a:lnTo>
                  <a:lnTo>
                    <a:pt x="190913" y="758884"/>
                  </a:lnTo>
                  <a:lnTo>
                    <a:pt x="230543" y="781127"/>
                  </a:lnTo>
                  <a:lnTo>
                    <a:pt x="272725" y="798965"/>
                  </a:lnTo>
                  <a:lnTo>
                    <a:pt x="317147" y="812089"/>
                  </a:lnTo>
                  <a:lnTo>
                    <a:pt x="363502" y="820190"/>
                  </a:lnTo>
                  <a:lnTo>
                    <a:pt x="411480" y="822959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79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77837" y="2885821"/>
              <a:ext cx="533400" cy="548640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1692128" y="2747772"/>
            <a:ext cx="822960" cy="822960"/>
            <a:chOff x="11692128" y="2747772"/>
            <a:chExt cx="822960" cy="822960"/>
          </a:xfrm>
        </p:grpSpPr>
        <p:sp>
          <p:nvSpPr>
            <p:cNvPr id="42" name="object 42"/>
            <p:cNvSpPr/>
            <p:nvPr/>
          </p:nvSpPr>
          <p:spPr>
            <a:xfrm>
              <a:off x="11692128" y="274777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59" h="822960">
                  <a:moveTo>
                    <a:pt x="411479" y="0"/>
                  </a:moveTo>
                  <a:lnTo>
                    <a:pt x="363502" y="2769"/>
                  </a:lnTo>
                  <a:lnTo>
                    <a:pt x="317147" y="10870"/>
                  </a:lnTo>
                  <a:lnTo>
                    <a:pt x="272725" y="23994"/>
                  </a:lnTo>
                  <a:lnTo>
                    <a:pt x="230543" y="41832"/>
                  </a:lnTo>
                  <a:lnTo>
                    <a:pt x="190913" y="64075"/>
                  </a:lnTo>
                  <a:lnTo>
                    <a:pt x="154141" y="90413"/>
                  </a:lnTo>
                  <a:lnTo>
                    <a:pt x="120538" y="120538"/>
                  </a:lnTo>
                  <a:lnTo>
                    <a:pt x="90413" y="154141"/>
                  </a:lnTo>
                  <a:lnTo>
                    <a:pt x="64075" y="190913"/>
                  </a:lnTo>
                  <a:lnTo>
                    <a:pt x="41832" y="230543"/>
                  </a:lnTo>
                  <a:lnTo>
                    <a:pt x="23994" y="272725"/>
                  </a:lnTo>
                  <a:lnTo>
                    <a:pt x="10870" y="317147"/>
                  </a:lnTo>
                  <a:lnTo>
                    <a:pt x="2769" y="363502"/>
                  </a:lnTo>
                  <a:lnTo>
                    <a:pt x="0" y="411479"/>
                  </a:lnTo>
                  <a:lnTo>
                    <a:pt x="2769" y="459457"/>
                  </a:lnTo>
                  <a:lnTo>
                    <a:pt x="10870" y="505812"/>
                  </a:lnTo>
                  <a:lnTo>
                    <a:pt x="23994" y="550234"/>
                  </a:lnTo>
                  <a:lnTo>
                    <a:pt x="41832" y="592416"/>
                  </a:lnTo>
                  <a:lnTo>
                    <a:pt x="64075" y="632046"/>
                  </a:lnTo>
                  <a:lnTo>
                    <a:pt x="90413" y="668818"/>
                  </a:lnTo>
                  <a:lnTo>
                    <a:pt x="120538" y="702421"/>
                  </a:lnTo>
                  <a:lnTo>
                    <a:pt x="154141" y="732546"/>
                  </a:lnTo>
                  <a:lnTo>
                    <a:pt x="190913" y="758884"/>
                  </a:lnTo>
                  <a:lnTo>
                    <a:pt x="230543" y="781127"/>
                  </a:lnTo>
                  <a:lnTo>
                    <a:pt x="272725" y="798965"/>
                  </a:lnTo>
                  <a:lnTo>
                    <a:pt x="317147" y="812089"/>
                  </a:lnTo>
                  <a:lnTo>
                    <a:pt x="363502" y="820190"/>
                  </a:lnTo>
                  <a:lnTo>
                    <a:pt x="411479" y="822959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79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968861" y="2885821"/>
              <a:ext cx="539496" cy="54864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3403091" y="5788152"/>
            <a:ext cx="822960" cy="822960"/>
            <a:chOff x="3403091" y="5788152"/>
            <a:chExt cx="822960" cy="822960"/>
          </a:xfrm>
        </p:grpSpPr>
        <p:sp>
          <p:nvSpPr>
            <p:cNvPr id="45" name="object 45"/>
            <p:cNvSpPr/>
            <p:nvPr/>
          </p:nvSpPr>
          <p:spPr>
            <a:xfrm>
              <a:off x="3403091" y="578815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59">
                  <a:moveTo>
                    <a:pt x="411480" y="0"/>
                  </a:moveTo>
                  <a:lnTo>
                    <a:pt x="363502" y="2769"/>
                  </a:lnTo>
                  <a:lnTo>
                    <a:pt x="317147" y="10870"/>
                  </a:lnTo>
                  <a:lnTo>
                    <a:pt x="272725" y="23994"/>
                  </a:lnTo>
                  <a:lnTo>
                    <a:pt x="230543" y="41832"/>
                  </a:lnTo>
                  <a:lnTo>
                    <a:pt x="190913" y="64075"/>
                  </a:lnTo>
                  <a:lnTo>
                    <a:pt x="154141" y="90413"/>
                  </a:lnTo>
                  <a:lnTo>
                    <a:pt x="120538" y="120538"/>
                  </a:lnTo>
                  <a:lnTo>
                    <a:pt x="90413" y="154141"/>
                  </a:lnTo>
                  <a:lnTo>
                    <a:pt x="64075" y="190913"/>
                  </a:lnTo>
                  <a:lnTo>
                    <a:pt x="41832" y="230543"/>
                  </a:lnTo>
                  <a:lnTo>
                    <a:pt x="23994" y="272725"/>
                  </a:lnTo>
                  <a:lnTo>
                    <a:pt x="10870" y="317147"/>
                  </a:lnTo>
                  <a:lnTo>
                    <a:pt x="2769" y="363502"/>
                  </a:lnTo>
                  <a:lnTo>
                    <a:pt x="0" y="411480"/>
                  </a:lnTo>
                  <a:lnTo>
                    <a:pt x="2769" y="459457"/>
                  </a:lnTo>
                  <a:lnTo>
                    <a:pt x="10870" y="505812"/>
                  </a:lnTo>
                  <a:lnTo>
                    <a:pt x="23994" y="550234"/>
                  </a:lnTo>
                  <a:lnTo>
                    <a:pt x="41832" y="592416"/>
                  </a:lnTo>
                  <a:lnTo>
                    <a:pt x="64075" y="632046"/>
                  </a:lnTo>
                  <a:lnTo>
                    <a:pt x="90413" y="668818"/>
                  </a:lnTo>
                  <a:lnTo>
                    <a:pt x="120538" y="702421"/>
                  </a:lnTo>
                  <a:lnTo>
                    <a:pt x="154141" y="732546"/>
                  </a:lnTo>
                  <a:lnTo>
                    <a:pt x="190913" y="758884"/>
                  </a:lnTo>
                  <a:lnTo>
                    <a:pt x="230543" y="781127"/>
                  </a:lnTo>
                  <a:lnTo>
                    <a:pt x="272725" y="798965"/>
                  </a:lnTo>
                  <a:lnTo>
                    <a:pt x="317147" y="812089"/>
                  </a:lnTo>
                  <a:lnTo>
                    <a:pt x="363502" y="820190"/>
                  </a:lnTo>
                  <a:lnTo>
                    <a:pt x="411480" y="822960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80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81348" y="5926836"/>
              <a:ext cx="533400" cy="548639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8795004" y="5788152"/>
            <a:ext cx="822960" cy="822960"/>
            <a:chOff x="8795004" y="5788152"/>
            <a:chExt cx="822960" cy="822960"/>
          </a:xfrm>
        </p:grpSpPr>
        <p:sp>
          <p:nvSpPr>
            <p:cNvPr id="48" name="object 48"/>
            <p:cNvSpPr/>
            <p:nvPr/>
          </p:nvSpPr>
          <p:spPr>
            <a:xfrm>
              <a:off x="8795004" y="5788152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59" h="822959">
                  <a:moveTo>
                    <a:pt x="411479" y="0"/>
                  </a:moveTo>
                  <a:lnTo>
                    <a:pt x="363502" y="2769"/>
                  </a:lnTo>
                  <a:lnTo>
                    <a:pt x="317147" y="10870"/>
                  </a:lnTo>
                  <a:lnTo>
                    <a:pt x="272725" y="23994"/>
                  </a:lnTo>
                  <a:lnTo>
                    <a:pt x="230543" y="41832"/>
                  </a:lnTo>
                  <a:lnTo>
                    <a:pt x="190913" y="64075"/>
                  </a:lnTo>
                  <a:lnTo>
                    <a:pt x="154141" y="90413"/>
                  </a:lnTo>
                  <a:lnTo>
                    <a:pt x="120538" y="120538"/>
                  </a:lnTo>
                  <a:lnTo>
                    <a:pt x="90413" y="154141"/>
                  </a:lnTo>
                  <a:lnTo>
                    <a:pt x="64075" y="190913"/>
                  </a:lnTo>
                  <a:lnTo>
                    <a:pt x="41832" y="230543"/>
                  </a:lnTo>
                  <a:lnTo>
                    <a:pt x="23994" y="272725"/>
                  </a:lnTo>
                  <a:lnTo>
                    <a:pt x="10870" y="317147"/>
                  </a:lnTo>
                  <a:lnTo>
                    <a:pt x="2769" y="363502"/>
                  </a:lnTo>
                  <a:lnTo>
                    <a:pt x="0" y="411480"/>
                  </a:lnTo>
                  <a:lnTo>
                    <a:pt x="2769" y="459457"/>
                  </a:lnTo>
                  <a:lnTo>
                    <a:pt x="10870" y="505812"/>
                  </a:lnTo>
                  <a:lnTo>
                    <a:pt x="23994" y="550234"/>
                  </a:lnTo>
                  <a:lnTo>
                    <a:pt x="41832" y="592416"/>
                  </a:lnTo>
                  <a:lnTo>
                    <a:pt x="64075" y="632046"/>
                  </a:lnTo>
                  <a:lnTo>
                    <a:pt x="90413" y="668818"/>
                  </a:lnTo>
                  <a:lnTo>
                    <a:pt x="120538" y="702421"/>
                  </a:lnTo>
                  <a:lnTo>
                    <a:pt x="154141" y="732546"/>
                  </a:lnTo>
                  <a:lnTo>
                    <a:pt x="190913" y="758884"/>
                  </a:lnTo>
                  <a:lnTo>
                    <a:pt x="230543" y="781127"/>
                  </a:lnTo>
                  <a:lnTo>
                    <a:pt x="272725" y="798965"/>
                  </a:lnTo>
                  <a:lnTo>
                    <a:pt x="317147" y="812089"/>
                  </a:lnTo>
                  <a:lnTo>
                    <a:pt x="363502" y="820190"/>
                  </a:lnTo>
                  <a:lnTo>
                    <a:pt x="411479" y="822960"/>
                  </a:lnTo>
                  <a:lnTo>
                    <a:pt x="459457" y="820190"/>
                  </a:lnTo>
                  <a:lnTo>
                    <a:pt x="505812" y="812089"/>
                  </a:lnTo>
                  <a:lnTo>
                    <a:pt x="550234" y="798965"/>
                  </a:lnTo>
                  <a:lnTo>
                    <a:pt x="592416" y="781127"/>
                  </a:lnTo>
                  <a:lnTo>
                    <a:pt x="632046" y="758884"/>
                  </a:lnTo>
                  <a:lnTo>
                    <a:pt x="668818" y="732546"/>
                  </a:lnTo>
                  <a:lnTo>
                    <a:pt x="702421" y="702421"/>
                  </a:lnTo>
                  <a:lnTo>
                    <a:pt x="732546" y="668818"/>
                  </a:lnTo>
                  <a:lnTo>
                    <a:pt x="758884" y="632046"/>
                  </a:lnTo>
                  <a:lnTo>
                    <a:pt x="781127" y="592416"/>
                  </a:lnTo>
                  <a:lnTo>
                    <a:pt x="798965" y="550234"/>
                  </a:lnTo>
                  <a:lnTo>
                    <a:pt x="812089" y="505812"/>
                  </a:lnTo>
                  <a:lnTo>
                    <a:pt x="820190" y="459457"/>
                  </a:lnTo>
                  <a:lnTo>
                    <a:pt x="822960" y="411480"/>
                  </a:lnTo>
                  <a:lnTo>
                    <a:pt x="820190" y="363502"/>
                  </a:lnTo>
                  <a:lnTo>
                    <a:pt x="812089" y="317147"/>
                  </a:lnTo>
                  <a:lnTo>
                    <a:pt x="798965" y="272725"/>
                  </a:lnTo>
                  <a:lnTo>
                    <a:pt x="781127" y="230543"/>
                  </a:lnTo>
                  <a:lnTo>
                    <a:pt x="758884" y="190913"/>
                  </a:lnTo>
                  <a:lnTo>
                    <a:pt x="732546" y="154141"/>
                  </a:lnTo>
                  <a:lnTo>
                    <a:pt x="702421" y="120538"/>
                  </a:lnTo>
                  <a:lnTo>
                    <a:pt x="668818" y="90413"/>
                  </a:lnTo>
                  <a:lnTo>
                    <a:pt x="632046" y="64075"/>
                  </a:lnTo>
                  <a:lnTo>
                    <a:pt x="592416" y="41832"/>
                  </a:lnTo>
                  <a:lnTo>
                    <a:pt x="550234" y="23994"/>
                  </a:lnTo>
                  <a:lnTo>
                    <a:pt x="505812" y="10870"/>
                  </a:lnTo>
                  <a:lnTo>
                    <a:pt x="459457" y="2769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072372" y="5926836"/>
              <a:ext cx="539496" cy="548639"/>
            </a:xfrm>
            <a:prstGeom prst="rect">
              <a:avLst/>
            </a:prstGeom>
          </p:spPr>
        </p:pic>
      </p:grpSp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941696" y="794588"/>
            <a:ext cx="8765540" cy="854075"/>
            <a:chOff x="4941696" y="794588"/>
            <a:chExt cx="8765540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41696" y="794588"/>
              <a:ext cx="3194430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3501" y="794588"/>
              <a:ext cx="2027301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7503" y="794588"/>
              <a:ext cx="3959605" cy="85374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4130" y="2877338"/>
            <a:ext cx="1525470" cy="153155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040759" y="2997454"/>
            <a:ext cx="12821285" cy="975994"/>
            <a:chOff x="4040759" y="2997454"/>
            <a:chExt cx="12821285" cy="975994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0759" y="2997454"/>
              <a:ext cx="4876038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3597" y="2997454"/>
              <a:ext cx="2085212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5365" y="2997454"/>
              <a:ext cx="3455162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38503" y="2997454"/>
              <a:ext cx="1505965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29332" y="2997454"/>
              <a:ext cx="1632330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0759" y="3485083"/>
              <a:ext cx="10185400" cy="48798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05387" y="5242586"/>
            <a:ext cx="1298368" cy="1531552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040759" y="5696965"/>
            <a:ext cx="12933680" cy="487680"/>
            <a:chOff x="4040759" y="5696965"/>
            <a:chExt cx="12933680" cy="48768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0759" y="5696965"/>
              <a:ext cx="1045844" cy="4876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77689" y="5696965"/>
              <a:ext cx="2084832" cy="4876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39077" y="5696965"/>
              <a:ext cx="10135362" cy="48767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016" y="7580403"/>
            <a:ext cx="1533121" cy="1531552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040759" y="7855331"/>
            <a:ext cx="11924665" cy="975994"/>
            <a:chOff x="4040759" y="7855331"/>
            <a:chExt cx="11924665" cy="975994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40759" y="7855331"/>
              <a:ext cx="1660016" cy="4876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16245" y="7855331"/>
              <a:ext cx="2084831" cy="4876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77633" y="7855331"/>
              <a:ext cx="934516" cy="4876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56397" y="7855331"/>
              <a:ext cx="2931541" cy="4876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78641" y="7855331"/>
              <a:ext cx="4986655" cy="48768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40759" y="8342960"/>
              <a:ext cx="2357374" cy="487984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1330" y="952500"/>
            <a:ext cx="17075150" cy="7910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530" y="2967482"/>
              <a:ext cx="2834132" cy="7315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49818" y="1547444"/>
            <a:ext cx="8971280" cy="1098550"/>
            <a:chOff x="7949818" y="1547444"/>
            <a:chExt cx="8971280" cy="10985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7438" y="1547444"/>
              <a:ext cx="896327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818" y="2096770"/>
              <a:ext cx="3380359" cy="54864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949818" y="2988310"/>
            <a:ext cx="8703945" cy="1097280"/>
            <a:chOff x="7949818" y="2988310"/>
            <a:chExt cx="8703945" cy="10972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438" y="2988310"/>
              <a:ext cx="4607560" cy="5486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22428" y="2988310"/>
              <a:ext cx="1696592" cy="5486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94053" y="2988310"/>
              <a:ext cx="2759329" cy="548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9818" y="3536645"/>
              <a:ext cx="3599179" cy="54894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957439" y="4428744"/>
            <a:ext cx="7308215" cy="548640"/>
            <a:chOff x="7957439" y="4428744"/>
            <a:chExt cx="7308215" cy="54864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7439" y="4428744"/>
              <a:ext cx="5855716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69060" y="4428744"/>
              <a:ext cx="1696592" cy="54863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949818" y="5320284"/>
            <a:ext cx="9631680" cy="1097280"/>
            <a:chOff x="7949818" y="5320284"/>
            <a:chExt cx="9631680" cy="109728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438" y="5320284"/>
              <a:ext cx="4607560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22428" y="5320284"/>
              <a:ext cx="1696592" cy="5486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94053" y="5320284"/>
              <a:ext cx="3687063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49818" y="5868619"/>
              <a:ext cx="5642483" cy="54894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949818" y="6760718"/>
            <a:ext cx="9042400" cy="1097280"/>
            <a:chOff x="7949818" y="6760718"/>
            <a:chExt cx="9042400" cy="109728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57438" y="6760718"/>
              <a:ext cx="4712970" cy="5486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5872" y="6760718"/>
              <a:ext cx="1696592" cy="5486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17497" y="6760718"/>
              <a:ext cx="2974340" cy="5486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49818" y="7309358"/>
              <a:ext cx="2550159" cy="548639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2816986"/>
            <a:ext cx="5993383" cy="5486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57439" y="3708527"/>
            <a:ext cx="6125845" cy="548640"/>
            <a:chOff x="7957439" y="3708527"/>
            <a:chExt cx="6125845" cy="5486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9" y="3708527"/>
              <a:ext cx="1594484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4759" y="3708527"/>
              <a:ext cx="1696593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6257" y="3708527"/>
              <a:ext cx="3137027" cy="5486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957439" y="4599762"/>
            <a:ext cx="7494270" cy="549275"/>
            <a:chOff x="7957439" y="4599762"/>
            <a:chExt cx="7494270" cy="54927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7439" y="4599762"/>
              <a:ext cx="6012307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4989" y="4599762"/>
              <a:ext cx="1696592" cy="54894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7439" y="5491860"/>
            <a:ext cx="8011033" cy="54863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949818" y="6383401"/>
            <a:ext cx="8619490" cy="1097280"/>
            <a:chOff x="7949818" y="6383401"/>
            <a:chExt cx="8619490" cy="109728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7438" y="6383401"/>
              <a:ext cx="8611616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818" y="6931736"/>
              <a:ext cx="1696211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1062" y="6931736"/>
              <a:ext cx="5744590" cy="548944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291" y="2967482"/>
              <a:ext cx="2913887" cy="7315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949818" y="1273124"/>
            <a:ext cx="9511665" cy="1098550"/>
            <a:chOff x="7949818" y="1273124"/>
            <a:chExt cx="9511665" cy="10985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7438" y="1273124"/>
              <a:ext cx="9503918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818" y="1822450"/>
              <a:ext cx="1472183" cy="54864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949818" y="2713989"/>
            <a:ext cx="9164955" cy="1097280"/>
            <a:chOff x="7949818" y="2713989"/>
            <a:chExt cx="9164955" cy="10972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438" y="2713989"/>
              <a:ext cx="4292091" cy="5486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45060" y="2713989"/>
              <a:ext cx="1696212" cy="5486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16304" y="2713989"/>
              <a:ext cx="3497961" cy="548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9818" y="3262629"/>
              <a:ext cx="5889117" cy="5486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949818" y="4154423"/>
            <a:ext cx="8964930" cy="1097280"/>
            <a:chOff x="7949818" y="4154423"/>
            <a:chExt cx="8964930" cy="109728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7438" y="4154423"/>
              <a:ext cx="7495158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18409" y="4154423"/>
              <a:ext cx="1696211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9818" y="4703063"/>
              <a:ext cx="4530471" cy="5486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949818" y="5594299"/>
            <a:ext cx="9020810" cy="1097915"/>
            <a:chOff x="7949818" y="5594299"/>
            <a:chExt cx="9020810" cy="109791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57438" y="5594299"/>
              <a:ext cx="1360170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5574" y="5594299"/>
              <a:ext cx="1696593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17072" y="5594299"/>
              <a:ext cx="6353048" cy="5489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9818" y="6143498"/>
              <a:ext cx="3149854" cy="54863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949818" y="7035038"/>
            <a:ext cx="9571355" cy="1097280"/>
            <a:chOff x="7949818" y="7035038"/>
            <a:chExt cx="9571355" cy="1097280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57438" y="7035038"/>
              <a:ext cx="7307072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3150" y="7035038"/>
              <a:ext cx="1696211" cy="5486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14393" y="7035038"/>
              <a:ext cx="906780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49818" y="7583678"/>
              <a:ext cx="5686679" cy="548640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623940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154" y="3411982"/>
            <a:ext cx="3242437" cy="9143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59154" y="4425391"/>
            <a:ext cx="10318115" cy="915035"/>
            <a:chOff x="1159154" y="4425391"/>
            <a:chExt cx="10318115" cy="9150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154" y="4425391"/>
              <a:ext cx="5085461" cy="9147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7834" y="4425391"/>
              <a:ext cx="1964055" cy="9147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3482" y="4425391"/>
              <a:ext cx="3683380" cy="91470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19832" y="794588"/>
            <a:ext cx="14237335" cy="854075"/>
            <a:chOff x="2219832" y="794588"/>
            <a:chExt cx="1423733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19832" y="794588"/>
              <a:ext cx="4794377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505" y="794588"/>
              <a:ext cx="2154301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8465" y="794588"/>
              <a:ext cx="2346452" cy="853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33760" y="794588"/>
              <a:ext cx="3237992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21638" y="794588"/>
              <a:ext cx="2335402" cy="8537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7030" y="7039991"/>
            <a:ext cx="2900807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76783" y="7039991"/>
            <a:ext cx="2544063" cy="5181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934834" y="7039991"/>
            <a:ext cx="4739005" cy="1554480"/>
            <a:chOff x="6934834" y="7039991"/>
            <a:chExt cx="4739005" cy="155448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5626" y="7039991"/>
              <a:ext cx="4253611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4834" y="7558151"/>
              <a:ext cx="4738751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53350" y="8076006"/>
              <a:ext cx="3991483" cy="5184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25301" y="3378738"/>
            <a:ext cx="2436799" cy="27019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09007" y="3378738"/>
            <a:ext cx="2665406" cy="270198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188726" y="3378738"/>
            <a:ext cx="2701983" cy="2701983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337305" y="3635324"/>
            <a:ext cx="12131675" cy="3018155"/>
            <a:chOff x="3337305" y="3635324"/>
            <a:chExt cx="12131675" cy="30181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3635324"/>
              <a:ext cx="2882519" cy="10061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179" y="3635324"/>
              <a:ext cx="9456801" cy="10061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4313" y="4641469"/>
              <a:ext cx="9797415" cy="1005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9225" y="5647308"/>
              <a:ext cx="11736705" cy="100583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145" y="2237994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145" y="4203953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3145" y="6172961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145" y="8141969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24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054472" y="794588"/>
            <a:ext cx="8528685" cy="854075"/>
            <a:chOff x="5054472" y="794588"/>
            <a:chExt cx="8528685" cy="8540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4472" y="794588"/>
              <a:ext cx="2452624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2857" y="794588"/>
              <a:ext cx="4075049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34344" y="794588"/>
              <a:ext cx="2448686" cy="8537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029" y="2560369"/>
            <a:ext cx="1542261" cy="8259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936" y="2715767"/>
            <a:ext cx="11700510" cy="4876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6404" y="4075205"/>
            <a:ext cx="1371510" cy="137001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432936" y="4438141"/>
            <a:ext cx="12388215" cy="975994"/>
            <a:chOff x="3432936" y="4438141"/>
            <a:chExt cx="12388215" cy="975994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2936" y="4438141"/>
              <a:ext cx="12388088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2936" y="4925898"/>
              <a:ext cx="1997710" cy="48798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3321" y="6128034"/>
            <a:ext cx="1373099" cy="137609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432936" y="6407226"/>
            <a:ext cx="12992100" cy="975994"/>
            <a:chOff x="3432936" y="6407226"/>
            <a:chExt cx="12992100" cy="975994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2936" y="6407226"/>
              <a:ext cx="12991846" cy="4879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2936" y="6895465"/>
              <a:ext cx="2129790" cy="48768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82888" y="8188472"/>
            <a:ext cx="1120066" cy="137918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432936" y="8377173"/>
            <a:ext cx="13467715" cy="975360"/>
            <a:chOff x="3432936" y="8377173"/>
            <a:chExt cx="13467715" cy="97536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32936" y="8377173"/>
              <a:ext cx="13467334" cy="4876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2936" y="8864803"/>
              <a:ext cx="4885817" cy="48768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61636" y="794588"/>
            <a:ext cx="9794240" cy="854075"/>
            <a:chOff x="4461636" y="794588"/>
            <a:chExt cx="9794240" cy="8540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61636" y="794588"/>
              <a:ext cx="3785997" cy="853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2165" y="794588"/>
              <a:ext cx="2448687" cy="8537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3179" y="794588"/>
              <a:ext cx="843533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7747" y="794588"/>
              <a:ext cx="1792604" cy="853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44043" y="794588"/>
              <a:ext cx="1711325" cy="8537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8016" y="2877338"/>
            <a:ext cx="1533121" cy="153155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040759" y="3241294"/>
            <a:ext cx="8969375" cy="487680"/>
            <a:chOff x="4040759" y="3241294"/>
            <a:chExt cx="8969375" cy="48768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0759" y="3241294"/>
              <a:ext cx="4177919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4561" y="3241294"/>
              <a:ext cx="1133855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00490" y="3241294"/>
              <a:ext cx="1405890" cy="4876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50170" y="3241294"/>
              <a:ext cx="1409953" cy="487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66905" y="3241294"/>
              <a:ext cx="521207" cy="4876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14377" y="3241294"/>
              <a:ext cx="1095756" cy="48767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8016" y="5186198"/>
            <a:ext cx="1533121" cy="153155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40759" y="5696965"/>
            <a:ext cx="10754233" cy="4876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016" y="7495058"/>
            <a:ext cx="1533121" cy="153155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040759" y="7855331"/>
            <a:ext cx="13032105" cy="975994"/>
            <a:chOff x="4040759" y="7855331"/>
            <a:chExt cx="13032105" cy="975994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40759" y="7855331"/>
              <a:ext cx="5342000" cy="4876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77274" y="7855331"/>
              <a:ext cx="347472" cy="4876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51010" y="7855331"/>
              <a:ext cx="7721727" cy="4876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40759" y="8342960"/>
              <a:ext cx="2344547" cy="4879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89853" y="8342960"/>
              <a:ext cx="1505966" cy="4879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88885" y="8342960"/>
              <a:ext cx="2654046" cy="48798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4596" y="794588"/>
            <a:ext cx="8133080" cy="854075"/>
            <a:chOff x="5284596" y="794588"/>
            <a:chExt cx="8133080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84596" y="794588"/>
              <a:ext cx="1650110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4761" y="794588"/>
              <a:ext cx="2448305" cy="853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5521" y="794588"/>
              <a:ext cx="4541647" cy="8537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325356" y="3064764"/>
            <a:ext cx="7277100" cy="2537460"/>
            <a:chOff x="9325356" y="3064764"/>
            <a:chExt cx="7277100" cy="2537460"/>
          </a:xfrm>
        </p:grpSpPr>
        <p:sp>
          <p:nvSpPr>
            <p:cNvPr id="7" name="object 7"/>
            <p:cNvSpPr/>
            <p:nvPr/>
          </p:nvSpPr>
          <p:spPr>
            <a:xfrm>
              <a:off x="9325356" y="3064764"/>
              <a:ext cx="7277100" cy="2537460"/>
            </a:xfrm>
            <a:custGeom>
              <a:avLst/>
              <a:gdLst/>
              <a:ahLst/>
              <a:cxnLst/>
              <a:rect l="l" t="t" r="r" b="b"/>
              <a:pathLst>
                <a:path w="7277100" h="2537460">
                  <a:moveTo>
                    <a:pt x="7277100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277100" y="2537460"/>
                  </a:lnTo>
                  <a:lnTo>
                    <a:pt x="72771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4982" y="4058996"/>
              <a:ext cx="1842008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257300" y="3064764"/>
            <a:ext cx="7277100" cy="2537460"/>
            <a:chOff x="1257300" y="3064764"/>
            <a:chExt cx="7277100" cy="2537460"/>
          </a:xfrm>
        </p:grpSpPr>
        <p:sp>
          <p:nvSpPr>
            <p:cNvPr id="10" name="object 10"/>
            <p:cNvSpPr/>
            <p:nvPr/>
          </p:nvSpPr>
          <p:spPr>
            <a:xfrm>
              <a:off x="1257300" y="3064764"/>
              <a:ext cx="7277100" cy="2537460"/>
            </a:xfrm>
            <a:custGeom>
              <a:avLst/>
              <a:gdLst/>
              <a:ahLst/>
              <a:cxnLst/>
              <a:rect l="l" t="t" r="r" b="b"/>
              <a:pathLst>
                <a:path w="7277100" h="2537460">
                  <a:moveTo>
                    <a:pt x="7277100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277100" y="2537460"/>
                  </a:lnTo>
                  <a:lnTo>
                    <a:pt x="72771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7982" y="4058996"/>
              <a:ext cx="481584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8775" y="4058996"/>
              <a:ext cx="1696593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2925" y="4058996"/>
              <a:ext cx="481584" cy="54894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325356" y="5989320"/>
            <a:ext cx="7277100" cy="2537460"/>
            <a:chOff x="9325356" y="5989320"/>
            <a:chExt cx="7277100" cy="2537460"/>
          </a:xfrm>
        </p:grpSpPr>
        <p:sp>
          <p:nvSpPr>
            <p:cNvPr id="15" name="object 15"/>
            <p:cNvSpPr/>
            <p:nvPr/>
          </p:nvSpPr>
          <p:spPr>
            <a:xfrm>
              <a:off x="9325356" y="5989320"/>
              <a:ext cx="7277100" cy="2537460"/>
            </a:xfrm>
            <a:custGeom>
              <a:avLst/>
              <a:gdLst/>
              <a:ahLst/>
              <a:cxnLst/>
              <a:rect l="l" t="t" r="r" b="b"/>
              <a:pathLst>
                <a:path w="7277100" h="2537459">
                  <a:moveTo>
                    <a:pt x="7277100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277100" y="2537460"/>
                  </a:lnTo>
                  <a:lnTo>
                    <a:pt x="72771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23625" y="6984187"/>
              <a:ext cx="482193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64798" y="6984187"/>
              <a:ext cx="3250819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65554" y="6984187"/>
              <a:ext cx="478536" cy="54894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257300" y="5989320"/>
            <a:ext cx="7277100" cy="2537460"/>
            <a:chOff x="1257300" y="5989320"/>
            <a:chExt cx="7277100" cy="2537460"/>
          </a:xfrm>
        </p:grpSpPr>
        <p:sp>
          <p:nvSpPr>
            <p:cNvPr id="20" name="object 20"/>
            <p:cNvSpPr/>
            <p:nvPr/>
          </p:nvSpPr>
          <p:spPr>
            <a:xfrm>
              <a:off x="1257300" y="5989320"/>
              <a:ext cx="7277100" cy="2537460"/>
            </a:xfrm>
            <a:custGeom>
              <a:avLst/>
              <a:gdLst/>
              <a:ahLst/>
              <a:cxnLst/>
              <a:rect l="l" t="t" r="r" b="b"/>
              <a:pathLst>
                <a:path w="7277100" h="2537459">
                  <a:moveTo>
                    <a:pt x="7277100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277100" y="2537460"/>
                  </a:lnTo>
                  <a:lnTo>
                    <a:pt x="72771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26102" y="6984187"/>
              <a:ext cx="1760854" cy="54894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00100" y="3875532"/>
            <a:ext cx="914400" cy="914400"/>
            <a:chOff x="800100" y="3875532"/>
            <a:chExt cx="914400" cy="914400"/>
          </a:xfrm>
        </p:grpSpPr>
        <p:sp>
          <p:nvSpPr>
            <p:cNvPr id="23" name="object 23"/>
            <p:cNvSpPr/>
            <p:nvPr/>
          </p:nvSpPr>
          <p:spPr>
            <a:xfrm>
              <a:off x="800100" y="387553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9" y="9289"/>
                  </a:lnTo>
                  <a:lnTo>
                    <a:pt x="321243" y="20557"/>
                  </a:lnTo>
                  <a:lnTo>
                    <a:pt x="279238" y="35933"/>
                  </a:lnTo>
                  <a:lnTo>
                    <a:pt x="239272" y="55187"/>
                  </a:lnTo>
                  <a:lnTo>
                    <a:pt x="201576" y="78090"/>
                  </a:lnTo>
                  <a:lnTo>
                    <a:pt x="166379" y="104411"/>
                  </a:lnTo>
                  <a:lnTo>
                    <a:pt x="133911" y="133921"/>
                  </a:lnTo>
                  <a:lnTo>
                    <a:pt x="104403" y="166390"/>
                  </a:lnTo>
                  <a:lnTo>
                    <a:pt x="78083" y="201587"/>
                  </a:lnTo>
                  <a:lnTo>
                    <a:pt x="55182" y="239283"/>
                  </a:lnTo>
                  <a:lnTo>
                    <a:pt x="35929" y="279249"/>
                  </a:lnTo>
                  <a:lnTo>
                    <a:pt x="20555" y="321253"/>
                  </a:lnTo>
                  <a:lnTo>
                    <a:pt x="9288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8" y="549333"/>
                  </a:lnTo>
                  <a:lnTo>
                    <a:pt x="20555" y="593146"/>
                  </a:lnTo>
                  <a:lnTo>
                    <a:pt x="35929" y="635150"/>
                  </a:lnTo>
                  <a:lnTo>
                    <a:pt x="55182" y="675116"/>
                  </a:lnTo>
                  <a:lnTo>
                    <a:pt x="78083" y="712812"/>
                  </a:lnTo>
                  <a:lnTo>
                    <a:pt x="104403" y="748009"/>
                  </a:lnTo>
                  <a:lnTo>
                    <a:pt x="133911" y="780478"/>
                  </a:lnTo>
                  <a:lnTo>
                    <a:pt x="166379" y="809988"/>
                  </a:lnTo>
                  <a:lnTo>
                    <a:pt x="201576" y="836309"/>
                  </a:lnTo>
                  <a:lnTo>
                    <a:pt x="239272" y="859212"/>
                  </a:lnTo>
                  <a:lnTo>
                    <a:pt x="279238" y="878466"/>
                  </a:lnTo>
                  <a:lnTo>
                    <a:pt x="321243" y="893842"/>
                  </a:lnTo>
                  <a:lnTo>
                    <a:pt x="365059" y="905110"/>
                  </a:lnTo>
                  <a:lnTo>
                    <a:pt x="410454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8908" y="4058996"/>
              <a:ext cx="353568" cy="54894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868156" y="3875532"/>
            <a:ext cx="914400" cy="914400"/>
            <a:chOff x="8868156" y="3875532"/>
            <a:chExt cx="914400" cy="914400"/>
          </a:xfrm>
        </p:grpSpPr>
        <p:sp>
          <p:nvSpPr>
            <p:cNvPr id="26" name="object 26"/>
            <p:cNvSpPr/>
            <p:nvPr/>
          </p:nvSpPr>
          <p:spPr>
            <a:xfrm>
              <a:off x="8868156" y="387553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200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400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200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91879" y="4058996"/>
              <a:ext cx="533400" cy="54894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89431" y="6800088"/>
            <a:ext cx="914400" cy="914400"/>
            <a:chOff x="789431" y="6800088"/>
            <a:chExt cx="914400" cy="914400"/>
          </a:xfrm>
        </p:grpSpPr>
        <p:sp>
          <p:nvSpPr>
            <p:cNvPr id="29" name="object 29"/>
            <p:cNvSpPr/>
            <p:nvPr/>
          </p:nvSpPr>
          <p:spPr>
            <a:xfrm>
              <a:off x="789431" y="680008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4" y="2360"/>
                  </a:lnTo>
                  <a:lnTo>
                    <a:pt x="365059" y="9289"/>
                  </a:lnTo>
                  <a:lnTo>
                    <a:pt x="321243" y="20557"/>
                  </a:lnTo>
                  <a:lnTo>
                    <a:pt x="279238" y="35933"/>
                  </a:lnTo>
                  <a:lnTo>
                    <a:pt x="239272" y="55187"/>
                  </a:lnTo>
                  <a:lnTo>
                    <a:pt x="201576" y="78090"/>
                  </a:lnTo>
                  <a:lnTo>
                    <a:pt x="166379" y="104411"/>
                  </a:lnTo>
                  <a:lnTo>
                    <a:pt x="133911" y="133921"/>
                  </a:lnTo>
                  <a:lnTo>
                    <a:pt x="104403" y="166390"/>
                  </a:lnTo>
                  <a:lnTo>
                    <a:pt x="78083" y="201587"/>
                  </a:lnTo>
                  <a:lnTo>
                    <a:pt x="55182" y="239283"/>
                  </a:lnTo>
                  <a:lnTo>
                    <a:pt x="35929" y="279249"/>
                  </a:lnTo>
                  <a:lnTo>
                    <a:pt x="20555" y="321253"/>
                  </a:lnTo>
                  <a:lnTo>
                    <a:pt x="9288" y="365066"/>
                  </a:lnTo>
                  <a:lnTo>
                    <a:pt x="2360" y="410458"/>
                  </a:lnTo>
                  <a:lnTo>
                    <a:pt x="0" y="457199"/>
                  </a:lnTo>
                  <a:lnTo>
                    <a:pt x="2360" y="503941"/>
                  </a:lnTo>
                  <a:lnTo>
                    <a:pt x="9288" y="549333"/>
                  </a:lnTo>
                  <a:lnTo>
                    <a:pt x="20555" y="593146"/>
                  </a:lnTo>
                  <a:lnTo>
                    <a:pt x="35929" y="635150"/>
                  </a:lnTo>
                  <a:lnTo>
                    <a:pt x="55182" y="675116"/>
                  </a:lnTo>
                  <a:lnTo>
                    <a:pt x="78083" y="712812"/>
                  </a:lnTo>
                  <a:lnTo>
                    <a:pt x="104403" y="748009"/>
                  </a:lnTo>
                  <a:lnTo>
                    <a:pt x="133911" y="780478"/>
                  </a:lnTo>
                  <a:lnTo>
                    <a:pt x="166379" y="809988"/>
                  </a:lnTo>
                  <a:lnTo>
                    <a:pt x="201576" y="836309"/>
                  </a:lnTo>
                  <a:lnTo>
                    <a:pt x="239272" y="859212"/>
                  </a:lnTo>
                  <a:lnTo>
                    <a:pt x="279238" y="878466"/>
                  </a:lnTo>
                  <a:lnTo>
                    <a:pt x="321243" y="893842"/>
                  </a:lnTo>
                  <a:lnTo>
                    <a:pt x="365059" y="905110"/>
                  </a:lnTo>
                  <a:lnTo>
                    <a:pt x="410454" y="912039"/>
                  </a:lnTo>
                  <a:lnTo>
                    <a:pt x="457200" y="914399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199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0691" y="6984187"/>
              <a:ext cx="539496" cy="548944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868156" y="6800088"/>
            <a:ext cx="914400" cy="914400"/>
            <a:chOff x="8868156" y="6800088"/>
            <a:chExt cx="914400" cy="914400"/>
          </a:xfrm>
        </p:grpSpPr>
        <p:sp>
          <p:nvSpPr>
            <p:cNvPr id="32" name="object 32"/>
            <p:cNvSpPr/>
            <p:nvPr/>
          </p:nvSpPr>
          <p:spPr>
            <a:xfrm>
              <a:off x="8868156" y="680008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199"/>
                  </a:lnTo>
                  <a:lnTo>
                    <a:pt x="2360" y="503941"/>
                  </a:lnTo>
                  <a:lnTo>
                    <a:pt x="9289" y="549333"/>
                  </a:lnTo>
                  <a:lnTo>
                    <a:pt x="20557" y="593146"/>
                  </a:lnTo>
                  <a:lnTo>
                    <a:pt x="35933" y="635150"/>
                  </a:lnTo>
                  <a:lnTo>
                    <a:pt x="55187" y="675116"/>
                  </a:lnTo>
                  <a:lnTo>
                    <a:pt x="78090" y="712812"/>
                  </a:lnTo>
                  <a:lnTo>
                    <a:pt x="104411" y="748009"/>
                  </a:lnTo>
                  <a:lnTo>
                    <a:pt x="133921" y="780478"/>
                  </a:lnTo>
                  <a:lnTo>
                    <a:pt x="166390" y="809988"/>
                  </a:lnTo>
                  <a:lnTo>
                    <a:pt x="201587" y="836309"/>
                  </a:lnTo>
                  <a:lnTo>
                    <a:pt x="239283" y="859212"/>
                  </a:lnTo>
                  <a:lnTo>
                    <a:pt x="279249" y="878466"/>
                  </a:lnTo>
                  <a:lnTo>
                    <a:pt x="321253" y="893842"/>
                  </a:lnTo>
                  <a:lnTo>
                    <a:pt x="365066" y="905110"/>
                  </a:lnTo>
                  <a:lnTo>
                    <a:pt x="410458" y="912039"/>
                  </a:lnTo>
                  <a:lnTo>
                    <a:pt x="457200" y="914399"/>
                  </a:lnTo>
                  <a:lnTo>
                    <a:pt x="503941" y="912039"/>
                  </a:lnTo>
                  <a:lnTo>
                    <a:pt x="549333" y="905110"/>
                  </a:lnTo>
                  <a:lnTo>
                    <a:pt x="593146" y="893842"/>
                  </a:lnTo>
                  <a:lnTo>
                    <a:pt x="635150" y="878466"/>
                  </a:lnTo>
                  <a:lnTo>
                    <a:pt x="675116" y="859212"/>
                  </a:lnTo>
                  <a:lnTo>
                    <a:pt x="712812" y="836309"/>
                  </a:lnTo>
                  <a:lnTo>
                    <a:pt x="748009" y="809988"/>
                  </a:lnTo>
                  <a:lnTo>
                    <a:pt x="780478" y="780478"/>
                  </a:lnTo>
                  <a:lnTo>
                    <a:pt x="809988" y="748009"/>
                  </a:lnTo>
                  <a:lnTo>
                    <a:pt x="836309" y="712812"/>
                  </a:lnTo>
                  <a:lnTo>
                    <a:pt x="859212" y="675116"/>
                  </a:lnTo>
                  <a:lnTo>
                    <a:pt x="878466" y="635150"/>
                  </a:lnTo>
                  <a:lnTo>
                    <a:pt x="893842" y="593146"/>
                  </a:lnTo>
                  <a:lnTo>
                    <a:pt x="905110" y="549333"/>
                  </a:lnTo>
                  <a:lnTo>
                    <a:pt x="912039" y="503941"/>
                  </a:lnTo>
                  <a:lnTo>
                    <a:pt x="914400" y="457199"/>
                  </a:lnTo>
                  <a:lnTo>
                    <a:pt x="912039" y="410458"/>
                  </a:lnTo>
                  <a:lnTo>
                    <a:pt x="905110" y="365066"/>
                  </a:lnTo>
                  <a:lnTo>
                    <a:pt x="893842" y="321253"/>
                  </a:lnTo>
                  <a:lnTo>
                    <a:pt x="878466" y="279249"/>
                  </a:lnTo>
                  <a:lnTo>
                    <a:pt x="859212" y="239283"/>
                  </a:lnTo>
                  <a:lnTo>
                    <a:pt x="836309" y="201587"/>
                  </a:lnTo>
                  <a:lnTo>
                    <a:pt x="809988" y="166390"/>
                  </a:lnTo>
                  <a:lnTo>
                    <a:pt x="780478" y="133921"/>
                  </a:lnTo>
                  <a:lnTo>
                    <a:pt x="748009" y="104411"/>
                  </a:lnTo>
                  <a:lnTo>
                    <a:pt x="712812" y="78090"/>
                  </a:lnTo>
                  <a:lnTo>
                    <a:pt x="675116" y="55187"/>
                  </a:lnTo>
                  <a:lnTo>
                    <a:pt x="635150" y="35933"/>
                  </a:lnTo>
                  <a:lnTo>
                    <a:pt x="593146" y="20557"/>
                  </a:lnTo>
                  <a:lnTo>
                    <a:pt x="549333" y="9289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91879" y="6984187"/>
              <a:ext cx="533400" cy="548944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8819" y="9224771"/>
              <a:ext cx="673607" cy="673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76" y="6766813"/>
              <a:ext cx="3540125" cy="6705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7121" y="6766813"/>
              <a:ext cx="1923796" cy="6705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8678" y="6766813"/>
              <a:ext cx="1592960" cy="6705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1330" y="2446655"/>
            <a:ext cx="11182350" cy="35325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8136890" algn="l">
              <a:lnSpc>
                <a:spcPct val="100000"/>
              </a:lnSpc>
              <a:spcBef>
                <a:spcPts val="4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&lt;Formik</a:t>
            </a:r>
            <a:r>
              <a:rPr sz="26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R="8138795" algn="l">
              <a:lnSpc>
                <a:spcPct val="100000"/>
              </a:lnSpc>
              <a:spcBef>
                <a:spcPts val="310"/>
              </a:spcBef>
            </a:pPr>
            <a:r>
              <a:rPr lang="en-US"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&lt;Form&gt;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00457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&lt;label</a:t>
            </a:r>
            <a:r>
              <a:rPr sz="2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htmlFor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firstName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First</a:t>
            </a:r>
            <a:r>
              <a:rPr sz="2600" spc="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&lt;/label&gt;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00457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&lt;Field</a:t>
            </a:r>
            <a:r>
              <a:rPr sz="2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firstName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text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00457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6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ErrorMessage</a:t>
            </a:r>
            <a:r>
              <a:rPr sz="2600" spc="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firstName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6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00457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26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solidFill>
                  <a:srgbClr val="F05B2A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="</a:t>
            </a:r>
            <a:r>
              <a:rPr sz="2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submit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r>
              <a:rPr sz="2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Submit</a:t>
            </a: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0833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&lt;/Formik&gt;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0098" y="223799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6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0098" y="371627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6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0098" y="519455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7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0098" y="6672833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66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0098" y="8192261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0" y="10948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5745226" y="794588"/>
            <a:ext cx="7193915" cy="854075"/>
            <a:chOff x="5745226" y="794588"/>
            <a:chExt cx="7193915" cy="85407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45226" y="794588"/>
              <a:ext cx="713231" cy="853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1842" y="794588"/>
              <a:ext cx="2448306" cy="8537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0390" y="794588"/>
              <a:ext cx="4738624" cy="8537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1723" y="2432327"/>
            <a:ext cx="1083506" cy="89604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432936" y="2510027"/>
            <a:ext cx="13500735" cy="487680"/>
            <a:chOff x="3432936" y="2510027"/>
            <a:chExt cx="13500735" cy="4876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2936" y="2510027"/>
              <a:ext cx="2897124" cy="4876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9085" y="2510027"/>
              <a:ext cx="347472" cy="4876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2822" y="2510027"/>
              <a:ext cx="10610468" cy="48767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46314" y="3884701"/>
            <a:ext cx="1078915" cy="106370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432936" y="3744721"/>
            <a:ext cx="13617575" cy="975360"/>
            <a:chOff x="3432936" y="3744721"/>
            <a:chExt cx="13617575" cy="97536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2936" y="3744721"/>
              <a:ext cx="13617575" cy="4876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32936" y="4232401"/>
              <a:ext cx="5713730" cy="48767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41723" y="5504726"/>
            <a:ext cx="1083506" cy="106062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32936" y="5467222"/>
            <a:ext cx="13603351" cy="48767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46314" y="7121668"/>
            <a:ext cx="1078915" cy="82902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432936" y="6701611"/>
            <a:ext cx="12429490" cy="975994"/>
            <a:chOff x="3432936" y="6701611"/>
            <a:chExt cx="12429490" cy="975994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32936" y="6701611"/>
              <a:ext cx="12428982" cy="4879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2936" y="7189596"/>
              <a:ext cx="7508367" cy="48768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46314" y="8507004"/>
            <a:ext cx="1078915" cy="36263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32936" y="8466455"/>
            <a:ext cx="10668381" cy="487679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Presentation</Application>
  <PresentationFormat>On-screen Show (4:3)</PresentationFormat>
  <Paragraphs>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Courier New</vt:lpstr>
      <vt:lpstr>Microsoft YaHei</vt:lpstr>
      <vt:lpstr>Arial Unicode MS</vt:lpstr>
      <vt:lpstr>Calibri</vt:lpstr>
      <vt:lpstr>Lucida Sans Unicode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&lt;Formik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4</cp:revision>
  <dcterms:created xsi:type="dcterms:W3CDTF">2022-05-24T16:40:37Z</dcterms:created>
  <dcterms:modified xsi:type="dcterms:W3CDTF">2022-05-24T17:18:20Z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2022-05-23T05:30:00Z</vt:filetime>
  </property>
  <property fmtid="{D5CDD505-2E9C-101B-9397-08002B2CF9AE}" pid="5" name="ICV">
    <vt:lpwstr>1068A9A6A00245AFA88ABDDA9C49DCFE</vt:lpwstr>
  </property>
  <property fmtid="{D5CDD505-2E9C-101B-9397-08002B2CF9AE}" pid="6" name="KSOProductBuildVer">
    <vt:lpwstr>1033-11.2.0.11130</vt:lpwstr>
  </property>
</Properties>
</file>