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8" Type="http://schemas.openxmlformats.org/officeDocument/2006/relationships/image" Target="../media/image53.png"/><Relationship Id="rId7" Type="http://schemas.openxmlformats.org/officeDocument/2006/relationships/image" Target="../media/image149.png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png"/><Relationship Id="rId8" Type="http://schemas.openxmlformats.org/officeDocument/2006/relationships/image" Target="../media/image156.png"/><Relationship Id="rId7" Type="http://schemas.openxmlformats.org/officeDocument/2006/relationships/image" Target="../media/image12.png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8.png"/><Relationship Id="rId1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43.png"/><Relationship Id="rId23" Type="http://schemas.openxmlformats.org/officeDocument/2006/relationships/image" Target="../media/image42.png"/><Relationship Id="rId22" Type="http://schemas.openxmlformats.org/officeDocument/2006/relationships/image" Target="../media/image41.png"/><Relationship Id="rId21" Type="http://schemas.openxmlformats.org/officeDocument/2006/relationships/image" Target="../media/image40.png"/><Relationship Id="rId20" Type="http://schemas.openxmlformats.org/officeDocument/2006/relationships/image" Target="../media/image39.png"/><Relationship Id="rId2" Type="http://schemas.openxmlformats.org/officeDocument/2006/relationships/image" Target="../media/image21.png"/><Relationship Id="rId19" Type="http://schemas.openxmlformats.org/officeDocument/2006/relationships/image" Target="../media/image38.png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22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68.png"/><Relationship Id="rId25" Type="http://schemas.openxmlformats.org/officeDocument/2006/relationships/image" Target="../media/image67.png"/><Relationship Id="rId24" Type="http://schemas.openxmlformats.org/officeDocument/2006/relationships/image" Target="../media/image66.png"/><Relationship Id="rId23" Type="http://schemas.openxmlformats.org/officeDocument/2006/relationships/image" Target="../media/image65.png"/><Relationship Id="rId22" Type="http://schemas.openxmlformats.org/officeDocument/2006/relationships/image" Target="../media/image64.png"/><Relationship Id="rId21" Type="http://schemas.openxmlformats.org/officeDocument/2006/relationships/image" Target="../media/image63.png"/><Relationship Id="rId20" Type="http://schemas.openxmlformats.org/officeDocument/2006/relationships/image" Target="../media/image62.png"/><Relationship Id="rId2" Type="http://schemas.openxmlformats.org/officeDocument/2006/relationships/image" Target="../media/image45.png"/><Relationship Id="rId19" Type="http://schemas.openxmlformats.org/officeDocument/2006/relationships/image" Target="../media/image61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5" Type="http://schemas.openxmlformats.org/officeDocument/2006/relationships/image" Target="../media/image57.png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82.png"/><Relationship Id="rId13" Type="http://schemas.openxmlformats.org/officeDocument/2006/relationships/image" Target="../media/image81.png"/><Relationship Id="rId12" Type="http://schemas.openxmlformats.org/officeDocument/2006/relationships/image" Target="../media/image80.png"/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112.png"/><Relationship Id="rId3" Type="http://schemas.openxmlformats.org/officeDocument/2006/relationships/image" Target="../media/image85.png"/><Relationship Id="rId29" Type="http://schemas.openxmlformats.org/officeDocument/2006/relationships/image" Target="../media/image111.png"/><Relationship Id="rId28" Type="http://schemas.openxmlformats.org/officeDocument/2006/relationships/image" Target="../media/image110.png"/><Relationship Id="rId27" Type="http://schemas.openxmlformats.org/officeDocument/2006/relationships/image" Target="../media/image109.png"/><Relationship Id="rId26" Type="http://schemas.openxmlformats.org/officeDocument/2006/relationships/image" Target="../media/image108.png"/><Relationship Id="rId25" Type="http://schemas.openxmlformats.org/officeDocument/2006/relationships/image" Target="../media/image107.png"/><Relationship Id="rId24" Type="http://schemas.openxmlformats.org/officeDocument/2006/relationships/image" Target="../media/image106.png"/><Relationship Id="rId23" Type="http://schemas.openxmlformats.org/officeDocument/2006/relationships/image" Target="../media/image105.png"/><Relationship Id="rId22" Type="http://schemas.openxmlformats.org/officeDocument/2006/relationships/image" Target="../media/image104.png"/><Relationship Id="rId21" Type="http://schemas.openxmlformats.org/officeDocument/2006/relationships/image" Target="../media/image103.png"/><Relationship Id="rId20" Type="http://schemas.openxmlformats.org/officeDocument/2006/relationships/image" Target="../media/image102.png"/><Relationship Id="rId2" Type="http://schemas.openxmlformats.org/officeDocument/2006/relationships/image" Target="../media/image84.png"/><Relationship Id="rId19" Type="http://schemas.openxmlformats.org/officeDocument/2006/relationships/image" Target="../media/image101.png"/><Relationship Id="rId18" Type="http://schemas.openxmlformats.org/officeDocument/2006/relationships/image" Target="../media/image100.png"/><Relationship Id="rId17" Type="http://schemas.openxmlformats.org/officeDocument/2006/relationships/image" Target="../media/image99.png"/><Relationship Id="rId16" Type="http://schemas.openxmlformats.org/officeDocument/2006/relationships/image" Target="../media/image98.png"/><Relationship Id="rId15" Type="http://schemas.openxmlformats.org/officeDocument/2006/relationships/image" Target="../media/image97.png"/><Relationship Id="rId14" Type="http://schemas.openxmlformats.org/officeDocument/2006/relationships/image" Target="../media/image96.png"/><Relationship Id="rId13" Type="http://schemas.openxmlformats.org/officeDocument/2006/relationships/image" Target="../media/image95.png"/><Relationship Id="rId12" Type="http://schemas.openxmlformats.org/officeDocument/2006/relationships/image" Target="../media/image94.png"/><Relationship Id="rId11" Type="http://schemas.openxmlformats.org/officeDocument/2006/relationships/image" Target="../media/image93.png"/><Relationship Id="rId10" Type="http://schemas.openxmlformats.org/officeDocument/2006/relationships/image" Target="../media/image92.png"/><Relationship Id="rId1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8" Type="http://schemas.openxmlformats.org/officeDocument/2006/relationships/image" Target="../media/image127.png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31.png"/><Relationship Id="rId11" Type="http://schemas.openxmlformats.org/officeDocument/2006/relationships/image" Target="../media/image130.png"/><Relationship Id="rId10" Type="http://schemas.openxmlformats.org/officeDocument/2006/relationships/image" Target="../media/image129.png"/><Relationship Id="rId1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87677" y="2197607"/>
            <a:ext cx="13477875" cy="2072639"/>
            <a:chOff x="1487677" y="2197607"/>
            <a:chExt cx="13477875" cy="207263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677" y="2197607"/>
              <a:ext cx="10428859" cy="10363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09781" y="2197607"/>
              <a:ext cx="3255645" cy="1036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677" y="3233623"/>
              <a:ext cx="5438775" cy="1036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5379" y="3233623"/>
              <a:ext cx="2835021" cy="103662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6" y="6766813"/>
              <a:ext cx="8296656" cy="670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6" y="7717231"/>
              <a:ext cx="3664839" cy="4575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3990" y="7717231"/>
              <a:ext cx="2167509" cy="457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4709" y="7717231"/>
              <a:ext cx="272034" cy="457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6065" y="7717231"/>
              <a:ext cx="2254122" cy="4575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44891" y="7717231"/>
              <a:ext cx="3296920" cy="45750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076" y="3793058"/>
            <a:ext cx="119329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 {...register("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",</a:t>
            </a:r>
            <a:r>
              <a:rPr sz="26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{required: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r>
              <a:rPr sz="26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"})}</a:t>
            </a:r>
            <a:r>
              <a:rPr sz="2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62026" y="4662220"/>
          <a:ext cx="165354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165"/>
                <a:gridCol w="2776855"/>
                <a:gridCol w="3968750"/>
                <a:gridCol w="1193800"/>
                <a:gridCol w="396875"/>
                <a:gridCol w="1388109"/>
                <a:gridCol w="794384"/>
                <a:gridCol w="1785620"/>
                <a:gridCol w="2381250"/>
                <a:gridCol w="529590"/>
              </a:tblGrid>
              <a:tr h="6539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&lt;input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05B2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type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="</a:t>
                      </a:r>
                      <a:r>
                        <a:rPr sz="26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number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{...register("</a:t>
                      </a:r>
                      <a:r>
                        <a:rPr sz="26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age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",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{min: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value: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18,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message: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</a:t>
                      </a:r>
                      <a:r>
                        <a:rPr sz="26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minor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"}})}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/&gt;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875" marB="0">
                    <a:solidFill>
                      <a:srgbClr val="171717"/>
                    </a:solidFill>
                  </a:tcPr>
                </a:tc>
              </a:tr>
              <a:tr h="6539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&lt;input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3679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600" spc="-5" dirty="0">
                          <a:solidFill>
                            <a:srgbClr val="F05B2A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type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="</a:t>
                      </a:r>
                      <a:r>
                        <a:rPr sz="26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submit</a:t>
                      </a: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"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3679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6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/&gt;</a:t>
                      </a:r>
                      <a:endParaRPr sz="2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33679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88391"/>
            <a:ext cx="6417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2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r>
              <a:rPr sz="22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@hookform/resolvers</a:t>
            </a:r>
            <a:r>
              <a:rPr sz="2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yup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1192427"/>
            <a:ext cx="7088505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2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useForm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200" spc="1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react-hook-form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3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yupResolver</a:t>
            </a:r>
            <a:r>
              <a:rPr sz="22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from </a:t>
            </a:r>
            <a:r>
              <a:rPr sz="220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@hookform/resolvers/yup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’;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200" spc="2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yup</a:t>
            </a:r>
            <a:r>
              <a:rPr sz="2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200" spc="2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yup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6" y="3010940"/>
            <a:ext cx="5907405" cy="113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5080" indent="-504825">
              <a:lnSpc>
                <a:spcPct val="110000"/>
              </a:lnSpc>
              <a:spcBef>
                <a:spcPts val="100"/>
              </a:spcBef>
            </a:pPr>
            <a:r>
              <a:rPr sz="2200" spc="-5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200" spc="30" dirty="0">
                <a:solidFill>
                  <a:srgbClr val="A39DC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schema</a:t>
            </a:r>
            <a:r>
              <a:rPr sz="2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yup.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().shape({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yup.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().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required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76" y="4460607"/>
            <a:ext cx="8094345" cy="11322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200" spc="2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200" spc="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register,</a:t>
            </a:r>
            <a:r>
              <a:rPr sz="22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handleSubmit,</a:t>
            </a:r>
            <a:r>
              <a:rPr sz="2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errors</a:t>
            </a:r>
            <a:r>
              <a:rPr sz="22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 =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2108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useForm({</a:t>
            </a:r>
            <a:r>
              <a:rPr sz="2200" spc="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resolver:</a:t>
            </a:r>
            <a:r>
              <a:rPr sz="2200" spc="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yupResolver(schema)});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0075" y="62555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860915" y="545287"/>
            <a:ext cx="6167755" cy="7597775"/>
            <a:chOff x="9860915" y="545287"/>
            <a:chExt cx="6167755" cy="75977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915" y="545287"/>
              <a:ext cx="3349498" cy="427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915" y="1569973"/>
              <a:ext cx="5106542" cy="4267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915" y="3106546"/>
              <a:ext cx="4851019" cy="4267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915" y="4642434"/>
              <a:ext cx="6167374" cy="427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915" y="7715758"/>
              <a:ext cx="5980684" cy="42671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490075" y="1650238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90075" y="3186810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90075" y="4723003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076" y="5909843"/>
            <a:ext cx="9253220" cy="37217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365"/>
              </a:spcBef>
            </a:pP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85344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</a:t>
            </a:r>
            <a:r>
              <a:rPr sz="2200" spc="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onSubmit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handleSubmit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onSubmit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)}&gt;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85344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{...register(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)}/&gt;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5344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&lt;p&gt;{errors.name?.message}&lt;/p&gt;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853440">
              <a:lnSpc>
                <a:spcPct val="100000"/>
              </a:lnSpc>
              <a:spcBef>
                <a:spcPts val="55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="submit"</a:t>
            </a:r>
            <a:r>
              <a:rPr sz="2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6969" y="794588"/>
            <a:ext cx="12762483" cy="853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235" y="3180655"/>
            <a:ext cx="1743436" cy="603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0759" y="3241294"/>
            <a:ext cx="11582781" cy="487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3445" y="5158766"/>
            <a:ext cx="1469112" cy="15315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0759" y="5696965"/>
            <a:ext cx="7916925" cy="487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7554" y="7623088"/>
            <a:ext cx="1525470" cy="152696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40759" y="8099170"/>
            <a:ext cx="12121515" cy="487680"/>
            <a:chOff x="4040759" y="8099170"/>
            <a:chExt cx="12121515" cy="4876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0759" y="8099170"/>
              <a:ext cx="4980304" cy="4876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9802" y="8099170"/>
              <a:ext cx="347472" cy="4876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3538" y="8099170"/>
              <a:ext cx="7158481" cy="48768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713989"/>
            <a:ext cx="8031099" cy="548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49818" y="3605225"/>
            <a:ext cx="8997950" cy="1097915"/>
            <a:chOff x="7949818" y="3605225"/>
            <a:chExt cx="8997950" cy="10979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8" y="3605225"/>
              <a:ext cx="898982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818" y="4154424"/>
              <a:ext cx="1087120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949818" y="5045964"/>
            <a:ext cx="9692640" cy="1097280"/>
            <a:chOff x="7949818" y="5045964"/>
            <a:chExt cx="9692640" cy="10972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7438" y="5045964"/>
              <a:ext cx="9684766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818" y="5594299"/>
              <a:ext cx="1371600" cy="548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949818" y="6486397"/>
            <a:ext cx="9613265" cy="1097280"/>
            <a:chOff x="7949818" y="6486397"/>
            <a:chExt cx="9613265" cy="109728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7438" y="6486397"/>
              <a:ext cx="9605264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9818" y="7035037"/>
              <a:ext cx="4367911" cy="548639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940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54" y="4425391"/>
            <a:ext cx="3898391" cy="9147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2096770"/>
            <a:ext cx="9625330" cy="1097280"/>
            <a:chOff x="7949818" y="2096770"/>
            <a:chExt cx="9625330" cy="10972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2096770"/>
              <a:ext cx="9617455" cy="548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2645410"/>
              <a:ext cx="4044061" cy="54864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536645"/>
            <a:ext cx="9142857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949818" y="4428744"/>
            <a:ext cx="9136380" cy="1097280"/>
            <a:chOff x="7949818" y="4428744"/>
            <a:chExt cx="9136380" cy="10972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7438" y="4428744"/>
              <a:ext cx="9128251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9818" y="4977384"/>
              <a:ext cx="1371600" cy="54863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5868619"/>
            <a:ext cx="9052941" cy="5489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6760718"/>
            <a:ext cx="8595359" cy="54864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867658" y="3635324"/>
            <a:ext cx="11130915" cy="3018155"/>
            <a:chOff x="3867658" y="3635324"/>
            <a:chExt cx="11130915" cy="30181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07382" y="3635324"/>
              <a:ext cx="9493377" cy="1006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658" y="4641469"/>
              <a:ext cx="1140714" cy="1005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8134" y="4641469"/>
              <a:ext cx="658367" cy="1005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7318" y="4641469"/>
              <a:ext cx="10041001" cy="1005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9534" y="5647308"/>
              <a:ext cx="10066400" cy="1005839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75025" y="794588"/>
            <a:ext cx="11944985" cy="854075"/>
            <a:chOff x="3375025" y="794588"/>
            <a:chExt cx="1194498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75025" y="794588"/>
              <a:ext cx="2452624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3410" y="794588"/>
              <a:ext cx="5956299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7911" y="794588"/>
              <a:ext cx="2038730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2581" y="794588"/>
              <a:ext cx="2026919" cy="8537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6891" y="3319307"/>
            <a:ext cx="2374366" cy="234079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57782" y="7192644"/>
            <a:ext cx="3007360" cy="1036319"/>
            <a:chOff x="1557782" y="7192644"/>
            <a:chExt cx="3007360" cy="1036319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7782" y="7192644"/>
              <a:ext cx="3007106" cy="5181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2498" y="7710804"/>
              <a:ext cx="2122931" cy="5181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1794" y="3319307"/>
            <a:ext cx="2336212" cy="2336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6075" y="3319307"/>
            <a:ext cx="2333217" cy="23362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06244" y="3615316"/>
            <a:ext cx="1849295" cy="174377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3753211" y="7192644"/>
            <a:ext cx="3342004" cy="2591435"/>
            <a:chOff x="13753211" y="7192644"/>
            <a:chExt cx="3342004" cy="259143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33271" y="7192644"/>
              <a:ext cx="2347467" cy="5181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7279" y="7710804"/>
              <a:ext cx="2227961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111351" y="8228659"/>
              <a:ext cx="2597023" cy="5184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53211" y="8747454"/>
              <a:ext cx="1845563" cy="5181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35123" y="8747454"/>
              <a:ext cx="368807" cy="5181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19527" y="8747454"/>
              <a:ext cx="1575307" cy="5181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57655" y="9265614"/>
              <a:ext cx="2191004" cy="5181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931408" y="7192644"/>
            <a:ext cx="2392680" cy="1036319"/>
            <a:chOff x="5931408" y="7192644"/>
            <a:chExt cx="2392680" cy="1036319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06668" y="7192644"/>
              <a:ext cx="2147189" cy="5181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31408" y="7710804"/>
              <a:ext cx="624078" cy="5181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47460" y="7710804"/>
              <a:ext cx="368808" cy="5181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31864" y="7710804"/>
              <a:ext cx="1792224" cy="5181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9656953" y="7192644"/>
            <a:ext cx="3302635" cy="2073275"/>
            <a:chOff x="9656953" y="7192644"/>
            <a:chExt cx="3302635" cy="2073275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12045" y="7192644"/>
              <a:ext cx="2573908" cy="5181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44049" y="7710804"/>
              <a:ext cx="2502407" cy="5181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656953" y="8228659"/>
              <a:ext cx="3302508" cy="5184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47097" y="8747454"/>
              <a:ext cx="2356357" cy="518159"/>
            </a:xfrm>
            <a:prstGeom prst="rect">
              <a:avLst/>
            </a:prstGeom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681604" y="794588"/>
            <a:ext cx="13352144" cy="854075"/>
            <a:chOff x="2681604" y="794588"/>
            <a:chExt cx="13352144" cy="8540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81604" y="794588"/>
              <a:ext cx="3814191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8729" y="794588"/>
              <a:ext cx="2236597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745" y="794588"/>
              <a:ext cx="2038730" cy="853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6415" y="794588"/>
              <a:ext cx="2694431" cy="8537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16255" y="794588"/>
              <a:ext cx="1792986" cy="8537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2805" y="794588"/>
              <a:ext cx="1710944" cy="85374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8023" y="2433863"/>
            <a:ext cx="1170361" cy="117036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432936" y="2715767"/>
            <a:ext cx="8290559" cy="487680"/>
            <a:chOff x="3432936" y="2715767"/>
            <a:chExt cx="8290559" cy="48768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936" y="2715767"/>
              <a:ext cx="2830830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7269" y="2715767"/>
              <a:ext cx="1133855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52817" y="2715767"/>
              <a:ext cx="2435860" cy="487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14688" y="2715767"/>
              <a:ext cx="347472" cy="4876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8423" y="2715767"/>
              <a:ext cx="1183004" cy="4876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34828" y="2715767"/>
              <a:ext cx="347472" cy="4876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08564" y="2715767"/>
              <a:ext cx="1114425" cy="48767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28023" y="4373915"/>
            <a:ext cx="1170361" cy="117036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432936" y="4438141"/>
            <a:ext cx="13533755" cy="975994"/>
            <a:chOff x="3432936" y="4438141"/>
            <a:chExt cx="13533755" cy="975994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2936" y="4438141"/>
              <a:ext cx="1045844" cy="4876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69612" y="4438141"/>
              <a:ext cx="1895348" cy="4876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36310" y="4438141"/>
              <a:ext cx="6307709" cy="4876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58471" y="4438141"/>
              <a:ext cx="2899537" cy="4876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43073" y="4438141"/>
              <a:ext cx="2023109" cy="4876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32936" y="4925898"/>
              <a:ext cx="4359528" cy="48798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28023" y="6312443"/>
            <a:ext cx="1170361" cy="1170361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432936" y="6651066"/>
            <a:ext cx="12358370" cy="488315"/>
            <a:chOff x="3432936" y="6651066"/>
            <a:chExt cx="12358370" cy="488315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2936" y="6651066"/>
              <a:ext cx="1895348" cy="4879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99633" y="6651066"/>
              <a:ext cx="10591419" cy="487984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28023" y="8250971"/>
            <a:ext cx="1170361" cy="1170361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3432936" y="8620962"/>
            <a:ext cx="7552690" cy="487680"/>
            <a:chOff x="3432936" y="8620962"/>
            <a:chExt cx="7552690" cy="48768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32936" y="8620962"/>
              <a:ext cx="3175126" cy="48767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09689" y="8620962"/>
              <a:ext cx="2849498" cy="4876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55353" y="8620962"/>
              <a:ext cx="1929892" cy="487679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0"/>
            <a:ext cx="9126220" cy="10287000"/>
            <a:chOff x="9162288" y="0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25712" y="10287000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76" y="450061"/>
            <a:ext cx="7696834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3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React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4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react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2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useForm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2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react-hook-form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76" y="1634997"/>
            <a:ext cx="568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400" spc="-4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76" y="2343998"/>
            <a:ext cx="7150734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5760">
              <a:lnSpc>
                <a:spcPct val="110000"/>
              </a:lnSpc>
              <a:spcBef>
                <a:spcPts val="95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{register,handleSubmit,errors}= </a:t>
            </a:r>
            <a:r>
              <a:rPr sz="2400" spc="-14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useForm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6832" y="5823584"/>
            <a:ext cx="569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400" spc="-1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{...</a:t>
            </a: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register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(”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email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")}/&gt;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6832" y="6532586"/>
            <a:ext cx="6784975" cy="8299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{errors.email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&amp;&amp;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&lt;span&gt;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8968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3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field</a:t>
            </a:r>
            <a:r>
              <a:rPr sz="2400" spc="-30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400" spc="-30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required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&lt;/span&gt;}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76" y="7716773"/>
            <a:ext cx="5320030" cy="194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807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submit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0075" y="62555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69475" y="545287"/>
            <a:ext cx="7687945" cy="3500120"/>
            <a:chOff x="9769475" y="545287"/>
            <a:chExt cx="7687945" cy="35001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914" y="545287"/>
              <a:ext cx="1384680" cy="42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494" y="545287"/>
              <a:ext cx="1656714" cy="4270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8085" y="545287"/>
              <a:ext cx="1032509" cy="427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914" y="2082037"/>
              <a:ext cx="2341499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46330" y="2082037"/>
              <a:ext cx="2534665" cy="4267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78889" y="2082037"/>
              <a:ext cx="1885950" cy="4267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0914" y="3106546"/>
              <a:ext cx="7595996" cy="4267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9475" y="3618611"/>
              <a:ext cx="4401565" cy="42672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490075" y="2162302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6836" y="3151536"/>
            <a:ext cx="8887460" cy="22586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655685">
              <a:lnSpc>
                <a:spcPct val="100000"/>
              </a:lnSpc>
              <a:spcBef>
                <a:spcPts val="380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mySubmit</a:t>
            </a:r>
            <a:r>
              <a:rPr sz="2400" spc="-4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console.log(data);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8655685">
              <a:lnSpc>
                <a:spcPts val="2330"/>
              </a:lnSpc>
              <a:spcBef>
                <a:spcPts val="670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  <a:p>
            <a:pPr marL="376555">
              <a:lnSpc>
                <a:spcPts val="287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</a:t>
            </a:r>
            <a:r>
              <a:rPr sz="24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onSubmit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={handleSubmit(</a:t>
            </a:r>
            <a:r>
              <a:rPr sz="2400" spc="-10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mySubmit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)}&gt;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60915" y="4642434"/>
            <a:ext cx="7137400" cy="2475865"/>
            <a:chOff x="9860915" y="4642434"/>
            <a:chExt cx="7137400" cy="247586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0915" y="4642434"/>
              <a:ext cx="2607436" cy="4270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305411" y="4642434"/>
              <a:ext cx="1824608" cy="4270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20165" y="4642434"/>
              <a:ext cx="591311" cy="4270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3649" y="4642434"/>
              <a:ext cx="2534665" cy="4270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0915" y="5667120"/>
              <a:ext cx="5692775" cy="4267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60915" y="6691248"/>
              <a:ext cx="5687567" cy="4267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490075" y="5747384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90075" y="6771513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29277" y="794588"/>
            <a:ext cx="9344660" cy="854075"/>
            <a:chOff x="4629277" y="794588"/>
            <a:chExt cx="934466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29277" y="794588"/>
              <a:ext cx="4081653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7673" y="794588"/>
              <a:ext cx="2429129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3448" y="794588"/>
              <a:ext cx="3149980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649211" y="3031235"/>
            <a:ext cx="4989830" cy="2685415"/>
            <a:chOff x="6649211" y="3031235"/>
            <a:chExt cx="4989830" cy="2685415"/>
          </a:xfrm>
        </p:grpSpPr>
        <p:sp>
          <p:nvSpPr>
            <p:cNvPr id="7" name="object 7"/>
            <p:cNvSpPr/>
            <p:nvPr/>
          </p:nvSpPr>
          <p:spPr>
            <a:xfrm>
              <a:off x="6649211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7800" y="3426205"/>
              <a:ext cx="3899789" cy="548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2936" y="4317745"/>
              <a:ext cx="4098671" cy="5029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08441" y="4820742"/>
              <a:ext cx="1252067" cy="5032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57300" y="3031235"/>
            <a:ext cx="4989830" cy="2685415"/>
            <a:chOff x="1257300" y="3031235"/>
            <a:chExt cx="4989830" cy="2685415"/>
          </a:xfrm>
        </p:grpSpPr>
        <p:sp>
          <p:nvSpPr>
            <p:cNvPr id="12" name="object 12"/>
            <p:cNvSpPr/>
            <p:nvPr/>
          </p:nvSpPr>
          <p:spPr>
            <a:xfrm>
              <a:off x="1257300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226" y="3426205"/>
              <a:ext cx="4371086" cy="5486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9786" y="4317745"/>
              <a:ext cx="3088640" cy="5029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7758" y="4820742"/>
              <a:ext cx="1952497" cy="50322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2041123" y="3031235"/>
            <a:ext cx="4989830" cy="2685415"/>
            <a:chOff x="12041123" y="3031235"/>
            <a:chExt cx="4989830" cy="2685415"/>
          </a:xfrm>
        </p:grpSpPr>
        <p:sp>
          <p:nvSpPr>
            <p:cNvPr id="17" name="object 17"/>
            <p:cNvSpPr/>
            <p:nvPr/>
          </p:nvSpPr>
          <p:spPr>
            <a:xfrm>
              <a:off x="12041123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02183" y="3426205"/>
              <a:ext cx="1550416" cy="5486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31111" y="3426205"/>
              <a:ext cx="2184654" cy="5486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69367" y="4317745"/>
              <a:ext cx="4448429" cy="5029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45923" y="4820742"/>
              <a:ext cx="4582541" cy="50322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752088" y="6170676"/>
            <a:ext cx="4989830" cy="2685415"/>
            <a:chOff x="3752088" y="6170676"/>
            <a:chExt cx="4989830" cy="2685415"/>
          </a:xfrm>
        </p:grpSpPr>
        <p:sp>
          <p:nvSpPr>
            <p:cNvPr id="23" name="object 23"/>
            <p:cNvSpPr/>
            <p:nvPr/>
          </p:nvSpPr>
          <p:spPr>
            <a:xfrm>
              <a:off x="3752088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5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5" y="2685288"/>
                  </a:lnTo>
                  <a:lnTo>
                    <a:pt x="49895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4095" y="6375857"/>
              <a:ext cx="3036951" cy="4727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0631" y="7106412"/>
              <a:ext cx="3684015" cy="4267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5247" y="7447788"/>
              <a:ext cx="4483862" cy="426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8523" y="7789164"/>
              <a:ext cx="3789045" cy="4267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51883" y="8130540"/>
              <a:ext cx="512063" cy="4267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93259" y="8130540"/>
              <a:ext cx="301751" cy="4267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44135" y="8130540"/>
              <a:ext cx="2963544" cy="42671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9144000" y="6170676"/>
            <a:ext cx="4989830" cy="2685415"/>
            <a:chOff x="9144000" y="6170676"/>
            <a:chExt cx="4989830" cy="2685415"/>
          </a:xfrm>
        </p:grpSpPr>
        <p:sp>
          <p:nvSpPr>
            <p:cNvPr id="32" name="object 32"/>
            <p:cNvSpPr/>
            <p:nvPr/>
          </p:nvSpPr>
          <p:spPr>
            <a:xfrm>
              <a:off x="9144000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1066" y="6413957"/>
              <a:ext cx="2475483" cy="5032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35158" y="6867144"/>
              <a:ext cx="2429129" cy="5029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74910" y="7665720"/>
              <a:ext cx="1527428" cy="472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11457" y="7665720"/>
              <a:ext cx="2016252" cy="472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05720" y="8090916"/>
              <a:ext cx="4156202" cy="47244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900683" y="2747772"/>
            <a:ext cx="822960" cy="822960"/>
            <a:chOff x="900683" y="2747772"/>
            <a:chExt cx="822960" cy="822960"/>
          </a:xfrm>
        </p:grpSpPr>
        <p:sp>
          <p:nvSpPr>
            <p:cNvPr id="39" name="object 39"/>
            <p:cNvSpPr/>
            <p:nvPr/>
          </p:nvSpPr>
          <p:spPr>
            <a:xfrm>
              <a:off x="900683" y="274777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79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79" y="822959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79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2552" y="2885821"/>
              <a:ext cx="353568" cy="54864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6300215" y="2747772"/>
            <a:ext cx="822960" cy="822960"/>
            <a:chOff x="6300215" y="2747772"/>
            <a:chExt cx="822960" cy="822960"/>
          </a:xfrm>
        </p:grpSpPr>
        <p:sp>
          <p:nvSpPr>
            <p:cNvPr id="42" name="object 42"/>
            <p:cNvSpPr/>
            <p:nvPr/>
          </p:nvSpPr>
          <p:spPr>
            <a:xfrm>
              <a:off x="6300215" y="274777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59" h="822960">
                  <a:moveTo>
                    <a:pt x="411480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79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80" y="822959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79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77837" y="2885821"/>
              <a:ext cx="533400" cy="54864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1692128" y="2747772"/>
            <a:ext cx="822960" cy="822960"/>
            <a:chOff x="11692128" y="2747772"/>
            <a:chExt cx="822960" cy="822960"/>
          </a:xfrm>
        </p:grpSpPr>
        <p:sp>
          <p:nvSpPr>
            <p:cNvPr id="45" name="object 45"/>
            <p:cNvSpPr/>
            <p:nvPr/>
          </p:nvSpPr>
          <p:spPr>
            <a:xfrm>
              <a:off x="11692128" y="274777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59" h="822960">
                  <a:moveTo>
                    <a:pt x="411479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79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79" y="822959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79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968861" y="2885821"/>
              <a:ext cx="539496" cy="54864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3403091" y="5788152"/>
            <a:ext cx="822960" cy="822960"/>
            <a:chOff x="3403091" y="5788152"/>
            <a:chExt cx="822960" cy="822960"/>
          </a:xfrm>
        </p:grpSpPr>
        <p:sp>
          <p:nvSpPr>
            <p:cNvPr id="48" name="object 48"/>
            <p:cNvSpPr/>
            <p:nvPr/>
          </p:nvSpPr>
          <p:spPr>
            <a:xfrm>
              <a:off x="3403091" y="578815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59">
                  <a:moveTo>
                    <a:pt x="411480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80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80" y="822960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80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81348" y="5926836"/>
              <a:ext cx="533400" cy="54863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8795004" y="5788152"/>
            <a:ext cx="822960" cy="822960"/>
            <a:chOff x="8795004" y="5788152"/>
            <a:chExt cx="822960" cy="822960"/>
          </a:xfrm>
        </p:grpSpPr>
        <p:sp>
          <p:nvSpPr>
            <p:cNvPr id="51" name="object 51"/>
            <p:cNvSpPr/>
            <p:nvPr/>
          </p:nvSpPr>
          <p:spPr>
            <a:xfrm>
              <a:off x="8795004" y="578815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59" h="822959">
                  <a:moveTo>
                    <a:pt x="411479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80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79" y="822960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80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072372" y="5926836"/>
              <a:ext cx="539496" cy="548639"/>
            </a:xfrm>
            <a:prstGeom prst="rect">
              <a:avLst/>
            </a:prstGeom>
          </p:spPr>
        </p:pic>
      </p:grpSp>
      <p:sp>
        <p:nvSpPr>
          <p:cNvPr id="53" name="Slide Number Placeholder 5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04714" y="4108958"/>
            <a:ext cx="12360275" cy="914400"/>
            <a:chOff x="5204714" y="4108958"/>
            <a:chExt cx="12360275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4714" y="4108958"/>
              <a:ext cx="1964055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0362" y="4108958"/>
              <a:ext cx="3683380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3375" y="4108958"/>
              <a:ext cx="905255" cy="914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1283" y="4108958"/>
              <a:ext cx="2394204" cy="914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62381" y="4108958"/>
              <a:ext cx="2185034" cy="914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4813" y="4108958"/>
              <a:ext cx="2170176" cy="914400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03950" y="794588"/>
            <a:ext cx="6208140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80804" y="3064764"/>
            <a:ext cx="7550150" cy="5008245"/>
            <a:chOff x="9480804" y="3064764"/>
            <a:chExt cx="7550150" cy="5008245"/>
          </a:xfrm>
        </p:grpSpPr>
        <p:sp>
          <p:nvSpPr>
            <p:cNvPr id="4" name="object 4"/>
            <p:cNvSpPr/>
            <p:nvPr/>
          </p:nvSpPr>
          <p:spPr>
            <a:xfrm>
              <a:off x="9480804" y="3064764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0723" y="4453128"/>
              <a:ext cx="5604509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8931" y="5527802"/>
              <a:ext cx="6886702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2723" y="6106922"/>
              <a:ext cx="723392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15267" y="6106922"/>
              <a:ext cx="2262886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15593" y="6106922"/>
              <a:ext cx="1407794" cy="57912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257300" y="2371344"/>
            <a:ext cx="7550150" cy="5701665"/>
            <a:chOff x="1257300" y="2371344"/>
            <a:chExt cx="7550150" cy="5701665"/>
          </a:xfrm>
        </p:grpSpPr>
        <p:sp>
          <p:nvSpPr>
            <p:cNvPr id="11" name="object 11"/>
            <p:cNvSpPr/>
            <p:nvPr/>
          </p:nvSpPr>
          <p:spPr>
            <a:xfrm>
              <a:off x="1257300" y="3064763"/>
              <a:ext cx="7550150" cy="5008245"/>
            </a:xfrm>
            <a:custGeom>
              <a:avLst/>
              <a:gdLst/>
              <a:ahLst/>
              <a:cxnLst/>
              <a:rect l="l" t="t" r="r" b="b"/>
              <a:pathLst>
                <a:path w="7550150" h="5008245">
                  <a:moveTo>
                    <a:pt x="7549896" y="0"/>
                  </a:moveTo>
                  <a:lnTo>
                    <a:pt x="0" y="0"/>
                  </a:lnTo>
                  <a:lnTo>
                    <a:pt x="0" y="5007864"/>
                  </a:lnTo>
                  <a:lnTo>
                    <a:pt x="7549896" y="5007864"/>
                  </a:lnTo>
                  <a:lnTo>
                    <a:pt x="7549896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4861" y="4163567"/>
              <a:ext cx="4753356" cy="7315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0585" y="5237683"/>
              <a:ext cx="6133211" cy="5794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4008" y="5817361"/>
              <a:ext cx="6221603" cy="579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7325" y="6396482"/>
              <a:ext cx="4853051" cy="5791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6448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3629" y="2692019"/>
              <a:ext cx="472439" cy="73152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569952" y="2371344"/>
            <a:ext cx="1371600" cy="1371600"/>
            <a:chOff x="12569952" y="2371344"/>
            <a:chExt cx="1371600" cy="1371600"/>
          </a:xfrm>
        </p:grpSpPr>
        <p:sp>
          <p:nvSpPr>
            <p:cNvPr id="19" name="object 19"/>
            <p:cNvSpPr/>
            <p:nvPr/>
          </p:nvSpPr>
          <p:spPr>
            <a:xfrm>
              <a:off x="12569952" y="2371344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78968" y="2692019"/>
              <a:ext cx="710184" cy="73152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Presentation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Courier New</vt:lpstr>
      <vt:lpstr>Lucida Sans Unicode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2</cp:revision>
  <dcterms:created xsi:type="dcterms:W3CDTF">2022-05-28T16:51:37Z</dcterms:created>
  <dcterms:modified xsi:type="dcterms:W3CDTF">2022-05-28T17:03:48Z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2022-05-28T05:30:00Z</vt:filetime>
  </property>
  <property fmtid="{D5CDD505-2E9C-101B-9397-08002B2CF9AE}" pid="5" name="ICV">
    <vt:lpwstr>5BDB1CA38CE3487D9256F2CF101015D3</vt:lpwstr>
  </property>
  <property fmtid="{D5CDD505-2E9C-101B-9397-08002B2CF9AE}" pid="6" name="KSOProductBuildVer">
    <vt:lpwstr>1033-11.2.0.11130</vt:lpwstr>
  </property>
</Properties>
</file>