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95" r:id="rId12"/>
    <p:sldId id="296" r:id="rId13"/>
    <p:sldId id="265" r:id="rId14"/>
    <p:sldId id="297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98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78"/>
        <p:guide pos="21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2277295" y="0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94283" y="642938"/>
            <a:ext cx="3086100" cy="173593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81713" y="0"/>
            <a:ext cx="7910830" cy="495300"/>
          </a:xfrm>
          <a:custGeom>
            <a:avLst/>
            <a:gdLst/>
            <a:ahLst/>
            <a:cxnLst/>
            <a:rect l="l" t="t" r="r" b="b"/>
            <a:pathLst>
              <a:path w="7910830" h="495300">
                <a:moveTo>
                  <a:pt x="0" y="495186"/>
                </a:moveTo>
                <a:lnTo>
                  <a:pt x="7910286" y="495186"/>
                </a:lnTo>
                <a:lnTo>
                  <a:pt x="7910286" y="0"/>
                </a:lnTo>
                <a:lnTo>
                  <a:pt x="0" y="0"/>
                </a:lnTo>
                <a:lnTo>
                  <a:pt x="0" y="495186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6259550" y="1828799"/>
            <a:ext cx="5932805" cy="5029200"/>
          </a:xfrm>
          <a:custGeom>
            <a:avLst/>
            <a:gdLst/>
            <a:ahLst/>
            <a:cxnLst/>
            <a:rect l="l" t="t" r="r" b="b"/>
            <a:pathLst>
              <a:path w="5932805" h="5029200">
                <a:moveTo>
                  <a:pt x="5932449" y="495198"/>
                </a:moveTo>
                <a:lnTo>
                  <a:pt x="4281703" y="495198"/>
                </a:lnTo>
                <a:lnTo>
                  <a:pt x="4281703" y="0"/>
                </a:lnTo>
                <a:lnTo>
                  <a:pt x="0" y="0"/>
                </a:lnTo>
                <a:lnTo>
                  <a:pt x="0" y="495198"/>
                </a:lnTo>
                <a:lnTo>
                  <a:pt x="0" y="653148"/>
                </a:lnTo>
                <a:lnTo>
                  <a:pt x="0" y="5029200"/>
                </a:lnTo>
                <a:lnTo>
                  <a:pt x="5932449" y="5029200"/>
                </a:lnTo>
                <a:lnTo>
                  <a:pt x="5932449" y="495198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3782" y="1992884"/>
            <a:ext cx="3683000" cy="403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0" y="1"/>
            <a:ext cx="12192000" cy="3888740"/>
          </a:xfrm>
          <a:custGeom>
            <a:avLst/>
            <a:gdLst/>
            <a:ahLst/>
            <a:cxnLst/>
            <a:rect l="l" t="t" r="r" b="b"/>
            <a:pathLst>
              <a:path w="12192000" h="3888740">
                <a:moveTo>
                  <a:pt x="12192000" y="0"/>
                </a:moveTo>
                <a:lnTo>
                  <a:pt x="0" y="0"/>
                </a:lnTo>
                <a:lnTo>
                  <a:pt x="0" y="3888256"/>
                </a:lnTo>
                <a:lnTo>
                  <a:pt x="12192000" y="3888256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4411" y="595883"/>
            <a:ext cx="2563176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0734" y="1562100"/>
            <a:ext cx="9590531" cy="140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11694" y="2977579"/>
            <a:ext cx="10768965" cy="38100"/>
            <a:chOff x="711694" y="2977579"/>
            <a:chExt cx="10768965" cy="38100"/>
          </a:xfrm>
        </p:grpSpPr>
        <p:sp>
          <p:nvSpPr>
            <p:cNvPr id="4" name="object 4"/>
            <p:cNvSpPr/>
            <p:nvPr/>
          </p:nvSpPr>
          <p:spPr>
            <a:xfrm>
              <a:off x="711694" y="2977579"/>
              <a:ext cx="10768965" cy="38100"/>
            </a:xfrm>
            <a:custGeom>
              <a:avLst/>
              <a:gdLst/>
              <a:ahLst/>
              <a:cxnLst/>
              <a:rect l="l" t="t" r="r" b="b"/>
              <a:pathLst>
                <a:path w="10768965" h="38100">
                  <a:moveTo>
                    <a:pt x="0" y="38100"/>
                  </a:moveTo>
                  <a:lnTo>
                    <a:pt x="10768614" y="38101"/>
                  </a:lnTo>
                </a:path>
              </a:pathLst>
            </a:custGeom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11694" y="2977579"/>
              <a:ext cx="10768615" cy="38101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05358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4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4500" spc="-1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4500" spc="-18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0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12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oo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4500" spc="-45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2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4500" spc="4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4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4500" spc="-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4500" spc="-7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4500" spc="-13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4500" spc="-130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4500" spc="6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4500" spc="-105" dirty="0">
                <a:solidFill>
                  <a:srgbClr val="171717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45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20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10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211" y="2776231"/>
            <a:ext cx="3103880" cy="440690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826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38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01059" y="2811779"/>
            <a:ext cx="2463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20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7" name="object 17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187960">
              <a:lnSpc>
                <a:spcPct val="100000"/>
              </a:lnSpc>
              <a:spcBef>
                <a:spcPts val="20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1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387433" y="2743314"/>
            <a:ext cx="2533650" cy="462280"/>
          </a:xfrm>
          <a:custGeom>
            <a:avLst/>
            <a:gdLst/>
            <a:ahLst/>
            <a:cxnLst/>
            <a:rect l="l" t="t" r="r" b="b"/>
            <a:pathLst>
              <a:path w="2533650" h="462280">
                <a:moveTo>
                  <a:pt x="2533256" y="0"/>
                </a:moveTo>
                <a:lnTo>
                  <a:pt x="1128407" y="0"/>
                </a:lnTo>
                <a:lnTo>
                  <a:pt x="0" y="0"/>
                </a:lnTo>
                <a:lnTo>
                  <a:pt x="0" y="461670"/>
                </a:lnTo>
                <a:lnTo>
                  <a:pt x="1128407" y="461670"/>
                </a:lnTo>
                <a:lnTo>
                  <a:pt x="2533256" y="461670"/>
                </a:lnTo>
                <a:lnTo>
                  <a:pt x="2533256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1400" y="2823845"/>
            <a:ext cx="2171700" cy="2952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584700" y="426703"/>
            <a:ext cx="0" cy="5990590"/>
          </a:xfrm>
          <a:custGeom>
            <a:avLst/>
            <a:gdLst/>
            <a:ahLst/>
            <a:cxnLst/>
            <a:rect l="l" t="t" r="r" b="b"/>
            <a:pathLst>
              <a:path h="5990590">
                <a:moveTo>
                  <a:pt x="0" y="0"/>
                </a:moveTo>
                <a:lnTo>
                  <a:pt x="1" y="5990425"/>
                </a:lnTo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081813" y="2809747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1843" y="3254755"/>
            <a:ext cx="520065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1625" marR="5080" indent="-288925">
              <a:lnSpc>
                <a:spcPct val="101000"/>
              </a:lnSpc>
              <a:spcBef>
                <a:spcPts val="75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47712" y="2438345"/>
            <a:ext cx="3384549" cy="196702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596900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50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440" y="4195765"/>
            <a:ext cx="622300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41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5379" y="4235196"/>
            <a:ext cx="1397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2204" y="5073396"/>
            <a:ext cx="3835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4359" y="2987379"/>
            <a:ext cx="3657600" cy="454659"/>
          </a:xfrm>
          <a:custGeom>
            <a:avLst/>
            <a:gdLst/>
            <a:ahLst/>
            <a:cxnLst/>
            <a:rect l="l" t="t" r="r" b="b"/>
            <a:pathLst>
              <a:path w="3657600" h="454660">
                <a:moveTo>
                  <a:pt x="0" y="0"/>
                </a:moveTo>
                <a:lnTo>
                  <a:pt x="3657599" y="0"/>
                </a:lnTo>
                <a:lnTo>
                  <a:pt x="365759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1872996"/>
            <a:ext cx="7950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 marR="1986280">
              <a:lnSpc>
                <a:spcPct val="2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 freeBags)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. . . } </a:t>
            </a:r>
            <a:r>
              <a:rPr sz="2000" spc="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Passenger(double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perBagFee)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freeBags,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checkedBags)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46594" y="249427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69161" y="2987379"/>
            <a:ext cx="513080" cy="454659"/>
          </a:xfrm>
          <a:custGeom>
            <a:avLst/>
            <a:gdLst/>
            <a:ahLst/>
            <a:cxnLst/>
            <a:rect l="l" t="t" r="r" b="b"/>
            <a:pathLst>
              <a:path w="513080" h="454660">
                <a:moveTo>
                  <a:pt x="0" y="0"/>
                </a:moveTo>
                <a:lnTo>
                  <a:pt x="513080" y="0"/>
                </a:lnTo>
                <a:lnTo>
                  <a:pt x="513080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69161" y="3581084"/>
            <a:ext cx="1000760" cy="454659"/>
          </a:xfrm>
          <a:custGeom>
            <a:avLst/>
            <a:gdLst/>
            <a:ahLst/>
            <a:cxnLst/>
            <a:rect l="l" t="t" r="r" b="b"/>
            <a:pathLst>
              <a:path w="1000760" h="454660">
                <a:moveTo>
                  <a:pt x="0" y="0"/>
                </a:moveTo>
                <a:lnTo>
                  <a:pt x="1000759" y="0"/>
                </a:lnTo>
                <a:lnTo>
                  <a:pt x="1000759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68898" y="1925828"/>
            <a:ext cx="602234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3000"/>
              </a:lnSpc>
            </a:pPr>
            <a:r>
              <a:rPr sz="2400" spc="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Effect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1236345">
              <a:lnSpc>
                <a:spcPts val="4680"/>
              </a:lnSpc>
              <a:spcBef>
                <a:spcPts val="185"/>
              </a:spcBef>
            </a:pP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Overloaded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resolution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Overview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2638" y="3027664"/>
            <a:ext cx="3384550" cy="23832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Each</a:t>
            </a:r>
            <a:r>
              <a:rPr spc="-110" dirty="0"/>
              <a:t> </a:t>
            </a:r>
            <a:r>
              <a:rPr spc="15" dirty="0"/>
              <a:t>constructor</a:t>
            </a:r>
            <a:r>
              <a:rPr spc="-105" dirty="0"/>
              <a:t> </a:t>
            </a:r>
            <a:r>
              <a:rPr spc="10" dirty="0"/>
              <a:t>and</a:t>
            </a:r>
            <a:r>
              <a:rPr spc="-110" dirty="0"/>
              <a:t> </a:t>
            </a:r>
            <a:r>
              <a:rPr spc="25" dirty="0"/>
              <a:t>method</a:t>
            </a:r>
            <a:r>
              <a:rPr spc="-110" dirty="0"/>
              <a:t> </a:t>
            </a:r>
            <a:r>
              <a:rPr spc="-30" dirty="0"/>
              <a:t>must</a:t>
            </a:r>
            <a:r>
              <a:rPr spc="-100" dirty="0"/>
              <a:t> </a:t>
            </a:r>
            <a:r>
              <a:rPr spc="-35" dirty="0"/>
              <a:t>have</a:t>
            </a:r>
            <a:r>
              <a:rPr spc="-95" dirty="0"/>
              <a:t> </a:t>
            </a:r>
            <a:r>
              <a:rPr spc="-30" dirty="0"/>
              <a:t>a</a:t>
            </a:r>
            <a:r>
              <a:rPr spc="-105" dirty="0"/>
              <a:t> </a:t>
            </a:r>
            <a:r>
              <a:rPr spc="5" dirty="0"/>
              <a:t>unique</a:t>
            </a:r>
            <a:r>
              <a:rPr spc="-100" dirty="0"/>
              <a:t> </a:t>
            </a:r>
            <a:r>
              <a:rPr spc="-5" dirty="0"/>
              <a:t>signature</a:t>
            </a:r>
            <a:endParaRPr spc="-5" dirty="0"/>
          </a:p>
          <a:p>
            <a:pPr marL="978535">
              <a:lnSpc>
                <a:spcPct val="100000"/>
              </a:lnSpc>
            </a:pPr>
            <a:endParaRPr sz="2500"/>
          </a:p>
          <a:p>
            <a:pPr marL="978535">
              <a:lnSpc>
                <a:spcPct val="100000"/>
              </a:lnSpc>
              <a:spcBef>
                <a:spcPts val="5"/>
              </a:spcBef>
            </a:pPr>
            <a:endParaRPr sz="2100"/>
          </a:p>
          <a:p>
            <a:pPr marL="6108700">
              <a:lnSpc>
                <a:spcPct val="100000"/>
              </a:lnSpc>
              <a:spcBef>
                <a:spcPts val="5"/>
              </a:spcBef>
            </a:pPr>
            <a:r>
              <a:rPr sz="2400" spc="15" dirty="0"/>
              <a:t>Number</a:t>
            </a:r>
            <a:r>
              <a:rPr sz="2400" spc="-155" dirty="0"/>
              <a:t> </a:t>
            </a:r>
            <a:r>
              <a:rPr sz="2400" spc="85" dirty="0"/>
              <a:t>of</a:t>
            </a:r>
            <a:r>
              <a:rPr sz="2400" spc="-150" dirty="0"/>
              <a:t> </a:t>
            </a:r>
            <a:r>
              <a:rPr sz="2400" spc="-20" dirty="0"/>
              <a:t>parameters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7397236" y="4004564"/>
            <a:ext cx="3674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97236" y="5434076"/>
            <a:ext cx="2127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61050" y="2256900"/>
            <a:ext cx="1096962" cy="105667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1050" y="3731107"/>
            <a:ext cx="1096962" cy="9657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2393" y="5092670"/>
            <a:ext cx="1012049" cy="110172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045149" y="2256899"/>
            <a:ext cx="73660" cy="3937635"/>
          </a:xfrm>
          <a:custGeom>
            <a:avLst/>
            <a:gdLst/>
            <a:ahLst/>
            <a:cxnLst/>
            <a:rect l="l" t="t" r="r" b="b"/>
            <a:pathLst>
              <a:path w="73660" h="3937635">
                <a:moveTo>
                  <a:pt x="73151" y="0"/>
                </a:moveTo>
                <a:lnTo>
                  <a:pt x="0" y="0"/>
                </a:lnTo>
                <a:lnTo>
                  <a:pt x="0" y="3937496"/>
                </a:lnTo>
                <a:lnTo>
                  <a:pt x="73151" y="3937496"/>
                </a:lnTo>
                <a:lnTo>
                  <a:pt x="73151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7180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8813" y="2352497"/>
            <a:ext cx="2780665" cy="454659"/>
          </a:xfrm>
          <a:custGeom>
            <a:avLst/>
            <a:gdLst/>
            <a:ahLst/>
            <a:cxnLst/>
            <a:rect l="l" t="t" r="r" b="b"/>
            <a:pathLst>
              <a:path w="2780665" h="454660">
                <a:moveTo>
                  <a:pt x="0" y="0"/>
                </a:moveTo>
                <a:lnTo>
                  <a:pt x="2780414" y="0"/>
                </a:lnTo>
                <a:lnTo>
                  <a:pt x="278041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47498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150; </a:t>
            </a:r>
            <a:r>
              <a:rPr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790955"/>
            <a:ext cx="7341234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 marR="5080">
              <a:lnSpc>
                <a:spcPct val="175000"/>
              </a:lnSpc>
            </a:pPr>
            <a:r>
              <a:rPr spc="-5" dirty="0">
                <a:solidFill>
                  <a:srgbClr val="F2F2F2"/>
                </a:solidFill>
              </a:rPr>
              <a:t>int passengers, seats </a:t>
            </a:r>
            <a:r>
              <a:rPr dirty="0">
                <a:solidFill>
                  <a:srgbClr val="F2F2F2"/>
                </a:solidFill>
              </a:rPr>
              <a:t>= </a:t>
            </a:r>
            <a:r>
              <a:rPr spc="-5" dirty="0">
                <a:solidFill>
                  <a:srgbClr val="F2F2F2"/>
                </a:solidFill>
              </a:rPr>
              <a:t>150, </a:t>
            </a:r>
            <a:r>
              <a:rPr spc="-5" dirty="0">
                <a:solidFill>
                  <a:srgbClr val="9BC850"/>
                </a:solidFill>
              </a:rPr>
              <a:t>totalCheckedBags</a:t>
            </a:r>
            <a:r>
              <a:rPr spc="-5" dirty="0">
                <a:solidFill>
                  <a:srgbClr val="F2F2F2"/>
                </a:solidFill>
              </a:rPr>
              <a:t>; </a:t>
            </a:r>
            <a:r>
              <a:rPr spc="-119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1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391155"/>
            <a:ext cx="4902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hasSeating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1"/>
          <a:srcRect b="2454"/>
          <a:stretch>
            <a:fillRect/>
          </a:stretch>
        </p:blipFill>
        <p:spPr>
          <a:xfrm>
            <a:off x="0" y="0"/>
            <a:ext cx="122053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44450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()</a:t>
            </a:r>
            <a:r>
              <a:rPr spc="-3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if(hasSeating())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5664200" cy="406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if(hasSeating())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1223645">
              <a:lnSpc>
                <a:spcPct val="175000"/>
              </a:lnSpc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bags;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059179"/>
            <a:ext cx="6121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2A9FBC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(Passenger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p)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9BC850"/>
                </a:solidFill>
              </a:rPr>
              <a:t>add1Passenger</a:t>
            </a:r>
            <a:r>
              <a:rPr spc="-5" dirty="0">
                <a:solidFill>
                  <a:srgbClr val="F2F2F2"/>
                </a:solidFill>
              </a:rPr>
              <a:t>(p.getCheckedBags());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255000" cy="409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622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(int bags,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if(carryOns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 2)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(bags);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5080" indent="-304800">
              <a:lnSpc>
                <a:spcPct val="175000"/>
              </a:lnSpc>
              <a:tabLst>
                <a:tab pos="5498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 void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 p, int carryOns)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(p.getCheckedBags(),</a:t>
            </a:r>
            <a:r>
              <a:rPr lang="en-US"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carryOns);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68769" y="2729484"/>
            <a:ext cx="41408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57480">
              <a:lnSpc>
                <a:spcPct val="175000"/>
              </a:lnSpc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 bags)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 p)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363782" y="1992884"/>
            <a:ext cx="3683000" cy="316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9BC85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Main.java</a:t>
            </a:r>
            <a:endParaRPr spc="-45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95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Flight();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766445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();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p1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latin typeface="Courier New" panose="02070309020205020404"/>
                <a:cs typeface="Courier New" panose="02070309020205020404"/>
              </a:rPr>
              <a:t>(p1);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4319" y="3754093"/>
            <a:ext cx="4053204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43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8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8769" y="4253483"/>
            <a:ext cx="4140835" cy="1701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24319" y="2698184"/>
            <a:ext cx="2397125" cy="454659"/>
          </a:xfrm>
          <a:custGeom>
            <a:avLst/>
            <a:gdLst/>
            <a:ahLst/>
            <a:cxnLst/>
            <a:rect l="l" t="t" r="r" b="b"/>
            <a:pathLst>
              <a:path w="2397125" h="454660">
                <a:moveTo>
                  <a:pt x="0" y="0"/>
                </a:moveTo>
                <a:lnTo>
                  <a:pt x="2397017" y="0"/>
                </a:lnTo>
                <a:lnTo>
                  <a:pt x="2397017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27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3987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4319" y="4293219"/>
            <a:ext cx="4237355" cy="833119"/>
          </a:xfrm>
          <a:prstGeom prst="rect">
            <a:avLst/>
          </a:prstGeom>
          <a:solidFill>
            <a:srgbClr val="171717"/>
          </a:solidFill>
          <a:ln w="25400">
            <a:solidFill>
              <a:srgbClr val="D8739A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90750">
              <a:lnSpc>
                <a:spcPct val="100000"/>
              </a:lnSpc>
              <a:spcBef>
                <a:spcPts val="600"/>
              </a:spcBef>
              <a:tabLst>
                <a:tab pos="279971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8769" y="5167883"/>
            <a:ext cx="4140835" cy="787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24319" y="5207618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D873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60314" y="517651"/>
            <a:ext cx="2783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Overloading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782" y="1992884"/>
            <a:ext cx="4597400" cy="403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800">
              <a:latin typeface="Verdana" panose="020B0604030504040204"/>
              <a:cs typeface="Verdana" panose="020B0604030504040204"/>
            </a:endParaRPr>
          </a:p>
          <a:p>
            <a:pPr marL="12700" marR="919480">
              <a:lnSpc>
                <a:spcPct val="175000"/>
              </a:lnSpc>
              <a:spcBef>
                <a:spcPts val="184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Flight(); </a:t>
            </a:r>
            <a:r>
              <a:rPr sz="2000" spc="-11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p2</a:t>
            </a:r>
            <a:r>
              <a:rPr sz="2000" spc="-1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6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4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071880">
              <a:lnSpc>
                <a:spcPct val="250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(p2, 1);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short</a:t>
            </a:r>
            <a:r>
              <a:rPr sz="2000" spc="-1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threeBags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3;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f.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(threeBags,</a:t>
            </a:r>
            <a:r>
              <a:rPr sz="2000" spc="-8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2);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4319" y="2698184"/>
            <a:ext cx="2397125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4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226139"/>
            <a:ext cx="3618229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675BA7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39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68769" y="3796284"/>
            <a:ext cx="414083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(int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bags,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add1Passenger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-7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p,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2146300">
              <a:lnSpc>
                <a:spcPct val="100000"/>
              </a:lnSpc>
              <a:spcBef>
                <a:spcPts val="600"/>
              </a:spcBef>
              <a:tabLst>
                <a:tab pos="2755265" algn="l"/>
              </a:tabLst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int	carryOns)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69087" y="1992884"/>
            <a:ext cx="1214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18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18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18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h</a:t>
            </a:r>
            <a:r>
              <a:rPr sz="1800" spc="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1800" spc="-17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1800" spc="-1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1800" spc="-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1800" spc="-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1800" spc="-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24319" y="4293219"/>
            <a:ext cx="4237355" cy="833119"/>
          </a:xfrm>
          <a:custGeom>
            <a:avLst/>
            <a:gdLst/>
            <a:ahLst/>
            <a:cxnLst/>
            <a:rect l="l" t="t" r="r" b="b"/>
            <a:pathLst>
              <a:path w="4237355" h="833120">
                <a:moveTo>
                  <a:pt x="0" y="0"/>
                </a:moveTo>
                <a:lnTo>
                  <a:pt x="4236968" y="0"/>
                </a:lnTo>
                <a:lnTo>
                  <a:pt x="4236968" y="832623"/>
                </a:lnTo>
                <a:lnTo>
                  <a:pt x="0" y="832623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675BA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943355"/>
            <a:ext cx="688340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void</a:t>
            </a:r>
            <a:r>
              <a:rPr spc="-2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addPassengers(</a:t>
            </a:r>
            <a:r>
              <a:rPr spc="-5" dirty="0">
                <a:solidFill>
                  <a:srgbClr val="F05A28"/>
                </a:solidFill>
              </a:rPr>
              <a:t>Passenger[]</a:t>
            </a:r>
            <a:r>
              <a:rPr spc="-20" dirty="0">
                <a:solidFill>
                  <a:srgbClr val="F05A28"/>
                </a:solidFill>
              </a:rPr>
              <a:t> 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)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if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(hasSeating(</a:t>
            </a:r>
            <a:r>
              <a:rPr spc="-5" dirty="0">
                <a:solidFill>
                  <a:srgbClr val="F05A28"/>
                </a:solidFill>
              </a:rPr>
              <a:t>list</a:t>
            </a:r>
            <a:r>
              <a:rPr spc="-5" dirty="0">
                <a:solidFill>
                  <a:srgbClr val="F2F2F2"/>
                </a:solidFill>
              </a:rPr>
              <a:t>.length))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010155"/>
            <a:ext cx="8102600" cy="429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2138680" indent="-30480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private boolean hasSeating(int count)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count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&lt;=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seats;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5792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86106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262255">
              <a:lnSpc>
                <a:spcPct val="100000"/>
              </a:lnSpc>
              <a:spcBef>
                <a:spcPts val="650"/>
              </a:spcBef>
              <a:tabLst>
                <a:tab pos="550545" algn="l"/>
              </a:tabLst>
            </a:pPr>
            <a:r>
              <a:rPr sz="1700" dirty="0">
                <a:solidFill>
                  <a:srgbClr val="404040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2204" y="522732"/>
            <a:ext cx="6731634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2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204" y="4022852"/>
            <a:ext cx="719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3600" spc="-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3600" spc="-1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829" y="4630420"/>
            <a:ext cx="10572115" cy="16744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200" spc="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declared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accept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varying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8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2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6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ellipse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75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only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2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200">
              <a:latin typeface="Verdana" panose="020B0604030504040204"/>
              <a:cs typeface="Verdana" panose="020B0604030504040204"/>
            </a:endParaRPr>
          </a:p>
          <a:p>
            <a:pPr marL="551180" indent="-288925">
              <a:lnSpc>
                <a:spcPct val="100000"/>
              </a:lnSpc>
              <a:spcBef>
                <a:spcPts val="550"/>
              </a:spcBef>
              <a:buSzPct val="77000"/>
              <a:buFont typeface="Lucida Sans Unicode" panose="020B0602030504020204"/>
              <a:buChar char="-"/>
              <a:tabLst>
                <a:tab pos="550545" algn="l"/>
                <a:tab pos="551180" algn="l"/>
              </a:tabLst>
            </a:pPr>
            <a:r>
              <a:rPr sz="22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values</a:t>
            </a:r>
            <a:r>
              <a:rPr sz="22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2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2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2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13707" y="490242"/>
            <a:ext cx="1870075" cy="454659"/>
          </a:xfrm>
          <a:custGeom>
            <a:avLst/>
            <a:gdLst/>
            <a:ahLst/>
            <a:cxnLst/>
            <a:rect l="l" t="t" r="r" b="b"/>
            <a:pathLst>
              <a:path w="1870075" h="454659">
                <a:moveTo>
                  <a:pt x="0" y="0"/>
                </a:moveTo>
                <a:lnTo>
                  <a:pt x="1869644" y="0"/>
                </a:lnTo>
                <a:lnTo>
                  <a:pt x="1869644" y="454632"/>
                </a:lnTo>
                <a:lnTo>
                  <a:pt x="0" y="454632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2A9FB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62204" y="519683"/>
            <a:ext cx="81026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addPassengers(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Passenger...</a:t>
            </a:r>
            <a:r>
              <a:rPr sz="2000" spc="-1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2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 marR="32054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if (hasSeating(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.length))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000" spc="-119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passengers</a:t>
            </a:r>
            <a:r>
              <a:rPr sz="2000" spc="-3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.length;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927100" marR="5080" indent="-304800">
              <a:lnSpc>
                <a:spcPct val="175000"/>
              </a:lnSpc>
            </a:pP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(Passenger</a:t>
            </a:r>
            <a:r>
              <a:rPr sz="2000" spc="36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3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35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list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) </a:t>
            </a: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totalCheckedBags</a:t>
            </a:r>
            <a:r>
              <a:rPr sz="2000" spc="-5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+=</a:t>
            </a:r>
            <a:r>
              <a:rPr sz="2000" spc="-4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passenger.getCheckedBags();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75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1681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3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88646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32054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27482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Passenger[]</a:t>
            </a:r>
            <a:r>
              <a:rPr sz="2000" spc="-2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{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}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363979"/>
            <a:ext cx="3683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f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=</a:t>
            </a:r>
            <a:r>
              <a:rPr spc="-2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new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Flight();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125979"/>
            <a:ext cx="6121400" cy="3759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20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Passenger(0,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1);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4622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luisa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john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2);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Passenger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Passenger(0, 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f.addPassengers(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harish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julie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ashanti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1705355"/>
            <a:ext cx="414083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2F2F2"/>
                </a:solidFill>
              </a:rPr>
              <a:t>public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class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</a:t>
            </a:r>
            <a:r>
              <a:rPr spc="-30" dirty="0">
                <a:solidFill>
                  <a:srgbClr val="F2F2F2"/>
                </a:solidFill>
              </a:rPr>
              <a:t> </a:t>
            </a:r>
            <a:r>
              <a:rPr dirty="0">
                <a:solidFill>
                  <a:srgbClr val="F2F2F2"/>
                </a:solidFill>
              </a:rPr>
              <a:t>{</a:t>
            </a:r>
            <a:endParaRPr dirty="0">
              <a:solidFill>
                <a:srgbClr val="F2F2F2"/>
              </a:solidFill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pc="-5" dirty="0">
                <a:solidFill>
                  <a:srgbClr val="F2F2F2"/>
                </a:solidFill>
              </a:rPr>
              <a:t>private</a:t>
            </a:r>
            <a:r>
              <a:rPr spc="-45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int</a:t>
            </a:r>
            <a:r>
              <a:rPr spc="-40" dirty="0">
                <a:solidFill>
                  <a:srgbClr val="F2F2F2"/>
                </a:solidFill>
              </a:rPr>
              <a:t> </a:t>
            </a:r>
            <a:r>
              <a:rPr spc="-5" dirty="0">
                <a:solidFill>
                  <a:srgbClr val="F2F2F2"/>
                </a:solidFill>
              </a:rPr>
              <a:t>flightNumber;</a:t>
            </a:r>
            <a:endParaRPr spc="-5" dirty="0">
              <a:solidFill>
                <a:srgbClr val="F2F2F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000755"/>
            <a:ext cx="566483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Flight(int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flightNumber)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62230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this.flightNumber</a:t>
            </a:r>
            <a:r>
              <a:rPr sz="2000" spc="-4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flightNumber;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ourier New" panose="02070309020205020404"/>
              <a:cs typeface="Courier New" panose="02070309020205020404"/>
            </a:endParaRPr>
          </a:p>
          <a:p>
            <a:pPr marL="164465">
              <a:lnSpc>
                <a:spcPct val="100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other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members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elided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1083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Flight.java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64411"/>
            <a:ext cx="4991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are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by-reference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709420"/>
            <a:ext cx="55524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990" algn="l"/>
              </a:tabLst>
            </a:pPr>
            <a:r>
              <a:rPr sz="1800" dirty="0">
                <a:solidFill>
                  <a:srgbClr val="F05A28"/>
                </a:solidFill>
                <a:latin typeface="Lucida Sans Unicode" panose="020B0602030504020204"/>
                <a:cs typeface="Lucida Sans Unicode" panose="020B0602030504020204"/>
              </a:rPr>
              <a:t>-	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copied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2809748"/>
            <a:ext cx="6204585" cy="2552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buClr>
                <a:srgbClr val="F05A28"/>
              </a:buClr>
              <a:buFont typeface="Lucida Sans Unicode" panose="020B0602030504020204"/>
              <a:buChar char="-"/>
            </a:pPr>
            <a:endParaRPr sz="2900">
              <a:latin typeface="Verdana" panose="020B0604030504040204"/>
              <a:cs typeface="Verdana" panose="020B0604030504040204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F05A28"/>
              </a:buClr>
              <a:buFont typeface="Lucida Sans Unicode" panose="020B0602030504020204"/>
              <a:buChar char="-"/>
            </a:pPr>
            <a:endParaRPr sz="2450">
              <a:latin typeface="Verdana" panose="020B0604030504040204"/>
              <a:cs typeface="Verdana" panose="020B0604030504040204"/>
            </a:endParaRPr>
          </a:p>
          <a:p>
            <a:pPr marL="12700">
              <a:lnSpc>
                <a:spcPct val="100000"/>
              </a:lnSpc>
            </a:pPr>
            <a:r>
              <a:rPr sz="2400" spc="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referenced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object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Remain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6048" y="1233932"/>
            <a:ext cx="1918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4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400" spc="1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g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66078" y="1678940"/>
            <a:ext cx="5581650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386080" indent="-288925">
              <a:lnSpc>
                <a:spcPct val="100000"/>
              </a:lnSpc>
              <a:spcBef>
                <a:spcPts val="100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Multiple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versions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or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constructor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within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class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301625" indent="-288925">
              <a:lnSpc>
                <a:spcPct val="100000"/>
              </a:lnSpc>
              <a:spcBef>
                <a:spcPts val="525"/>
              </a:spcBef>
              <a:buSzPct val="75000"/>
              <a:buFont typeface="Lucida Sans Unicode" panose="020B0602030504020204"/>
              <a:buChar char="-"/>
              <a:tabLst>
                <a:tab pos="300990" algn="l"/>
                <a:tab pos="30162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have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unique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6048" y="3593084"/>
            <a:ext cx="4155440" cy="1790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Parts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signature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name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Number</a:t>
            </a:r>
            <a:r>
              <a:rPr sz="2400" spc="-14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each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26050" y="2373630"/>
            <a:ext cx="6415405" cy="17938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Variable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length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lists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Place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ellips</a:t>
            </a:r>
            <a:r>
              <a:rPr lang="en-US" sz="2400" spc="-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after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type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Must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</a:t>
            </a:r>
            <a:r>
              <a:rPr sz="24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last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parameter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Method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receives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array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560" y="1218737"/>
            <a:ext cx="4611370" cy="90931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4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15570">
              <a:lnSpc>
                <a:spcPct val="100000"/>
              </a:lnSpc>
              <a:spcBef>
                <a:spcPts val="18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2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Flight(20);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570" y="2215622"/>
            <a:ext cx="4611370" cy="517525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595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7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7" name="object 7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6" name="object 16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7" name="Slide Number Placeholder 3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2811779"/>
            <a:ext cx="55118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print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#’s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10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0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: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59" y="3573779"/>
            <a:ext cx="67310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swapFlight(Flight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4424045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3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3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3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8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2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5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2753" y="843318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4"/>
                </a:lnTo>
                <a:lnTo>
                  <a:pt x="26794" y="56856"/>
                </a:lnTo>
                <a:lnTo>
                  <a:pt x="7079" y="94977"/>
                </a:lnTo>
                <a:lnTo>
                  <a:pt x="0" y="138871"/>
                </a:lnTo>
                <a:lnTo>
                  <a:pt x="0" y="694335"/>
                </a:lnTo>
                <a:lnTo>
                  <a:pt x="7079" y="738230"/>
                </a:lnTo>
                <a:lnTo>
                  <a:pt x="26794" y="776352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2"/>
                </a:lnTo>
                <a:lnTo>
                  <a:pt x="2257947" y="738230"/>
                </a:lnTo>
                <a:lnTo>
                  <a:pt x="2265027" y="694335"/>
                </a:lnTo>
                <a:lnTo>
                  <a:pt x="2265027" y="138871"/>
                </a:lnTo>
                <a:lnTo>
                  <a:pt x="2257947" y="94977"/>
                </a:lnTo>
                <a:lnTo>
                  <a:pt x="2238232" y="56856"/>
                </a:lnTo>
                <a:lnTo>
                  <a:pt x="2208171" y="26794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912015" y="1152699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5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0737" y="843788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0" name="object 10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4" name="object 14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8" name="object 18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3" name="object 23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7" name="object 27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919150" y="1676525"/>
            <a:ext cx="3985260" cy="4290060"/>
            <a:chOff x="7919150" y="1676525"/>
            <a:chExt cx="3985260" cy="4290060"/>
          </a:xfrm>
        </p:grpSpPr>
        <p:sp>
          <p:nvSpPr>
            <p:cNvPr id="31" name="object 31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1342495" y="3658570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D8739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9052175" y="1259922"/>
            <a:ext cx="2647950" cy="5349875"/>
            <a:chOff x="9052175" y="1259922"/>
            <a:chExt cx="2647950" cy="5349875"/>
          </a:xfrm>
        </p:grpSpPr>
        <p:sp>
          <p:nvSpPr>
            <p:cNvPr id="37" name="object 37"/>
            <p:cNvSpPr/>
            <p:nvPr/>
          </p:nvSpPr>
          <p:spPr>
            <a:xfrm>
              <a:off x="10352857" y="1259922"/>
              <a:ext cx="1346835" cy="2767965"/>
            </a:xfrm>
            <a:custGeom>
              <a:avLst/>
              <a:gdLst/>
              <a:ahLst/>
              <a:cxnLst/>
              <a:rect l="l" t="t" r="r" b="b"/>
              <a:pathLst>
                <a:path w="1346834" h="2767965">
                  <a:moveTo>
                    <a:pt x="1201178" y="2621909"/>
                  </a:moveTo>
                  <a:lnTo>
                    <a:pt x="1197248" y="2624818"/>
                  </a:lnTo>
                  <a:lnTo>
                    <a:pt x="1180362" y="2653012"/>
                  </a:lnTo>
                  <a:lnTo>
                    <a:pt x="1175280" y="2685481"/>
                  </a:lnTo>
                  <a:lnTo>
                    <a:pt x="1183331" y="2718556"/>
                  </a:lnTo>
                  <a:lnTo>
                    <a:pt x="1203583" y="2745918"/>
                  </a:lnTo>
                  <a:lnTo>
                    <a:pt x="1231776" y="2762804"/>
                  </a:lnTo>
                  <a:lnTo>
                    <a:pt x="1264244" y="2767886"/>
                  </a:lnTo>
                  <a:lnTo>
                    <a:pt x="1297320" y="2759835"/>
                  </a:lnTo>
                  <a:lnTo>
                    <a:pt x="1324682" y="2739583"/>
                  </a:lnTo>
                  <a:lnTo>
                    <a:pt x="1341567" y="2711389"/>
                  </a:lnTo>
                  <a:lnTo>
                    <a:pt x="1344239" y="2694320"/>
                  </a:lnTo>
                  <a:lnTo>
                    <a:pt x="1235087" y="2694320"/>
                  </a:lnTo>
                  <a:lnTo>
                    <a:pt x="1201178" y="2621909"/>
                  </a:lnTo>
                  <a:close/>
                </a:path>
                <a:path w="1346834" h="2767965">
                  <a:moveTo>
                    <a:pt x="1252935" y="2597673"/>
                  </a:moveTo>
                  <a:lnTo>
                    <a:pt x="1224610" y="2604566"/>
                  </a:lnTo>
                  <a:lnTo>
                    <a:pt x="1201178" y="2621909"/>
                  </a:lnTo>
                  <a:lnTo>
                    <a:pt x="1235087" y="2694320"/>
                  </a:lnTo>
                  <a:lnTo>
                    <a:pt x="1286844" y="2670083"/>
                  </a:lnTo>
                  <a:lnTo>
                    <a:pt x="1252935" y="2597673"/>
                  </a:lnTo>
                  <a:close/>
                </a:path>
                <a:path w="1346834" h="2767965">
                  <a:moveTo>
                    <a:pt x="1257686" y="2596517"/>
                  </a:moveTo>
                  <a:lnTo>
                    <a:pt x="1252935" y="2597673"/>
                  </a:lnTo>
                  <a:lnTo>
                    <a:pt x="1286844" y="2670083"/>
                  </a:lnTo>
                  <a:lnTo>
                    <a:pt x="1235087" y="2694320"/>
                  </a:lnTo>
                  <a:lnTo>
                    <a:pt x="1344239" y="2694320"/>
                  </a:lnTo>
                  <a:lnTo>
                    <a:pt x="1346649" y="2678921"/>
                  </a:lnTo>
                  <a:lnTo>
                    <a:pt x="1338600" y="2645845"/>
                  </a:lnTo>
                  <a:lnTo>
                    <a:pt x="1318348" y="2618484"/>
                  </a:lnTo>
                  <a:lnTo>
                    <a:pt x="1290154" y="2601598"/>
                  </a:lnTo>
                  <a:lnTo>
                    <a:pt x="1257686" y="2596517"/>
                  </a:lnTo>
                  <a:close/>
                </a:path>
                <a:path w="1346834" h="2767965">
                  <a:moveTo>
                    <a:pt x="103512" y="143149"/>
                  </a:moveTo>
                  <a:lnTo>
                    <a:pt x="51756" y="167385"/>
                  </a:lnTo>
                  <a:lnTo>
                    <a:pt x="1201178" y="2621909"/>
                  </a:lnTo>
                  <a:lnTo>
                    <a:pt x="1224610" y="2604566"/>
                  </a:lnTo>
                  <a:lnTo>
                    <a:pt x="1252935" y="2597673"/>
                  </a:lnTo>
                  <a:lnTo>
                    <a:pt x="103512" y="143149"/>
                  </a:lnTo>
                  <a:close/>
                </a:path>
                <a:path w="1346834" h="2767965">
                  <a:moveTo>
                    <a:pt x="4923" y="0"/>
                  </a:moveTo>
                  <a:lnTo>
                    <a:pt x="0" y="191622"/>
                  </a:lnTo>
                  <a:lnTo>
                    <a:pt x="51756" y="167385"/>
                  </a:lnTo>
                  <a:lnTo>
                    <a:pt x="39637" y="141508"/>
                  </a:lnTo>
                  <a:lnTo>
                    <a:pt x="91394" y="117271"/>
                  </a:lnTo>
                  <a:lnTo>
                    <a:pt x="153193" y="117271"/>
                  </a:lnTo>
                  <a:lnTo>
                    <a:pt x="4923" y="0"/>
                  </a:lnTo>
                  <a:close/>
                </a:path>
                <a:path w="1346834" h="2767965">
                  <a:moveTo>
                    <a:pt x="91394" y="117271"/>
                  </a:moveTo>
                  <a:lnTo>
                    <a:pt x="39637" y="141508"/>
                  </a:lnTo>
                  <a:lnTo>
                    <a:pt x="51756" y="167385"/>
                  </a:lnTo>
                  <a:lnTo>
                    <a:pt x="103512" y="143149"/>
                  </a:lnTo>
                  <a:lnTo>
                    <a:pt x="91394" y="117271"/>
                  </a:lnTo>
                  <a:close/>
                </a:path>
                <a:path w="1346834" h="2767965">
                  <a:moveTo>
                    <a:pt x="153193" y="117271"/>
                  </a:moveTo>
                  <a:lnTo>
                    <a:pt x="91394" y="117271"/>
                  </a:lnTo>
                  <a:lnTo>
                    <a:pt x="103512" y="143149"/>
                  </a:lnTo>
                  <a:lnTo>
                    <a:pt x="155267" y="118912"/>
                  </a:lnTo>
                  <a:lnTo>
                    <a:pt x="153193" y="117271"/>
                  </a:lnTo>
                  <a:close/>
                </a:path>
              </a:pathLst>
            </a:custGeom>
            <a:solidFill>
              <a:srgbClr val="D8739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9052175" y="2283223"/>
              <a:ext cx="1612900" cy="2762885"/>
            </a:xfrm>
            <a:custGeom>
              <a:avLst/>
              <a:gdLst/>
              <a:ahLst/>
              <a:cxnLst/>
              <a:rect l="l" t="t" r="r" b="b"/>
              <a:pathLst>
                <a:path w="1612900" h="2762885">
                  <a:moveTo>
                    <a:pt x="1463055" y="2622440"/>
                  </a:moveTo>
                  <a:lnTo>
                    <a:pt x="1459371" y="2625655"/>
                  </a:lnTo>
                  <a:lnTo>
                    <a:pt x="1444806" y="2655114"/>
                  </a:lnTo>
                  <a:lnTo>
                    <a:pt x="1442350" y="2687886"/>
                  </a:lnTo>
                  <a:lnTo>
                    <a:pt x="1453032" y="2720207"/>
                  </a:lnTo>
                  <a:lnTo>
                    <a:pt x="1475417" y="2745853"/>
                  </a:lnTo>
                  <a:lnTo>
                    <a:pt x="1504876" y="2760419"/>
                  </a:lnTo>
                  <a:lnTo>
                    <a:pt x="1537647" y="2762875"/>
                  </a:lnTo>
                  <a:lnTo>
                    <a:pt x="1569970" y="2752194"/>
                  </a:lnTo>
                  <a:lnTo>
                    <a:pt x="1595615" y="2729808"/>
                  </a:lnTo>
                  <a:lnTo>
                    <a:pt x="1610181" y="2700349"/>
                  </a:lnTo>
                  <a:lnTo>
                    <a:pt x="1610815" y="2691890"/>
                  </a:lnTo>
                  <a:lnTo>
                    <a:pt x="1502672" y="2691890"/>
                  </a:lnTo>
                  <a:lnTo>
                    <a:pt x="1463055" y="2622440"/>
                  </a:lnTo>
                  <a:close/>
                </a:path>
                <a:path w="1612900" h="2762885">
                  <a:moveTo>
                    <a:pt x="1512696" y="2594122"/>
                  </a:moveTo>
                  <a:lnTo>
                    <a:pt x="1485017" y="2603270"/>
                  </a:lnTo>
                  <a:lnTo>
                    <a:pt x="1463055" y="2622440"/>
                  </a:lnTo>
                  <a:lnTo>
                    <a:pt x="1502672" y="2691890"/>
                  </a:lnTo>
                  <a:lnTo>
                    <a:pt x="1552314" y="2663573"/>
                  </a:lnTo>
                  <a:lnTo>
                    <a:pt x="1512696" y="2594122"/>
                  </a:lnTo>
                  <a:close/>
                </a:path>
                <a:path w="1612900" h="2762885">
                  <a:moveTo>
                    <a:pt x="1517339" y="2592588"/>
                  </a:moveTo>
                  <a:lnTo>
                    <a:pt x="1512696" y="2594122"/>
                  </a:lnTo>
                  <a:lnTo>
                    <a:pt x="1552314" y="2663573"/>
                  </a:lnTo>
                  <a:lnTo>
                    <a:pt x="1502672" y="2691890"/>
                  </a:lnTo>
                  <a:lnTo>
                    <a:pt x="1610815" y="2691890"/>
                  </a:lnTo>
                  <a:lnTo>
                    <a:pt x="1612637" y="2667578"/>
                  </a:lnTo>
                  <a:lnTo>
                    <a:pt x="1601955" y="2635256"/>
                  </a:lnTo>
                  <a:lnTo>
                    <a:pt x="1579570" y="2609610"/>
                  </a:lnTo>
                  <a:lnTo>
                    <a:pt x="1550110" y="2595044"/>
                  </a:lnTo>
                  <a:lnTo>
                    <a:pt x="1517339" y="2592588"/>
                  </a:lnTo>
                  <a:close/>
                </a:path>
                <a:path w="1612900" h="2762885">
                  <a:moveTo>
                    <a:pt x="109772" y="134765"/>
                  </a:moveTo>
                  <a:lnTo>
                    <a:pt x="60131" y="163082"/>
                  </a:lnTo>
                  <a:lnTo>
                    <a:pt x="1463055" y="2622440"/>
                  </a:lnTo>
                  <a:lnTo>
                    <a:pt x="1485017" y="2603270"/>
                  </a:lnTo>
                  <a:lnTo>
                    <a:pt x="1512696" y="2594122"/>
                  </a:lnTo>
                  <a:lnTo>
                    <a:pt x="109772" y="134765"/>
                  </a:lnTo>
                  <a:close/>
                </a:path>
                <a:path w="1612900" h="2762885">
                  <a:moveTo>
                    <a:pt x="0" y="0"/>
                  </a:moveTo>
                  <a:lnTo>
                    <a:pt x="10490" y="191400"/>
                  </a:lnTo>
                  <a:lnTo>
                    <a:pt x="60131" y="163082"/>
                  </a:lnTo>
                  <a:lnTo>
                    <a:pt x="45974" y="138263"/>
                  </a:lnTo>
                  <a:lnTo>
                    <a:pt x="95614" y="109945"/>
                  </a:lnTo>
                  <a:lnTo>
                    <a:pt x="153282" y="109945"/>
                  </a:lnTo>
                  <a:lnTo>
                    <a:pt x="159414" y="106447"/>
                  </a:lnTo>
                  <a:lnTo>
                    <a:pt x="0" y="0"/>
                  </a:lnTo>
                  <a:close/>
                </a:path>
                <a:path w="1612900" h="2762885">
                  <a:moveTo>
                    <a:pt x="95614" y="109945"/>
                  </a:moveTo>
                  <a:lnTo>
                    <a:pt x="45974" y="138263"/>
                  </a:lnTo>
                  <a:lnTo>
                    <a:pt x="60131" y="163082"/>
                  </a:lnTo>
                  <a:lnTo>
                    <a:pt x="109772" y="134765"/>
                  </a:lnTo>
                  <a:lnTo>
                    <a:pt x="95614" y="109945"/>
                  </a:lnTo>
                  <a:close/>
                </a:path>
                <a:path w="1612900" h="2762885">
                  <a:moveTo>
                    <a:pt x="153282" y="109945"/>
                  </a:moveTo>
                  <a:lnTo>
                    <a:pt x="95614" y="109945"/>
                  </a:lnTo>
                  <a:lnTo>
                    <a:pt x="109772" y="134765"/>
                  </a:lnTo>
                  <a:lnTo>
                    <a:pt x="153282" y="109945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9150689" y="1676525"/>
              <a:ext cx="429895" cy="4290060"/>
            </a:xfrm>
            <a:custGeom>
              <a:avLst/>
              <a:gdLst/>
              <a:ahLst/>
              <a:cxnLst/>
              <a:rect l="l" t="t" r="r" b="b"/>
              <a:pathLst>
                <a:path w="429895" h="4290060">
                  <a:moveTo>
                    <a:pt x="310520" y="4126388"/>
                  </a:moveTo>
                  <a:lnTo>
                    <a:pt x="305798" y="4127660"/>
                  </a:lnTo>
                  <a:lnTo>
                    <a:pt x="279781" y="4147738"/>
                  </a:lnTo>
                  <a:lnTo>
                    <a:pt x="263191" y="4176106"/>
                  </a:lnTo>
                  <a:lnTo>
                    <a:pt x="258603" y="4209837"/>
                  </a:lnTo>
                  <a:lnTo>
                    <a:pt x="267461" y="4242705"/>
                  </a:lnTo>
                  <a:lnTo>
                    <a:pt x="287539" y="4268723"/>
                  </a:lnTo>
                  <a:lnTo>
                    <a:pt x="315907" y="4285313"/>
                  </a:lnTo>
                  <a:lnTo>
                    <a:pt x="349638" y="4289901"/>
                  </a:lnTo>
                  <a:lnTo>
                    <a:pt x="382506" y="4281043"/>
                  </a:lnTo>
                  <a:lnTo>
                    <a:pt x="408524" y="4260965"/>
                  </a:lnTo>
                  <a:lnTo>
                    <a:pt x="425114" y="4232597"/>
                  </a:lnTo>
                  <a:lnTo>
                    <a:pt x="428707" y="4206180"/>
                  </a:lnTo>
                  <a:lnTo>
                    <a:pt x="315636" y="4206180"/>
                  </a:lnTo>
                  <a:lnTo>
                    <a:pt x="310520" y="4126388"/>
                  </a:lnTo>
                  <a:close/>
                </a:path>
                <a:path w="429895" h="4290060">
                  <a:moveTo>
                    <a:pt x="338667" y="4118802"/>
                  </a:moveTo>
                  <a:lnTo>
                    <a:pt x="310520" y="4126388"/>
                  </a:lnTo>
                  <a:lnTo>
                    <a:pt x="315636" y="4206180"/>
                  </a:lnTo>
                  <a:lnTo>
                    <a:pt x="372668" y="4202523"/>
                  </a:lnTo>
                  <a:lnTo>
                    <a:pt x="367552" y="4122731"/>
                  </a:lnTo>
                  <a:lnTo>
                    <a:pt x="338667" y="4118802"/>
                  </a:lnTo>
                  <a:close/>
                </a:path>
                <a:path w="429895" h="4290060">
                  <a:moveTo>
                    <a:pt x="367552" y="4122731"/>
                  </a:moveTo>
                  <a:lnTo>
                    <a:pt x="372668" y="4202523"/>
                  </a:lnTo>
                  <a:lnTo>
                    <a:pt x="315636" y="4206180"/>
                  </a:lnTo>
                  <a:lnTo>
                    <a:pt x="428707" y="4206180"/>
                  </a:lnTo>
                  <a:lnTo>
                    <a:pt x="429701" y="4198866"/>
                  </a:lnTo>
                  <a:lnTo>
                    <a:pt x="420844" y="4165998"/>
                  </a:lnTo>
                  <a:lnTo>
                    <a:pt x="400766" y="4139980"/>
                  </a:lnTo>
                  <a:lnTo>
                    <a:pt x="372398" y="4123390"/>
                  </a:lnTo>
                  <a:lnTo>
                    <a:pt x="367552" y="4122731"/>
                  </a:lnTo>
                  <a:close/>
                </a:path>
                <a:path w="429895" h="4290060">
                  <a:moveTo>
                    <a:pt x="114066" y="169270"/>
                  </a:moveTo>
                  <a:lnTo>
                    <a:pt x="57033" y="172927"/>
                  </a:lnTo>
                  <a:lnTo>
                    <a:pt x="310520" y="4126388"/>
                  </a:lnTo>
                  <a:lnTo>
                    <a:pt x="338667" y="4118802"/>
                  </a:lnTo>
                  <a:lnTo>
                    <a:pt x="367300" y="4118802"/>
                  </a:lnTo>
                  <a:lnTo>
                    <a:pt x="114066" y="169270"/>
                  </a:lnTo>
                  <a:close/>
                </a:path>
                <a:path w="429895" h="4290060">
                  <a:moveTo>
                    <a:pt x="367300" y="4118802"/>
                  </a:moveTo>
                  <a:lnTo>
                    <a:pt x="338667" y="4118802"/>
                  </a:lnTo>
                  <a:lnTo>
                    <a:pt x="367552" y="4122731"/>
                  </a:lnTo>
                  <a:lnTo>
                    <a:pt x="367300" y="4118802"/>
                  </a:lnTo>
                  <a:close/>
                </a:path>
                <a:path w="429895" h="4290060">
                  <a:moveTo>
                    <a:pt x="74579" y="0"/>
                  </a:moveTo>
                  <a:lnTo>
                    <a:pt x="0" y="176584"/>
                  </a:lnTo>
                  <a:lnTo>
                    <a:pt x="57033" y="172927"/>
                  </a:lnTo>
                  <a:lnTo>
                    <a:pt x="55204" y="144402"/>
                  </a:lnTo>
                  <a:lnTo>
                    <a:pt x="112237" y="140746"/>
                  </a:lnTo>
                  <a:lnTo>
                    <a:pt x="156606" y="140746"/>
                  </a:lnTo>
                  <a:lnTo>
                    <a:pt x="74579" y="0"/>
                  </a:lnTo>
                  <a:close/>
                </a:path>
                <a:path w="429895" h="4290060">
                  <a:moveTo>
                    <a:pt x="112237" y="140746"/>
                  </a:moveTo>
                  <a:lnTo>
                    <a:pt x="55204" y="144402"/>
                  </a:lnTo>
                  <a:lnTo>
                    <a:pt x="57033" y="172927"/>
                  </a:lnTo>
                  <a:lnTo>
                    <a:pt x="114066" y="169270"/>
                  </a:lnTo>
                  <a:lnTo>
                    <a:pt x="112237" y="140746"/>
                  </a:lnTo>
                  <a:close/>
                </a:path>
                <a:path w="429895" h="4290060">
                  <a:moveTo>
                    <a:pt x="156606" y="140746"/>
                  </a:moveTo>
                  <a:lnTo>
                    <a:pt x="112237" y="140746"/>
                  </a:lnTo>
                  <a:lnTo>
                    <a:pt x="114066" y="169270"/>
                  </a:lnTo>
                  <a:lnTo>
                    <a:pt x="171098" y="165613"/>
                  </a:lnTo>
                  <a:lnTo>
                    <a:pt x="156606" y="140746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207255" y="4585469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89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9117553" y="5530851"/>
              <a:ext cx="755015" cy="1050290"/>
            </a:xfrm>
            <a:custGeom>
              <a:avLst/>
              <a:gdLst/>
              <a:ahLst/>
              <a:cxnLst/>
              <a:rect l="l" t="t" r="r" b="b"/>
              <a:pathLst>
                <a:path w="755015" h="1050290">
                  <a:moveTo>
                    <a:pt x="0" y="125766"/>
                  </a:moveTo>
                  <a:lnTo>
                    <a:pt x="9883" y="76812"/>
                  </a:lnTo>
                  <a:lnTo>
                    <a:pt x="36836" y="36836"/>
                  </a:lnTo>
                  <a:lnTo>
                    <a:pt x="76812" y="9883"/>
                  </a:lnTo>
                  <a:lnTo>
                    <a:pt x="125766" y="0"/>
                  </a:lnTo>
                  <a:lnTo>
                    <a:pt x="628811" y="0"/>
                  </a:lnTo>
                  <a:lnTo>
                    <a:pt x="677765" y="9883"/>
                  </a:lnTo>
                  <a:lnTo>
                    <a:pt x="717741" y="36836"/>
                  </a:lnTo>
                  <a:lnTo>
                    <a:pt x="744694" y="76812"/>
                  </a:lnTo>
                  <a:lnTo>
                    <a:pt x="754578" y="125766"/>
                  </a:lnTo>
                  <a:lnTo>
                    <a:pt x="754578" y="924149"/>
                  </a:lnTo>
                  <a:lnTo>
                    <a:pt x="744694" y="973103"/>
                  </a:lnTo>
                  <a:lnTo>
                    <a:pt x="717741" y="1013079"/>
                  </a:lnTo>
                  <a:lnTo>
                    <a:pt x="677765" y="1040032"/>
                  </a:lnTo>
                  <a:lnTo>
                    <a:pt x="628811" y="1049916"/>
                  </a:lnTo>
                  <a:lnTo>
                    <a:pt x="125766" y="1049916"/>
                  </a:lnTo>
                  <a:lnTo>
                    <a:pt x="76812" y="1040032"/>
                  </a:lnTo>
                  <a:lnTo>
                    <a:pt x="36836" y="1013079"/>
                  </a:lnTo>
                  <a:lnTo>
                    <a:pt x="9883" y="973103"/>
                  </a:lnTo>
                  <a:lnTo>
                    <a:pt x="0" y="924149"/>
                  </a:lnTo>
                  <a:lnTo>
                    <a:pt x="0" y="125766"/>
                  </a:lnTo>
                  <a:close/>
                </a:path>
              </a:pathLst>
            </a:custGeom>
            <a:ln w="5715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1087" y="2590193"/>
            <a:ext cx="2551111" cy="9203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2037" y="1825625"/>
            <a:ext cx="2447925" cy="24479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481" y="1841500"/>
            <a:ext cx="2378223" cy="24161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1574" y="4457248"/>
            <a:ext cx="2845435" cy="1045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75"/>
              </a:spcBef>
            </a:pPr>
            <a:r>
              <a:rPr sz="20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Passed</a:t>
            </a:r>
            <a:r>
              <a:rPr sz="20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“by</a:t>
            </a:r>
            <a:r>
              <a:rPr sz="2000" spc="-1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reference”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93040" marR="189230" indent="2540" algn="ctr">
              <a:lnSpc>
                <a:spcPct val="101000"/>
              </a:lnSpc>
              <a:spcBef>
                <a:spcPts val="585"/>
              </a:spcBef>
            </a:pPr>
            <a:r>
              <a:rPr sz="18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receives </a:t>
            </a:r>
            <a:r>
              <a:rPr sz="18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 </a:t>
            </a:r>
            <a:r>
              <a:rPr sz="1800" spc="-6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copy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18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90627" y="517651"/>
            <a:ext cx="6924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Passing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Objects</a:t>
            </a:r>
            <a:r>
              <a:rPr sz="36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3600" spc="-1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Parameters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247" y="4457248"/>
            <a:ext cx="3246120" cy="11214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14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reference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64770" marR="55880" indent="307340">
              <a:lnSpc>
                <a:spcPts val="2780"/>
              </a:lnSpc>
              <a:spcBef>
                <a:spcPts val="90"/>
              </a:spcBef>
            </a:pP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Not</a:t>
            </a:r>
            <a:r>
              <a:rPr sz="18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0227" y="4457248"/>
            <a:ext cx="2739390" cy="1121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algn="ctr">
              <a:lnSpc>
                <a:spcPct val="127000"/>
              </a:lnSpc>
              <a:spcBef>
                <a:spcPts val="125"/>
              </a:spcBef>
            </a:pPr>
            <a:r>
              <a:rPr sz="2000" spc="5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Changes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to</a:t>
            </a:r>
            <a:r>
              <a:rPr sz="2000" spc="-13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members </a:t>
            </a:r>
            <a:r>
              <a:rPr sz="2000" spc="-690" dirty="0">
                <a:solidFill>
                  <a:srgbClr val="9BC85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Visible </a:t>
            </a:r>
            <a:r>
              <a:rPr sz="18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within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 </a:t>
            </a:r>
            <a:r>
              <a:rPr sz="18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Visible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outside</a:t>
            </a:r>
            <a:r>
              <a:rPr sz="18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18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316865" marR="614045">
              <a:lnSpc>
                <a:spcPct val="175000"/>
              </a:lnSpc>
              <a:tabLst>
                <a:tab pos="92646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6" name="object 6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8300737" y="795324"/>
            <a:ext cx="1664970" cy="70739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7490" algn="ctr">
              <a:lnSpc>
                <a:spcPct val="100000"/>
              </a:lnSpc>
              <a:spcBef>
                <a:spcPts val="425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1" name="object 11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5" name="object 15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7613462" y="2178643"/>
            <a:ext cx="680085" cy="400685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sz="20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20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19" name="object 19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4" name="object 24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28" name="object 28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977792" y="1166575"/>
            <a:ext cx="164592" cy="164592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5672114" y="1676525"/>
            <a:ext cx="4993640" cy="4290060"/>
            <a:chOff x="5672114" y="1676525"/>
            <a:chExt cx="4993640" cy="4290060"/>
          </a:xfrm>
        </p:grpSpPr>
        <p:sp>
          <p:nvSpPr>
            <p:cNvPr id="33" name="object 33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919151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72114" y="2200927"/>
              <a:ext cx="164591" cy="164591"/>
            </a:xfrm>
            <a:prstGeom prst="rect">
              <a:avLst/>
            </a:prstGeom>
          </p:spPr>
        </p:pic>
      </p:grpSp>
      <p:sp>
        <p:nvSpPr>
          <p:cNvPr id="36" name="Slide Number Placeholder 3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059" y="1211579"/>
            <a:ext cx="44450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2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Flight(10);</a:t>
            </a:r>
            <a:endParaRPr sz="20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75000"/>
              </a:lnSpc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new Flight(20); </a:t>
            </a:r>
            <a:r>
              <a:rPr sz="2000" spc="-119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</a:t>
            </a:r>
            <a:r>
              <a:rPr sz="20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val1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2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3573779"/>
            <a:ext cx="688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static</a:t>
            </a:r>
            <a:r>
              <a:rPr sz="2000" spc="-2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swapNumbers(Flight</a:t>
            </a:r>
            <a:r>
              <a:rPr sz="2000" spc="-1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Flight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1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{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935" y="405370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520"/>
              </a:spcBef>
              <a:tabLst>
                <a:tab pos="746125" algn="l"/>
              </a:tabLst>
            </a:pP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int	</a:t>
            </a: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4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000" spc="-4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i.getFlightNumber()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934" y="4602347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i.setFlightNumber(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j.getFlightNumber()</a:t>
            </a:r>
            <a:r>
              <a:rPr sz="20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549" y="5164334"/>
            <a:ext cx="6106160" cy="454659"/>
          </a:xfrm>
          <a:prstGeom prst="rect">
            <a:avLst/>
          </a:prstGeom>
          <a:solidFill>
            <a:srgbClr val="171717"/>
          </a:solidFill>
          <a:ln w="25400">
            <a:solidFill>
              <a:srgbClr val="2A9FB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175"/>
              </a:spcBef>
            </a:pP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j.setFlightNumber(</a:t>
            </a:r>
            <a:r>
              <a:rPr sz="2000" spc="-5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r>
              <a:rPr sz="20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)</a:t>
            </a:r>
            <a:r>
              <a:rPr sz="2000" spc="-5" dirty="0">
                <a:solidFill>
                  <a:srgbClr val="FFFFFF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59" y="5707379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2F2F2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209" y="219963"/>
            <a:ext cx="967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Main.java</a:t>
            </a:r>
            <a:endParaRPr sz="16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092753" y="843318"/>
            <a:ext cx="2265045" cy="833755"/>
            <a:chOff x="8092753" y="843318"/>
            <a:chExt cx="2265045" cy="833755"/>
          </a:xfrm>
        </p:grpSpPr>
        <p:sp>
          <p:nvSpPr>
            <p:cNvPr id="10" name="object 10"/>
            <p:cNvSpPr/>
            <p:nvPr/>
          </p:nvSpPr>
          <p:spPr>
            <a:xfrm>
              <a:off x="8092753" y="843318"/>
              <a:ext cx="2265045" cy="833755"/>
            </a:xfrm>
            <a:custGeom>
              <a:avLst/>
              <a:gdLst/>
              <a:ahLst/>
              <a:cxnLst/>
              <a:rect l="l" t="t" r="r" b="b"/>
              <a:pathLst>
                <a:path w="2265045" h="833755">
                  <a:moveTo>
                    <a:pt x="2126155" y="0"/>
                  </a:moveTo>
                  <a:lnTo>
                    <a:pt x="138871" y="0"/>
                  </a:lnTo>
                  <a:lnTo>
                    <a:pt x="94977" y="7079"/>
                  </a:lnTo>
                  <a:lnTo>
                    <a:pt x="56856" y="26794"/>
                  </a:lnTo>
                  <a:lnTo>
                    <a:pt x="26794" y="56856"/>
                  </a:lnTo>
                  <a:lnTo>
                    <a:pt x="7079" y="94977"/>
                  </a:lnTo>
                  <a:lnTo>
                    <a:pt x="0" y="138871"/>
                  </a:lnTo>
                  <a:lnTo>
                    <a:pt x="0" y="694335"/>
                  </a:lnTo>
                  <a:lnTo>
                    <a:pt x="7079" y="738230"/>
                  </a:lnTo>
                  <a:lnTo>
                    <a:pt x="26794" y="776352"/>
                  </a:lnTo>
                  <a:lnTo>
                    <a:pt x="56856" y="806413"/>
                  </a:lnTo>
                  <a:lnTo>
                    <a:pt x="94977" y="826127"/>
                  </a:lnTo>
                  <a:lnTo>
                    <a:pt x="138871" y="833207"/>
                  </a:lnTo>
                  <a:lnTo>
                    <a:pt x="2126155" y="833207"/>
                  </a:lnTo>
                  <a:lnTo>
                    <a:pt x="2170049" y="826127"/>
                  </a:lnTo>
                  <a:lnTo>
                    <a:pt x="2208171" y="806413"/>
                  </a:lnTo>
                  <a:lnTo>
                    <a:pt x="2238232" y="776352"/>
                  </a:lnTo>
                  <a:lnTo>
                    <a:pt x="2257947" y="738230"/>
                  </a:lnTo>
                  <a:lnTo>
                    <a:pt x="2265027" y="694335"/>
                  </a:lnTo>
                  <a:lnTo>
                    <a:pt x="2265027" y="138871"/>
                  </a:lnTo>
                  <a:lnTo>
                    <a:pt x="2257947" y="94977"/>
                  </a:lnTo>
                  <a:lnTo>
                    <a:pt x="2238232" y="56856"/>
                  </a:lnTo>
                  <a:lnTo>
                    <a:pt x="2208171" y="26794"/>
                  </a:lnTo>
                  <a:lnTo>
                    <a:pt x="2170049" y="7079"/>
                  </a:lnTo>
                  <a:lnTo>
                    <a:pt x="2126155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679508" y="0"/>
                  </a:moveTo>
                  <a:lnTo>
                    <a:pt x="0" y="0"/>
                  </a:lnTo>
                  <a:lnTo>
                    <a:pt x="0" y="400109"/>
                  </a:lnTo>
                  <a:lnTo>
                    <a:pt x="679508" y="400109"/>
                  </a:lnTo>
                  <a:lnTo>
                    <a:pt x="679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8912015" y="1152698"/>
              <a:ext cx="680085" cy="400685"/>
            </a:xfrm>
            <a:custGeom>
              <a:avLst/>
              <a:gdLst/>
              <a:ahLst/>
              <a:cxnLst/>
              <a:rect l="l" t="t" r="r" b="b"/>
              <a:pathLst>
                <a:path w="680084" h="400684">
                  <a:moveTo>
                    <a:pt x="0" y="0"/>
                  </a:moveTo>
                  <a:lnTo>
                    <a:pt x="679509" y="0"/>
                  </a:lnTo>
                  <a:lnTo>
                    <a:pt x="679509" y="400110"/>
                  </a:lnTo>
                  <a:lnTo>
                    <a:pt x="0" y="40011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6773068" y="964117"/>
            <a:ext cx="1320165" cy="574040"/>
            <a:chOff x="6773068" y="964117"/>
            <a:chExt cx="1320165" cy="574040"/>
          </a:xfrm>
        </p:grpSpPr>
        <p:sp>
          <p:nvSpPr>
            <p:cNvPr id="14" name="object 14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5486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40" y="548639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6785768" y="97681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40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675BA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6974366" y="1167598"/>
              <a:ext cx="1118870" cy="177165"/>
            </a:xfrm>
            <a:custGeom>
              <a:avLst/>
              <a:gdLst/>
              <a:ahLst/>
              <a:cxnLst/>
              <a:rect l="l" t="t" r="r" b="b"/>
              <a:pathLst>
                <a:path w="1118870" h="177165">
                  <a:moveTo>
                    <a:pt x="947488" y="5504"/>
                  </a:moveTo>
                  <a:lnTo>
                    <a:pt x="947123" y="62653"/>
                  </a:lnTo>
                  <a:lnTo>
                    <a:pt x="975697" y="62835"/>
                  </a:lnTo>
                  <a:lnTo>
                    <a:pt x="975333" y="119984"/>
                  </a:lnTo>
                  <a:lnTo>
                    <a:pt x="946757" y="119984"/>
                  </a:lnTo>
                  <a:lnTo>
                    <a:pt x="946393" y="176950"/>
                  </a:lnTo>
                  <a:lnTo>
                    <a:pt x="1062170" y="119984"/>
                  </a:lnTo>
                  <a:lnTo>
                    <a:pt x="975333" y="119984"/>
                  </a:lnTo>
                  <a:lnTo>
                    <a:pt x="1062541" y="119801"/>
                  </a:lnTo>
                  <a:lnTo>
                    <a:pt x="1118387" y="92323"/>
                  </a:lnTo>
                  <a:lnTo>
                    <a:pt x="947488" y="5504"/>
                  </a:lnTo>
                  <a:close/>
                </a:path>
                <a:path w="1118870" h="177165">
                  <a:moveTo>
                    <a:pt x="86271" y="0"/>
                  </a:moveTo>
                  <a:lnTo>
                    <a:pt x="52860" y="6523"/>
                  </a:lnTo>
                  <a:lnTo>
                    <a:pt x="25494" y="24720"/>
                  </a:lnTo>
                  <a:lnTo>
                    <a:pt x="6949" y="51851"/>
                  </a:lnTo>
                  <a:lnTo>
                    <a:pt x="0" y="85175"/>
                  </a:lnTo>
                  <a:lnTo>
                    <a:pt x="6522" y="118585"/>
                  </a:lnTo>
                  <a:lnTo>
                    <a:pt x="24719" y="145951"/>
                  </a:lnTo>
                  <a:lnTo>
                    <a:pt x="51850" y="164496"/>
                  </a:lnTo>
                  <a:lnTo>
                    <a:pt x="85175" y="171446"/>
                  </a:lnTo>
                  <a:lnTo>
                    <a:pt x="118585" y="164923"/>
                  </a:lnTo>
                  <a:lnTo>
                    <a:pt x="145950" y="146726"/>
                  </a:lnTo>
                  <a:lnTo>
                    <a:pt x="164496" y="119595"/>
                  </a:lnTo>
                  <a:lnTo>
                    <a:pt x="165494" y="114808"/>
                  </a:lnTo>
                  <a:lnTo>
                    <a:pt x="85539" y="114297"/>
                  </a:lnTo>
                  <a:lnTo>
                    <a:pt x="85905" y="57148"/>
                  </a:lnTo>
                  <a:lnTo>
                    <a:pt x="165759" y="57148"/>
                  </a:lnTo>
                  <a:lnTo>
                    <a:pt x="164922" y="52860"/>
                  </a:lnTo>
                  <a:lnTo>
                    <a:pt x="146725" y="25495"/>
                  </a:lnTo>
                  <a:lnTo>
                    <a:pt x="119595" y="6949"/>
                  </a:lnTo>
                  <a:lnTo>
                    <a:pt x="86271" y="0"/>
                  </a:lnTo>
                  <a:close/>
                </a:path>
                <a:path w="1118870" h="177165">
                  <a:moveTo>
                    <a:pt x="947123" y="62653"/>
                  </a:moveTo>
                  <a:lnTo>
                    <a:pt x="946758" y="119801"/>
                  </a:lnTo>
                  <a:lnTo>
                    <a:pt x="975333" y="119984"/>
                  </a:lnTo>
                  <a:lnTo>
                    <a:pt x="975697" y="62835"/>
                  </a:lnTo>
                  <a:lnTo>
                    <a:pt x="947123" y="62653"/>
                  </a:lnTo>
                  <a:close/>
                </a:path>
                <a:path w="1118870" h="177165">
                  <a:moveTo>
                    <a:pt x="165859" y="57659"/>
                  </a:moveTo>
                  <a:lnTo>
                    <a:pt x="171446" y="86271"/>
                  </a:lnTo>
                  <a:lnTo>
                    <a:pt x="165494" y="114808"/>
                  </a:lnTo>
                  <a:lnTo>
                    <a:pt x="946758" y="119801"/>
                  </a:lnTo>
                  <a:lnTo>
                    <a:pt x="947123" y="62653"/>
                  </a:lnTo>
                  <a:lnTo>
                    <a:pt x="165859" y="57659"/>
                  </a:lnTo>
                  <a:close/>
                </a:path>
                <a:path w="1118870" h="177165">
                  <a:moveTo>
                    <a:pt x="85905" y="57148"/>
                  </a:moveTo>
                  <a:lnTo>
                    <a:pt x="85539" y="114297"/>
                  </a:lnTo>
                  <a:lnTo>
                    <a:pt x="165494" y="114808"/>
                  </a:lnTo>
                  <a:lnTo>
                    <a:pt x="171446" y="86271"/>
                  </a:lnTo>
                  <a:lnTo>
                    <a:pt x="165859" y="57659"/>
                  </a:lnTo>
                  <a:lnTo>
                    <a:pt x="85905" y="57148"/>
                  </a:lnTo>
                  <a:close/>
                </a:path>
                <a:path w="1118870" h="177165">
                  <a:moveTo>
                    <a:pt x="165759" y="57148"/>
                  </a:moveTo>
                  <a:lnTo>
                    <a:pt x="85905" y="57148"/>
                  </a:lnTo>
                  <a:lnTo>
                    <a:pt x="165859" y="57659"/>
                  </a:lnTo>
                  <a:lnTo>
                    <a:pt x="165759" y="57148"/>
                  </a:lnTo>
                  <a:close/>
                </a:path>
              </a:pathLst>
            </a:custGeom>
            <a:solidFill>
              <a:srgbClr val="675BA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056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val1</a:t>
            </a:r>
            <a:endParaRPr spc="-5" dirty="0"/>
          </a:p>
        </p:txBody>
      </p:sp>
      <p:sp>
        <p:nvSpPr>
          <p:cNvPr id="18" name="object 18"/>
          <p:cNvSpPr/>
          <p:nvPr/>
        </p:nvSpPr>
        <p:spPr>
          <a:xfrm>
            <a:off x="6787147" y="1866620"/>
            <a:ext cx="2265045" cy="833755"/>
          </a:xfrm>
          <a:custGeom>
            <a:avLst/>
            <a:gdLst/>
            <a:ahLst/>
            <a:cxnLst/>
            <a:rect l="l" t="t" r="r" b="b"/>
            <a:pathLst>
              <a:path w="2265045" h="833755">
                <a:moveTo>
                  <a:pt x="2126155" y="0"/>
                </a:moveTo>
                <a:lnTo>
                  <a:pt x="138871" y="0"/>
                </a:lnTo>
                <a:lnTo>
                  <a:pt x="94977" y="7079"/>
                </a:lnTo>
                <a:lnTo>
                  <a:pt x="56856" y="26793"/>
                </a:lnTo>
                <a:lnTo>
                  <a:pt x="26794" y="56855"/>
                </a:lnTo>
                <a:lnTo>
                  <a:pt x="7079" y="94976"/>
                </a:lnTo>
                <a:lnTo>
                  <a:pt x="0" y="138870"/>
                </a:lnTo>
                <a:lnTo>
                  <a:pt x="0" y="694335"/>
                </a:lnTo>
                <a:lnTo>
                  <a:pt x="7079" y="738229"/>
                </a:lnTo>
                <a:lnTo>
                  <a:pt x="26794" y="776351"/>
                </a:lnTo>
                <a:lnTo>
                  <a:pt x="56856" y="806413"/>
                </a:lnTo>
                <a:lnTo>
                  <a:pt x="94977" y="826127"/>
                </a:lnTo>
                <a:lnTo>
                  <a:pt x="138871" y="833207"/>
                </a:lnTo>
                <a:lnTo>
                  <a:pt x="2126155" y="833207"/>
                </a:lnTo>
                <a:lnTo>
                  <a:pt x="2170049" y="826127"/>
                </a:lnTo>
                <a:lnTo>
                  <a:pt x="2208171" y="806413"/>
                </a:lnTo>
                <a:lnTo>
                  <a:pt x="2238232" y="776351"/>
                </a:lnTo>
                <a:lnTo>
                  <a:pt x="2257947" y="738229"/>
                </a:lnTo>
                <a:lnTo>
                  <a:pt x="2265027" y="694335"/>
                </a:lnTo>
                <a:lnTo>
                  <a:pt x="2265027" y="138870"/>
                </a:lnTo>
                <a:lnTo>
                  <a:pt x="2257947" y="94976"/>
                </a:lnTo>
                <a:lnTo>
                  <a:pt x="2238232" y="56855"/>
                </a:lnTo>
                <a:lnTo>
                  <a:pt x="2208171" y="26793"/>
                </a:lnTo>
                <a:lnTo>
                  <a:pt x="2170049" y="7079"/>
                </a:lnTo>
                <a:lnTo>
                  <a:pt x="212615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978618" y="186791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65315" y="1996203"/>
            <a:ext cx="1322070" cy="574040"/>
            <a:chOff x="5465315" y="1996203"/>
            <a:chExt cx="1322070" cy="574040"/>
          </a:xfrm>
        </p:grpSpPr>
        <p:sp>
          <p:nvSpPr>
            <p:cNvPr id="21" name="object 21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5486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548639" y="548639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478015" y="2008903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39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664046" y="2197498"/>
              <a:ext cx="1123315" cy="171450"/>
            </a:xfrm>
            <a:custGeom>
              <a:avLst/>
              <a:gdLst/>
              <a:ahLst/>
              <a:cxnLst/>
              <a:rect l="l" t="t" r="r" b="b"/>
              <a:pathLst>
                <a:path w="1123315" h="171450">
                  <a:moveTo>
                    <a:pt x="951651" y="114301"/>
                  </a:moveTo>
                  <a:lnTo>
                    <a:pt x="951651" y="171451"/>
                  </a:lnTo>
                  <a:lnTo>
                    <a:pt x="1065951" y="114301"/>
                  </a:lnTo>
                  <a:lnTo>
                    <a:pt x="951651" y="114301"/>
                  </a:lnTo>
                  <a:close/>
                </a:path>
                <a:path w="1123315" h="171450">
                  <a:moveTo>
                    <a:pt x="85724" y="0"/>
                  </a:moveTo>
                  <a:lnTo>
                    <a:pt x="52356" y="6736"/>
                  </a:lnTo>
                  <a:lnTo>
                    <a:pt x="25108" y="25108"/>
                  </a:lnTo>
                  <a:lnTo>
                    <a:pt x="6736" y="52357"/>
                  </a:lnTo>
                  <a:lnTo>
                    <a:pt x="0" y="85726"/>
                  </a:lnTo>
                  <a:lnTo>
                    <a:pt x="6736" y="119092"/>
                  </a:lnTo>
                  <a:lnTo>
                    <a:pt x="25107" y="146341"/>
                  </a:lnTo>
                  <a:lnTo>
                    <a:pt x="52356" y="164713"/>
                  </a:lnTo>
                  <a:lnTo>
                    <a:pt x="85724" y="171450"/>
                  </a:lnTo>
                  <a:lnTo>
                    <a:pt x="119092" y="164713"/>
                  </a:lnTo>
                  <a:lnTo>
                    <a:pt x="146341" y="146341"/>
                  </a:lnTo>
                  <a:lnTo>
                    <a:pt x="164713" y="119092"/>
                  </a:lnTo>
                  <a:lnTo>
                    <a:pt x="165680" y="114300"/>
                  </a:lnTo>
                  <a:lnTo>
                    <a:pt x="85724" y="114300"/>
                  </a:lnTo>
                  <a:lnTo>
                    <a:pt x="85724" y="57150"/>
                  </a:lnTo>
                  <a:lnTo>
                    <a:pt x="165680" y="57150"/>
                  </a:lnTo>
                  <a:lnTo>
                    <a:pt x="164713" y="52357"/>
                  </a:lnTo>
                  <a:lnTo>
                    <a:pt x="146341" y="25108"/>
                  </a:lnTo>
                  <a:lnTo>
                    <a:pt x="119092" y="6736"/>
                  </a:lnTo>
                  <a:lnTo>
                    <a:pt x="85724" y="0"/>
                  </a:lnTo>
                  <a:close/>
                </a:path>
                <a:path w="1123315" h="171450">
                  <a:moveTo>
                    <a:pt x="951651" y="57151"/>
                  </a:moveTo>
                  <a:lnTo>
                    <a:pt x="951651" y="114301"/>
                  </a:lnTo>
                  <a:lnTo>
                    <a:pt x="980226" y="114301"/>
                  </a:lnTo>
                  <a:lnTo>
                    <a:pt x="980226" y="57151"/>
                  </a:lnTo>
                  <a:lnTo>
                    <a:pt x="951651" y="57151"/>
                  </a:lnTo>
                  <a:close/>
                </a:path>
                <a:path w="1123315" h="171450">
                  <a:moveTo>
                    <a:pt x="951651" y="1"/>
                  </a:moveTo>
                  <a:lnTo>
                    <a:pt x="951651" y="57151"/>
                  </a:lnTo>
                  <a:lnTo>
                    <a:pt x="980226" y="57151"/>
                  </a:lnTo>
                  <a:lnTo>
                    <a:pt x="980226" y="114301"/>
                  </a:lnTo>
                  <a:lnTo>
                    <a:pt x="1065953" y="114300"/>
                  </a:lnTo>
                  <a:lnTo>
                    <a:pt x="1123101" y="85726"/>
                  </a:lnTo>
                  <a:lnTo>
                    <a:pt x="951651" y="1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171449" y="85726"/>
                  </a:lnTo>
                  <a:lnTo>
                    <a:pt x="165680" y="114300"/>
                  </a:lnTo>
                  <a:lnTo>
                    <a:pt x="951651" y="114301"/>
                  </a:lnTo>
                  <a:lnTo>
                    <a:pt x="951651" y="57151"/>
                  </a:lnTo>
                  <a:lnTo>
                    <a:pt x="165680" y="57150"/>
                  </a:lnTo>
                  <a:close/>
                </a:path>
                <a:path w="1123315" h="171450">
                  <a:moveTo>
                    <a:pt x="85724" y="57150"/>
                  </a:moveTo>
                  <a:lnTo>
                    <a:pt x="85724" y="114300"/>
                  </a:lnTo>
                  <a:lnTo>
                    <a:pt x="165680" y="114300"/>
                  </a:lnTo>
                  <a:lnTo>
                    <a:pt x="171449" y="85725"/>
                  </a:lnTo>
                  <a:lnTo>
                    <a:pt x="165680" y="57150"/>
                  </a:lnTo>
                  <a:lnTo>
                    <a:pt x="85724" y="57150"/>
                  </a:lnTo>
                  <a:close/>
                </a:path>
                <a:path w="1123315" h="171450">
                  <a:moveTo>
                    <a:pt x="165680" y="57150"/>
                  </a:moveTo>
                  <a:lnTo>
                    <a:pt x="85724" y="57150"/>
                  </a:lnTo>
                  <a:lnTo>
                    <a:pt x="165680" y="57150"/>
                  </a:lnTo>
                  <a:close/>
                </a:path>
              </a:pathLst>
            </a:custGeom>
            <a:solidFill>
              <a:srgbClr val="9BC8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434835" y="1629155"/>
            <a:ext cx="6350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val2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04645" y="4663638"/>
            <a:ext cx="574040" cy="574040"/>
            <a:chOff x="10304645" y="4663638"/>
            <a:chExt cx="574040" cy="574040"/>
          </a:xfrm>
        </p:grpSpPr>
        <p:sp>
          <p:nvSpPr>
            <p:cNvPr id="26" name="object 26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39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39" y="548640"/>
                  </a:lnTo>
                  <a:lnTo>
                    <a:pt x="5486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0317345" y="4676338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10502765" y="5256276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i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12568" y="5593857"/>
            <a:ext cx="574040" cy="574040"/>
            <a:chOff x="9212568" y="5593857"/>
            <a:chExt cx="574040" cy="574040"/>
          </a:xfrm>
        </p:grpSpPr>
        <p:sp>
          <p:nvSpPr>
            <p:cNvPr id="30" name="object 30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548640" y="0"/>
                  </a:moveTo>
                  <a:lnTo>
                    <a:pt x="0" y="0"/>
                  </a:lnTo>
                  <a:lnTo>
                    <a:pt x="0" y="548640"/>
                  </a:lnTo>
                  <a:lnTo>
                    <a:pt x="548640" y="548640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9225268" y="5606557"/>
              <a:ext cx="548640" cy="548640"/>
            </a:xfrm>
            <a:custGeom>
              <a:avLst/>
              <a:gdLst/>
              <a:ahLst/>
              <a:cxnLst/>
              <a:rect l="l" t="t" r="r" b="b"/>
              <a:pathLst>
                <a:path w="548640" h="548639">
                  <a:moveTo>
                    <a:pt x="0" y="0"/>
                  </a:moveTo>
                  <a:lnTo>
                    <a:pt x="548640" y="0"/>
                  </a:lnTo>
                  <a:lnTo>
                    <a:pt x="548640" y="548640"/>
                  </a:lnTo>
                  <a:lnTo>
                    <a:pt x="0" y="54864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410688" y="6185915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j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919150" y="809250"/>
            <a:ext cx="2746375" cy="5157470"/>
            <a:chOff x="7919150" y="809250"/>
            <a:chExt cx="2746375" cy="5157470"/>
          </a:xfrm>
        </p:grpSpPr>
        <p:sp>
          <p:nvSpPr>
            <p:cNvPr id="34" name="object 34"/>
            <p:cNvSpPr/>
            <p:nvPr/>
          </p:nvSpPr>
          <p:spPr>
            <a:xfrm>
              <a:off x="9211331" y="1676525"/>
              <a:ext cx="1454150" cy="3372485"/>
            </a:xfrm>
            <a:custGeom>
              <a:avLst/>
              <a:gdLst/>
              <a:ahLst/>
              <a:cxnLst/>
              <a:rect l="l" t="t" r="r" b="b"/>
              <a:pathLst>
                <a:path w="1454150" h="3372485">
                  <a:moveTo>
                    <a:pt x="1311454" y="3223648"/>
                  </a:moveTo>
                  <a:lnTo>
                    <a:pt x="1307391" y="3226369"/>
                  </a:lnTo>
                  <a:lnTo>
                    <a:pt x="1289197" y="3253736"/>
                  </a:lnTo>
                  <a:lnTo>
                    <a:pt x="1282593" y="3285929"/>
                  </a:lnTo>
                  <a:lnTo>
                    <a:pt x="1289077" y="3319348"/>
                  </a:lnTo>
                  <a:lnTo>
                    <a:pt x="1308020" y="3347632"/>
                  </a:lnTo>
                  <a:lnTo>
                    <a:pt x="1335387" y="3365825"/>
                  </a:lnTo>
                  <a:lnTo>
                    <a:pt x="1367580" y="3372429"/>
                  </a:lnTo>
                  <a:lnTo>
                    <a:pt x="1400999" y="3365944"/>
                  </a:lnTo>
                  <a:lnTo>
                    <a:pt x="1429283" y="3347002"/>
                  </a:lnTo>
                  <a:lnTo>
                    <a:pt x="1447477" y="3319635"/>
                  </a:lnTo>
                  <a:lnTo>
                    <a:pt x="1452003" y="3297572"/>
                  </a:lnTo>
                  <a:lnTo>
                    <a:pt x="1341917" y="3297572"/>
                  </a:lnTo>
                  <a:lnTo>
                    <a:pt x="1311454" y="3223648"/>
                  </a:lnTo>
                  <a:close/>
                </a:path>
                <a:path w="1454150" h="3372485">
                  <a:moveTo>
                    <a:pt x="1364293" y="3201873"/>
                  </a:moveTo>
                  <a:lnTo>
                    <a:pt x="1335675" y="3207426"/>
                  </a:lnTo>
                  <a:lnTo>
                    <a:pt x="1311454" y="3223648"/>
                  </a:lnTo>
                  <a:lnTo>
                    <a:pt x="1341917" y="3297572"/>
                  </a:lnTo>
                  <a:lnTo>
                    <a:pt x="1394757" y="3275798"/>
                  </a:lnTo>
                  <a:lnTo>
                    <a:pt x="1364293" y="3201873"/>
                  </a:lnTo>
                  <a:close/>
                </a:path>
                <a:path w="1454150" h="3372485">
                  <a:moveTo>
                    <a:pt x="1369093" y="3200941"/>
                  </a:moveTo>
                  <a:lnTo>
                    <a:pt x="1364293" y="3201873"/>
                  </a:lnTo>
                  <a:lnTo>
                    <a:pt x="1394757" y="3275798"/>
                  </a:lnTo>
                  <a:lnTo>
                    <a:pt x="1341917" y="3297572"/>
                  </a:lnTo>
                  <a:lnTo>
                    <a:pt x="1452003" y="3297572"/>
                  </a:lnTo>
                  <a:lnTo>
                    <a:pt x="1454081" y="3287442"/>
                  </a:lnTo>
                  <a:lnTo>
                    <a:pt x="1447596" y="3254024"/>
                  </a:lnTo>
                  <a:lnTo>
                    <a:pt x="1428654" y="3225740"/>
                  </a:lnTo>
                  <a:lnTo>
                    <a:pt x="1401286" y="3207546"/>
                  </a:lnTo>
                  <a:lnTo>
                    <a:pt x="1369093" y="3200941"/>
                  </a:lnTo>
                  <a:close/>
                </a:path>
                <a:path w="1454150" h="3372485">
                  <a:moveTo>
                    <a:pt x="105679" y="147631"/>
                  </a:moveTo>
                  <a:lnTo>
                    <a:pt x="52839" y="169405"/>
                  </a:lnTo>
                  <a:lnTo>
                    <a:pt x="1311454" y="3223648"/>
                  </a:lnTo>
                  <a:lnTo>
                    <a:pt x="1335675" y="3207426"/>
                  </a:lnTo>
                  <a:lnTo>
                    <a:pt x="1364293" y="3201873"/>
                  </a:lnTo>
                  <a:lnTo>
                    <a:pt x="105679" y="147631"/>
                  </a:lnTo>
                  <a:close/>
                </a:path>
                <a:path w="1454150" h="3372485">
                  <a:moveTo>
                    <a:pt x="13935" y="0"/>
                  </a:moveTo>
                  <a:lnTo>
                    <a:pt x="0" y="191179"/>
                  </a:lnTo>
                  <a:lnTo>
                    <a:pt x="52839" y="169405"/>
                  </a:lnTo>
                  <a:lnTo>
                    <a:pt x="41949" y="142977"/>
                  </a:lnTo>
                  <a:lnTo>
                    <a:pt x="94788" y="121203"/>
                  </a:lnTo>
                  <a:lnTo>
                    <a:pt x="153173" y="121203"/>
                  </a:lnTo>
                  <a:lnTo>
                    <a:pt x="13935" y="0"/>
                  </a:lnTo>
                  <a:close/>
                </a:path>
                <a:path w="1454150" h="3372485">
                  <a:moveTo>
                    <a:pt x="94788" y="121203"/>
                  </a:moveTo>
                  <a:lnTo>
                    <a:pt x="41949" y="142977"/>
                  </a:lnTo>
                  <a:lnTo>
                    <a:pt x="52839" y="169405"/>
                  </a:lnTo>
                  <a:lnTo>
                    <a:pt x="105679" y="147631"/>
                  </a:lnTo>
                  <a:lnTo>
                    <a:pt x="94788" y="121203"/>
                  </a:lnTo>
                  <a:close/>
                </a:path>
                <a:path w="1454150" h="3372485">
                  <a:moveTo>
                    <a:pt x="153173" y="121203"/>
                  </a:moveTo>
                  <a:lnTo>
                    <a:pt x="94788" y="121203"/>
                  </a:lnTo>
                  <a:lnTo>
                    <a:pt x="105679" y="147631"/>
                  </a:lnTo>
                  <a:lnTo>
                    <a:pt x="158518" y="125856"/>
                  </a:lnTo>
                  <a:lnTo>
                    <a:pt x="153173" y="121203"/>
                  </a:lnTo>
                  <a:close/>
                </a:path>
              </a:pathLst>
            </a:custGeom>
            <a:solidFill>
              <a:srgbClr val="2A9F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919150" y="2699828"/>
              <a:ext cx="1666239" cy="3267075"/>
            </a:xfrm>
            <a:custGeom>
              <a:avLst/>
              <a:gdLst/>
              <a:ahLst/>
              <a:cxnLst/>
              <a:rect l="l" t="t" r="r" b="b"/>
              <a:pathLst>
                <a:path w="1666240" h="3267075">
                  <a:moveTo>
                    <a:pt x="1519278" y="3122150"/>
                  </a:moveTo>
                  <a:lnTo>
                    <a:pt x="1515416" y="3125149"/>
                  </a:lnTo>
                  <a:lnTo>
                    <a:pt x="1499183" y="3153723"/>
                  </a:lnTo>
                  <a:lnTo>
                    <a:pt x="1494850" y="3186300"/>
                  </a:lnTo>
                  <a:lnTo>
                    <a:pt x="1503659" y="3219182"/>
                  </a:lnTo>
                  <a:lnTo>
                    <a:pt x="1524536" y="3246070"/>
                  </a:lnTo>
                  <a:lnTo>
                    <a:pt x="1553111" y="3262302"/>
                  </a:lnTo>
                  <a:lnTo>
                    <a:pt x="1585687" y="3266635"/>
                  </a:lnTo>
                  <a:lnTo>
                    <a:pt x="1618569" y="3257826"/>
                  </a:lnTo>
                  <a:lnTo>
                    <a:pt x="1645457" y="3236949"/>
                  </a:lnTo>
                  <a:lnTo>
                    <a:pt x="1661690" y="3208375"/>
                  </a:lnTo>
                  <a:lnTo>
                    <a:pt x="1663634" y="3193760"/>
                  </a:lnTo>
                  <a:lnTo>
                    <a:pt x="1554844" y="3193760"/>
                  </a:lnTo>
                  <a:lnTo>
                    <a:pt x="1519278" y="3122150"/>
                  </a:lnTo>
                  <a:close/>
                </a:path>
                <a:path w="1666240" h="3267075">
                  <a:moveTo>
                    <a:pt x="1570462" y="3096728"/>
                  </a:moveTo>
                  <a:lnTo>
                    <a:pt x="1542304" y="3104272"/>
                  </a:lnTo>
                  <a:lnTo>
                    <a:pt x="1519278" y="3122150"/>
                  </a:lnTo>
                  <a:lnTo>
                    <a:pt x="1554844" y="3193760"/>
                  </a:lnTo>
                  <a:lnTo>
                    <a:pt x="1606029" y="3168338"/>
                  </a:lnTo>
                  <a:lnTo>
                    <a:pt x="1570462" y="3096728"/>
                  </a:lnTo>
                  <a:close/>
                </a:path>
                <a:path w="1666240" h="3267075">
                  <a:moveTo>
                    <a:pt x="1575186" y="3095463"/>
                  </a:moveTo>
                  <a:lnTo>
                    <a:pt x="1570462" y="3096728"/>
                  </a:lnTo>
                  <a:lnTo>
                    <a:pt x="1606029" y="3168338"/>
                  </a:lnTo>
                  <a:lnTo>
                    <a:pt x="1554844" y="3193760"/>
                  </a:lnTo>
                  <a:lnTo>
                    <a:pt x="1663634" y="3193760"/>
                  </a:lnTo>
                  <a:lnTo>
                    <a:pt x="1666023" y="3175798"/>
                  </a:lnTo>
                  <a:lnTo>
                    <a:pt x="1657214" y="3142916"/>
                  </a:lnTo>
                  <a:lnTo>
                    <a:pt x="1636337" y="3116028"/>
                  </a:lnTo>
                  <a:lnTo>
                    <a:pt x="1607762" y="3099796"/>
                  </a:lnTo>
                  <a:lnTo>
                    <a:pt x="1575186" y="3095463"/>
                  </a:lnTo>
                  <a:close/>
                </a:path>
                <a:path w="1666240" h="3267075">
                  <a:moveTo>
                    <a:pt x="102367" y="140842"/>
                  </a:moveTo>
                  <a:lnTo>
                    <a:pt x="51184" y="166264"/>
                  </a:lnTo>
                  <a:lnTo>
                    <a:pt x="1519278" y="3122150"/>
                  </a:lnTo>
                  <a:lnTo>
                    <a:pt x="1542304" y="3104272"/>
                  </a:lnTo>
                  <a:lnTo>
                    <a:pt x="1570462" y="3096728"/>
                  </a:lnTo>
                  <a:lnTo>
                    <a:pt x="102367" y="140842"/>
                  </a:lnTo>
                  <a:close/>
                </a:path>
                <a:path w="1666240" h="3267075">
                  <a:moveTo>
                    <a:pt x="510" y="0"/>
                  </a:moveTo>
                  <a:lnTo>
                    <a:pt x="0" y="191686"/>
                  </a:lnTo>
                  <a:lnTo>
                    <a:pt x="51184" y="166264"/>
                  </a:lnTo>
                  <a:lnTo>
                    <a:pt x="38470" y="140666"/>
                  </a:lnTo>
                  <a:lnTo>
                    <a:pt x="89654" y="115244"/>
                  </a:lnTo>
                  <a:lnTo>
                    <a:pt x="153320" y="115244"/>
                  </a:lnTo>
                  <a:lnTo>
                    <a:pt x="510" y="0"/>
                  </a:lnTo>
                  <a:close/>
                </a:path>
                <a:path w="1666240" h="3267075">
                  <a:moveTo>
                    <a:pt x="89654" y="115244"/>
                  </a:moveTo>
                  <a:lnTo>
                    <a:pt x="38470" y="140666"/>
                  </a:lnTo>
                  <a:lnTo>
                    <a:pt x="51184" y="166264"/>
                  </a:lnTo>
                  <a:lnTo>
                    <a:pt x="102367" y="140842"/>
                  </a:lnTo>
                  <a:lnTo>
                    <a:pt x="89654" y="115244"/>
                  </a:lnTo>
                  <a:close/>
                </a:path>
                <a:path w="1666240" h="3267075">
                  <a:moveTo>
                    <a:pt x="153320" y="115244"/>
                  </a:moveTo>
                  <a:lnTo>
                    <a:pt x="89654" y="115244"/>
                  </a:lnTo>
                  <a:lnTo>
                    <a:pt x="102367" y="140842"/>
                  </a:lnTo>
                  <a:lnTo>
                    <a:pt x="153553" y="115420"/>
                  </a:lnTo>
                  <a:lnTo>
                    <a:pt x="153320" y="115244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083853" y="837825"/>
              <a:ext cx="2268220" cy="832485"/>
            </a:xfrm>
            <a:custGeom>
              <a:avLst/>
              <a:gdLst/>
              <a:ahLst/>
              <a:cxnLst/>
              <a:rect l="l" t="t" r="r" b="b"/>
              <a:pathLst>
                <a:path w="2268220" h="832485">
                  <a:moveTo>
                    <a:pt x="0" y="138686"/>
                  </a:moveTo>
                  <a:lnTo>
                    <a:pt x="7070" y="94851"/>
                  </a:lnTo>
                  <a:lnTo>
                    <a:pt x="26758" y="56780"/>
                  </a:lnTo>
                  <a:lnTo>
                    <a:pt x="56780" y="26758"/>
                  </a:lnTo>
                  <a:lnTo>
                    <a:pt x="94850" y="7070"/>
                  </a:lnTo>
                  <a:lnTo>
                    <a:pt x="138686" y="0"/>
                  </a:lnTo>
                  <a:lnTo>
                    <a:pt x="2129025" y="0"/>
                  </a:lnTo>
                  <a:lnTo>
                    <a:pt x="2172860" y="7070"/>
                  </a:lnTo>
                  <a:lnTo>
                    <a:pt x="2210931" y="26758"/>
                  </a:lnTo>
                  <a:lnTo>
                    <a:pt x="2240953" y="56780"/>
                  </a:lnTo>
                  <a:lnTo>
                    <a:pt x="2260641" y="94851"/>
                  </a:lnTo>
                  <a:lnTo>
                    <a:pt x="2267712" y="138686"/>
                  </a:lnTo>
                  <a:lnTo>
                    <a:pt x="2267712" y="693417"/>
                  </a:lnTo>
                  <a:lnTo>
                    <a:pt x="2260641" y="737252"/>
                  </a:lnTo>
                  <a:lnTo>
                    <a:pt x="2240953" y="775323"/>
                  </a:lnTo>
                  <a:lnTo>
                    <a:pt x="2210931" y="805345"/>
                  </a:lnTo>
                  <a:lnTo>
                    <a:pt x="2172860" y="825033"/>
                  </a:lnTo>
                  <a:lnTo>
                    <a:pt x="2129025" y="832104"/>
                  </a:lnTo>
                  <a:lnTo>
                    <a:pt x="138686" y="832104"/>
                  </a:lnTo>
                  <a:lnTo>
                    <a:pt x="94850" y="825033"/>
                  </a:lnTo>
                  <a:lnTo>
                    <a:pt x="56780" y="805345"/>
                  </a:lnTo>
                  <a:lnTo>
                    <a:pt x="26758" y="775323"/>
                  </a:lnTo>
                  <a:lnTo>
                    <a:pt x="7070" y="737252"/>
                  </a:lnTo>
                  <a:lnTo>
                    <a:pt x="0" y="693417"/>
                  </a:lnTo>
                  <a:lnTo>
                    <a:pt x="0" y="138686"/>
                  </a:lnTo>
                  <a:close/>
                </a:path>
              </a:pathLst>
            </a:custGeom>
            <a:ln w="5715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1527915" y="4238244"/>
            <a:ext cx="1784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D8739A"/>
                </a:solidFill>
                <a:latin typeface="Courier New" panose="02070309020205020404"/>
                <a:cs typeface="Courier New" panose="02070309020205020404"/>
              </a:rPr>
              <a:t>k</a:t>
            </a:r>
            <a:endParaRPr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00737" y="795324"/>
            <a:ext cx="1664970" cy="699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flightNumber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238125" algn="ctr">
              <a:lnSpc>
                <a:spcPct val="100000"/>
              </a:lnSpc>
              <a:spcBef>
                <a:spcPts val="425"/>
              </a:spcBef>
            </a:pPr>
            <a:r>
              <a:rPr lang="en-US" sz="2000">
                <a:latin typeface="Courier New" panose="02070309020205020404"/>
                <a:cs typeface="Courier New" panose="02070309020205020404"/>
              </a:rPr>
              <a:t>10</a:t>
            </a:r>
            <a:endParaRPr lang="en-US" sz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793360" y="1855099"/>
            <a:ext cx="2268220" cy="832485"/>
          </a:xfrm>
          <a:custGeom>
            <a:avLst/>
            <a:gdLst/>
            <a:ahLst/>
            <a:cxnLst/>
            <a:rect l="l" t="t" r="r" b="b"/>
            <a:pathLst>
              <a:path w="2268220" h="832485">
                <a:moveTo>
                  <a:pt x="0" y="138686"/>
                </a:moveTo>
                <a:lnTo>
                  <a:pt x="7070" y="94851"/>
                </a:lnTo>
                <a:lnTo>
                  <a:pt x="26758" y="56780"/>
                </a:lnTo>
                <a:lnTo>
                  <a:pt x="56780" y="26758"/>
                </a:lnTo>
                <a:lnTo>
                  <a:pt x="94850" y="7070"/>
                </a:lnTo>
                <a:lnTo>
                  <a:pt x="138686" y="0"/>
                </a:lnTo>
                <a:lnTo>
                  <a:pt x="2129025" y="0"/>
                </a:lnTo>
                <a:lnTo>
                  <a:pt x="2172860" y="7070"/>
                </a:lnTo>
                <a:lnTo>
                  <a:pt x="2210931" y="26758"/>
                </a:lnTo>
                <a:lnTo>
                  <a:pt x="2240953" y="56780"/>
                </a:lnTo>
                <a:lnTo>
                  <a:pt x="2260641" y="94851"/>
                </a:lnTo>
                <a:lnTo>
                  <a:pt x="2267712" y="138686"/>
                </a:lnTo>
                <a:lnTo>
                  <a:pt x="2267712" y="693417"/>
                </a:lnTo>
                <a:lnTo>
                  <a:pt x="2260641" y="737252"/>
                </a:lnTo>
                <a:lnTo>
                  <a:pt x="2240953" y="775323"/>
                </a:lnTo>
                <a:lnTo>
                  <a:pt x="2210931" y="805345"/>
                </a:lnTo>
                <a:lnTo>
                  <a:pt x="2172860" y="825033"/>
                </a:lnTo>
                <a:lnTo>
                  <a:pt x="2129025" y="832104"/>
                </a:lnTo>
                <a:lnTo>
                  <a:pt x="138686" y="832104"/>
                </a:lnTo>
                <a:lnTo>
                  <a:pt x="94850" y="825033"/>
                </a:lnTo>
                <a:lnTo>
                  <a:pt x="56780" y="805345"/>
                </a:lnTo>
                <a:lnTo>
                  <a:pt x="26758" y="775323"/>
                </a:lnTo>
                <a:lnTo>
                  <a:pt x="7070" y="737252"/>
                </a:lnTo>
                <a:lnTo>
                  <a:pt x="0" y="693417"/>
                </a:lnTo>
                <a:lnTo>
                  <a:pt x="0" y="138686"/>
                </a:lnTo>
                <a:close/>
              </a:path>
            </a:pathLst>
          </a:custGeom>
          <a:ln w="57150">
            <a:solidFill>
              <a:srgbClr val="F05A2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11263058" y="3611169"/>
            <a:ext cx="627380" cy="606425"/>
          </a:xfrm>
          <a:prstGeom prst="rect">
            <a:avLst/>
          </a:prstGeom>
          <a:solidFill>
            <a:srgbClr val="D8739A"/>
          </a:solidFill>
        </p:spPr>
        <p:txBody>
          <a:bodyPr vert="horz" wrap="square" lIns="0" tIns="14605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150"/>
              </a:spcBef>
            </a:pPr>
            <a:r>
              <a:rPr sz="2000" spc="-5" dirty="0">
                <a:solidFill>
                  <a:schemeClr val="bg1"/>
                </a:solidFill>
                <a:latin typeface="Courier New" panose="02070309020205020404"/>
                <a:cs typeface="Courier New" panose="02070309020205020404"/>
              </a:rPr>
              <a:t>10</a:t>
            </a:r>
            <a:endParaRPr sz="2000" spc="-5" dirty="0">
              <a:solidFill>
                <a:schemeClr val="bg1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3462" y="2178643"/>
            <a:ext cx="680085" cy="332740"/>
          </a:xfrm>
          <a:prstGeom prst="rect">
            <a:avLst/>
          </a:prstGeom>
          <a:solidFill>
            <a:srgbClr val="FFFFFF"/>
          </a:solidFill>
          <a:ln w="19050">
            <a:solidFill>
              <a:srgbClr val="40404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260"/>
              </a:spcBef>
            </a:pPr>
            <a:r>
              <a:rPr lang="en-US" sz="3000" baseline="1000">
                <a:latin typeface="Courier New" panose="02070309020205020404"/>
                <a:cs typeface="Courier New" panose="02070309020205020404"/>
              </a:rPr>
              <a:t>20</a:t>
            </a:r>
            <a:endParaRPr lang="en-US" sz="3000" baseline="1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8920</Words>
  <Application>WPS Presentation</Application>
  <PresentationFormat>On-screen Show (4:3)</PresentationFormat>
  <Paragraphs>686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2" baseType="lpstr">
      <vt:lpstr>Arial</vt:lpstr>
      <vt:lpstr>SimSun</vt:lpstr>
      <vt:lpstr>Wingdings</vt:lpstr>
      <vt:lpstr>Courier New</vt:lpstr>
      <vt:lpstr>Verdana</vt:lpstr>
      <vt:lpstr>Calibri</vt:lpstr>
      <vt:lpstr>Microsoft YaHei</vt:lpstr>
      <vt:lpstr>Arial Unicode MS</vt:lpstr>
      <vt:lpstr>Lucida Sans Unicode</vt:lpstr>
      <vt:lpstr>Office Theme</vt:lpstr>
      <vt:lpstr>A Closer Look at Methods</vt:lpstr>
      <vt:lpstr>Overview</vt:lpstr>
      <vt:lpstr>Passing Objects as Parameters</vt:lpstr>
      <vt:lpstr>private int flightNumber;</vt:lpstr>
      <vt:lpstr>val1</vt:lpstr>
      <vt:lpstr>val1</vt:lpstr>
      <vt:lpstr>Passing Objects as Parameters</vt:lpstr>
      <vt:lpstr>val1</vt:lpstr>
      <vt:lpstr>val1</vt:lpstr>
      <vt:lpstr>val1</vt:lpstr>
      <vt:lpstr>val1</vt:lpstr>
      <vt:lpstr>val1</vt:lpstr>
      <vt:lpstr>val1</vt:lpstr>
      <vt:lpstr>Overloading</vt:lpstr>
      <vt:lpstr>Overloading</vt:lpstr>
      <vt:lpstr>Overloading</vt:lpstr>
      <vt:lpstr>Overloading</vt:lpstr>
      <vt:lpstr>Overloading</vt:lpstr>
      <vt:lpstr>Overloading</vt:lpstr>
      <vt:lpstr>Overloading</vt:lpstr>
      <vt:lpstr>int passengers, seats = 150;  public void add1Passenger() {</vt:lpstr>
      <vt:lpstr>int passengers, seats = 150;  public void add1Passenger() {</vt:lpstr>
      <vt:lpstr>int passengers, seats = 150, totalCheckedBags;  public void add1Passenger() {</vt:lpstr>
      <vt:lpstr>PowerPoint 演示文稿</vt:lpstr>
      <vt:lpstr>if(hasSeating())</vt:lpstr>
      <vt:lpstr>add1Passenger(p.getCheckedBags());</vt:lpstr>
      <vt:lpstr>Overloading</vt:lpstr>
      <vt:lpstr>Overloading</vt:lpstr>
      <vt:lpstr>Overloading</vt:lpstr>
      <vt:lpstr>Overloading</vt:lpstr>
      <vt:lpstr>Overloading</vt:lpstr>
      <vt:lpstr>if (hasSeating(list.length)) {</vt:lpstr>
      <vt:lpstr>Flight f = new Flight();</vt:lpstr>
      <vt:lpstr>PowerPoint 演示文稿</vt:lpstr>
      <vt:lpstr>PowerPoint 演示文稿</vt:lpstr>
      <vt:lpstr>PowerPoint 演示文稿</vt:lpstr>
      <vt:lpstr>Flight f = new Flight();</vt:lpstr>
      <vt:lpstr>Flight f = new Flight();</vt:lpstr>
      <vt:lpstr>Flight f = new Flight();</vt:lpstr>
      <vt:lpstr>Objects are passed by-reference</vt:lpstr>
      <vt:lpstr>Overloading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Closer Look at Methods</dc:title>
  <dc:creator/>
  <cp:lastModifiedBy>steve</cp:lastModifiedBy>
  <cp:revision>6</cp:revision>
  <dcterms:created xsi:type="dcterms:W3CDTF">2022-02-21T06:24:00Z</dcterms:created>
  <dcterms:modified xsi:type="dcterms:W3CDTF">2022-03-16T11:25:26Z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E2D7C298448440A9A0B00D569BBA84DD</vt:lpwstr>
  </property>
  <property fmtid="{D5CDD505-2E9C-101B-9397-08002B2CF9AE}" pid="3" name="KSOProductBuildVer">
    <vt:lpwstr>1033-11.2.0.11029</vt:lpwstr>
  </property>
</Properties>
</file>