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8" r:id="rId32"/>
    <p:sldId id="289" r:id="rId33"/>
    <p:sldId id="285" r:id="rId34"/>
    <p:sldId id="286" r:id="rId35"/>
    <p:sldId id="287" r:id="rId36"/>
    <p:sldId id="290" r:id="rId3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99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491" y="1992884"/>
            <a:ext cx="5359400" cy="426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752347"/>
            <a:ext cx="189674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6078" y="1118107"/>
            <a:ext cx="599376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45974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5" dirty="0">
                <a:solidFill>
                  <a:srgbClr val="171717"/>
                </a:solidFill>
              </a:rPr>
              <a:t>Cl</a:t>
            </a:r>
            <a:r>
              <a:rPr sz="4500" spc="-110" dirty="0">
                <a:solidFill>
                  <a:srgbClr val="171717"/>
                </a:solidFill>
              </a:rPr>
              <a:t>a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300" dirty="0">
                <a:solidFill>
                  <a:srgbClr val="171717"/>
                </a:solidFill>
              </a:rPr>
              <a:t>Inh</a:t>
            </a:r>
            <a:r>
              <a:rPr sz="4500" spc="-315" dirty="0">
                <a:solidFill>
                  <a:srgbClr val="171717"/>
                </a:solidFill>
              </a:rPr>
              <a:t>e</a:t>
            </a:r>
            <a:r>
              <a:rPr sz="4500" spc="-145" dirty="0">
                <a:solidFill>
                  <a:srgbClr val="171717"/>
                </a:solidFill>
              </a:rPr>
              <a:t>ri</a:t>
            </a:r>
            <a:r>
              <a:rPr sz="4500" spc="-16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30" dirty="0">
                <a:solidFill>
                  <a:srgbClr val="171717"/>
                </a:solidFill>
              </a:rPr>
              <a:t>n</a:t>
            </a:r>
            <a:r>
              <a:rPr sz="4500" spc="-114" dirty="0">
                <a:solidFill>
                  <a:srgbClr val="171717"/>
                </a:solidFill>
              </a:rPr>
              <a:t>c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endParaRPr sz="450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83037" y="1828800"/>
            <a:ext cx="1936325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6590" y="4457248"/>
            <a:ext cx="441452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Hide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11650" y="517651"/>
            <a:ext cx="528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Derived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Class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Members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790955"/>
            <a:ext cx="2159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1324355"/>
            <a:ext cx="4749800" cy="513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void add1Passenger()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if(hasSeating())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156845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hasSeating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2348" y="517651"/>
            <a:ext cx="271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</a:rPr>
              <a:t>Field</a:t>
            </a:r>
            <a:r>
              <a:rPr sz="3600" spc="-260" dirty="0">
                <a:solidFill>
                  <a:srgbClr val="FFFFFF"/>
                </a:solidFill>
              </a:rPr>
              <a:t> </a:t>
            </a:r>
            <a:r>
              <a:rPr sz="3600" spc="5" dirty="0">
                <a:solidFill>
                  <a:srgbClr val="FFFFFF"/>
                </a:solidFill>
              </a:rPr>
              <a:t>Hiding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3782" y="1992884"/>
            <a:ext cx="4597400" cy="426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 void hasSeating()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769" y="1992884"/>
            <a:ext cx="520700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17500" marR="5080" indent="-304800">
              <a:lnSpc>
                <a:spcPct val="175000"/>
              </a:lnSpc>
              <a:spcBef>
                <a:spcPts val="184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CargoFlight extends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1248155"/>
            <a:ext cx="5511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2543555"/>
            <a:ext cx="5359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3838955"/>
            <a:ext cx="5511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059" y="5134355"/>
            <a:ext cx="2921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49342" y="1355730"/>
            <a:ext cx="2626360" cy="935990"/>
          </a:xfrm>
          <a:custGeom>
            <a:avLst/>
            <a:gdLst/>
            <a:ahLst/>
            <a:cxnLst/>
            <a:rect l="l" t="t" r="r" b="b"/>
            <a:pathLst>
              <a:path w="2626359" h="935989">
                <a:moveTo>
                  <a:pt x="2469856" y="0"/>
                </a:moveTo>
                <a:lnTo>
                  <a:pt x="155896" y="0"/>
                </a:lnTo>
                <a:lnTo>
                  <a:pt x="106621" y="7947"/>
                </a:lnTo>
                <a:lnTo>
                  <a:pt x="63826" y="30079"/>
                </a:lnTo>
                <a:lnTo>
                  <a:pt x="30079" y="63826"/>
                </a:lnTo>
                <a:lnTo>
                  <a:pt x="7947" y="106621"/>
                </a:lnTo>
                <a:lnTo>
                  <a:pt x="0" y="155897"/>
                </a:lnTo>
                <a:lnTo>
                  <a:pt x="0" y="779475"/>
                </a:lnTo>
                <a:lnTo>
                  <a:pt x="7947" y="828750"/>
                </a:lnTo>
                <a:lnTo>
                  <a:pt x="30079" y="871546"/>
                </a:lnTo>
                <a:lnTo>
                  <a:pt x="63826" y="905293"/>
                </a:lnTo>
                <a:lnTo>
                  <a:pt x="106621" y="927424"/>
                </a:lnTo>
                <a:lnTo>
                  <a:pt x="155896" y="935372"/>
                </a:lnTo>
                <a:lnTo>
                  <a:pt x="2469856" y="935372"/>
                </a:lnTo>
                <a:lnTo>
                  <a:pt x="2519132" y="927424"/>
                </a:lnTo>
                <a:lnTo>
                  <a:pt x="2561927" y="905293"/>
                </a:lnTo>
                <a:lnTo>
                  <a:pt x="2595674" y="871546"/>
                </a:lnTo>
                <a:lnTo>
                  <a:pt x="2617806" y="828750"/>
                </a:lnTo>
                <a:lnTo>
                  <a:pt x="2625754" y="779475"/>
                </a:lnTo>
                <a:lnTo>
                  <a:pt x="2625754" y="155897"/>
                </a:lnTo>
                <a:lnTo>
                  <a:pt x="2617806" y="106621"/>
                </a:lnTo>
                <a:lnTo>
                  <a:pt x="2595674" y="63826"/>
                </a:lnTo>
                <a:lnTo>
                  <a:pt x="2561927" y="30079"/>
                </a:lnTo>
                <a:lnTo>
                  <a:pt x="2519132" y="7947"/>
                </a:lnTo>
                <a:lnTo>
                  <a:pt x="24698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890020" y="1644396"/>
            <a:ext cx="214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add1Passenger()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49342" y="2727357"/>
            <a:ext cx="2626360" cy="935990"/>
          </a:xfrm>
          <a:custGeom>
            <a:avLst/>
            <a:gdLst/>
            <a:ahLst/>
            <a:cxnLst/>
            <a:rect l="l" t="t" r="r" b="b"/>
            <a:pathLst>
              <a:path w="2626359" h="935989">
                <a:moveTo>
                  <a:pt x="2469856" y="0"/>
                </a:moveTo>
                <a:lnTo>
                  <a:pt x="155896" y="0"/>
                </a:lnTo>
                <a:lnTo>
                  <a:pt x="106621" y="7947"/>
                </a:lnTo>
                <a:lnTo>
                  <a:pt x="63826" y="30079"/>
                </a:lnTo>
                <a:lnTo>
                  <a:pt x="30079" y="63826"/>
                </a:lnTo>
                <a:lnTo>
                  <a:pt x="7947" y="106621"/>
                </a:lnTo>
                <a:lnTo>
                  <a:pt x="0" y="155897"/>
                </a:lnTo>
                <a:lnTo>
                  <a:pt x="0" y="779475"/>
                </a:lnTo>
                <a:lnTo>
                  <a:pt x="7947" y="828750"/>
                </a:lnTo>
                <a:lnTo>
                  <a:pt x="30079" y="871546"/>
                </a:lnTo>
                <a:lnTo>
                  <a:pt x="63826" y="905293"/>
                </a:lnTo>
                <a:lnTo>
                  <a:pt x="106621" y="927424"/>
                </a:lnTo>
                <a:lnTo>
                  <a:pt x="155896" y="935372"/>
                </a:lnTo>
                <a:lnTo>
                  <a:pt x="2469856" y="935372"/>
                </a:lnTo>
                <a:lnTo>
                  <a:pt x="2519132" y="927424"/>
                </a:lnTo>
                <a:lnTo>
                  <a:pt x="2561927" y="905293"/>
                </a:lnTo>
                <a:lnTo>
                  <a:pt x="2595674" y="871546"/>
                </a:lnTo>
                <a:lnTo>
                  <a:pt x="2617806" y="828750"/>
                </a:lnTo>
                <a:lnTo>
                  <a:pt x="2625754" y="779475"/>
                </a:lnTo>
                <a:lnTo>
                  <a:pt x="2625754" y="155897"/>
                </a:lnTo>
                <a:lnTo>
                  <a:pt x="2617806" y="106621"/>
                </a:lnTo>
                <a:lnTo>
                  <a:pt x="2595674" y="63826"/>
                </a:lnTo>
                <a:lnTo>
                  <a:pt x="2561927" y="30079"/>
                </a:lnTo>
                <a:lnTo>
                  <a:pt x="2519132" y="7947"/>
                </a:lnTo>
                <a:lnTo>
                  <a:pt x="24698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137353" y="3015996"/>
            <a:ext cx="1649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35840" y="4136735"/>
            <a:ext cx="1245870" cy="68389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778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40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seats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74265" y="2291105"/>
            <a:ext cx="173990" cy="1845945"/>
          </a:xfrm>
          <a:custGeom>
            <a:avLst/>
            <a:gdLst/>
            <a:ahLst/>
            <a:cxnLst/>
            <a:rect l="l" t="t" r="r" b="b"/>
            <a:pathLst>
              <a:path w="173990" h="1845945">
                <a:moveTo>
                  <a:pt x="171437" y="1674825"/>
                </a:moveTo>
                <a:lnTo>
                  <a:pt x="114287" y="1674406"/>
                </a:lnTo>
                <a:lnTo>
                  <a:pt x="116522" y="1371841"/>
                </a:lnTo>
                <a:lnTo>
                  <a:pt x="59372" y="1371422"/>
                </a:lnTo>
                <a:lnTo>
                  <a:pt x="57137" y="1673974"/>
                </a:lnTo>
                <a:lnTo>
                  <a:pt x="0" y="1673555"/>
                </a:lnTo>
                <a:lnTo>
                  <a:pt x="84455" y="1845640"/>
                </a:lnTo>
                <a:lnTo>
                  <a:pt x="157099" y="1702981"/>
                </a:lnTo>
                <a:lnTo>
                  <a:pt x="171437" y="1674825"/>
                </a:lnTo>
                <a:close/>
              </a:path>
              <a:path w="173990" h="1845945">
                <a:moveTo>
                  <a:pt x="173672" y="264807"/>
                </a:moveTo>
                <a:lnTo>
                  <a:pt x="116522" y="264807"/>
                </a:lnTo>
                <a:lnTo>
                  <a:pt x="116522" y="0"/>
                </a:lnTo>
                <a:lnTo>
                  <a:pt x="59372" y="0"/>
                </a:lnTo>
                <a:lnTo>
                  <a:pt x="59372" y="264807"/>
                </a:lnTo>
                <a:lnTo>
                  <a:pt x="2222" y="264807"/>
                </a:lnTo>
                <a:lnTo>
                  <a:pt x="87947" y="436257"/>
                </a:lnTo>
                <a:lnTo>
                  <a:pt x="159385" y="293382"/>
                </a:lnTo>
                <a:lnTo>
                  <a:pt x="173672" y="264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335840" y="5294444"/>
            <a:ext cx="1245870" cy="68389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75260" rIns="0" bIns="0" rtlCol="0">
            <a:spAutoFit/>
          </a:bodyPr>
          <a:lstStyle/>
          <a:p>
            <a:pPr marL="401320">
              <a:lnSpc>
                <a:spcPct val="100000"/>
              </a:lnSpc>
              <a:spcBef>
                <a:spcPts val="138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150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72999" y="4820438"/>
            <a:ext cx="171450" cy="474345"/>
          </a:xfrm>
          <a:custGeom>
            <a:avLst/>
            <a:gdLst/>
            <a:ahLst/>
            <a:cxnLst/>
            <a:rect l="l" t="t" r="r" b="b"/>
            <a:pathLst>
              <a:path w="171450" h="474345">
                <a:moveTo>
                  <a:pt x="57149" y="302555"/>
                </a:moveTo>
                <a:lnTo>
                  <a:pt x="0" y="302555"/>
                </a:lnTo>
                <a:lnTo>
                  <a:pt x="85725" y="474005"/>
                </a:lnTo>
                <a:lnTo>
                  <a:pt x="157161" y="331130"/>
                </a:lnTo>
                <a:lnTo>
                  <a:pt x="57150" y="331130"/>
                </a:lnTo>
                <a:lnTo>
                  <a:pt x="57149" y="302555"/>
                </a:lnTo>
                <a:close/>
              </a:path>
              <a:path w="171450" h="474345">
                <a:moveTo>
                  <a:pt x="114299" y="302555"/>
                </a:moveTo>
                <a:lnTo>
                  <a:pt x="57149" y="302555"/>
                </a:lnTo>
                <a:lnTo>
                  <a:pt x="57150" y="331130"/>
                </a:lnTo>
                <a:lnTo>
                  <a:pt x="114300" y="331130"/>
                </a:lnTo>
                <a:lnTo>
                  <a:pt x="114299" y="302555"/>
                </a:lnTo>
                <a:close/>
              </a:path>
              <a:path w="171450" h="474345">
                <a:moveTo>
                  <a:pt x="171450" y="302554"/>
                </a:moveTo>
                <a:lnTo>
                  <a:pt x="114299" y="302555"/>
                </a:lnTo>
                <a:lnTo>
                  <a:pt x="114300" y="331130"/>
                </a:lnTo>
                <a:lnTo>
                  <a:pt x="157161" y="331130"/>
                </a:lnTo>
                <a:lnTo>
                  <a:pt x="171450" y="302554"/>
                </a:lnTo>
                <a:close/>
              </a:path>
              <a:path w="171450" h="474345">
                <a:moveTo>
                  <a:pt x="114298" y="0"/>
                </a:moveTo>
                <a:lnTo>
                  <a:pt x="57148" y="0"/>
                </a:lnTo>
                <a:lnTo>
                  <a:pt x="57149" y="302555"/>
                </a:lnTo>
                <a:lnTo>
                  <a:pt x="114299" y="302555"/>
                </a:lnTo>
                <a:lnTo>
                  <a:pt x="1142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37648" y="1737702"/>
            <a:ext cx="4211955" cy="4180840"/>
          </a:xfrm>
          <a:custGeom>
            <a:avLst/>
            <a:gdLst/>
            <a:ahLst/>
            <a:cxnLst/>
            <a:rect l="l" t="t" r="r" b="b"/>
            <a:pathLst>
              <a:path w="4211955" h="4180840">
                <a:moveTo>
                  <a:pt x="4211688" y="85725"/>
                </a:moveTo>
                <a:lnTo>
                  <a:pt x="4154538" y="57150"/>
                </a:lnTo>
                <a:lnTo>
                  <a:pt x="4040238" y="0"/>
                </a:lnTo>
                <a:lnTo>
                  <a:pt x="4040238" y="57150"/>
                </a:lnTo>
                <a:lnTo>
                  <a:pt x="3048952" y="57150"/>
                </a:lnTo>
                <a:lnTo>
                  <a:pt x="3037827" y="59385"/>
                </a:lnTo>
                <a:lnTo>
                  <a:pt x="3028746" y="65519"/>
                </a:lnTo>
                <a:lnTo>
                  <a:pt x="3022625" y="74599"/>
                </a:lnTo>
                <a:lnTo>
                  <a:pt x="3020377" y="85725"/>
                </a:lnTo>
                <a:lnTo>
                  <a:pt x="3020377" y="3569297"/>
                </a:lnTo>
                <a:lnTo>
                  <a:pt x="165671" y="3569297"/>
                </a:lnTo>
                <a:lnTo>
                  <a:pt x="164706" y="3564509"/>
                </a:lnTo>
                <a:lnTo>
                  <a:pt x="146342" y="3537254"/>
                </a:lnTo>
                <a:lnTo>
                  <a:pt x="119087" y="3518890"/>
                </a:lnTo>
                <a:lnTo>
                  <a:pt x="85725" y="3512147"/>
                </a:lnTo>
                <a:lnTo>
                  <a:pt x="52349" y="3518890"/>
                </a:lnTo>
                <a:lnTo>
                  <a:pt x="25107" y="3537254"/>
                </a:lnTo>
                <a:lnTo>
                  <a:pt x="6731" y="3564509"/>
                </a:lnTo>
                <a:lnTo>
                  <a:pt x="0" y="3597872"/>
                </a:lnTo>
                <a:lnTo>
                  <a:pt x="6731" y="3631247"/>
                </a:lnTo>
                <a:lnTo>
                  <a:pt x="25107" y="3658489"/>
                </a:lnTo>
                <a:lnTo>
                  <a:pt x="52349" y="3676866"/>
                </a:lnTo>
                <a:lnTo>
                  <a:pt x="85725" y="3683597"/>
                </a:lnTo>
                <a:lnTo>
                  <a:pt x="119087" y="3676866"/>
                </a:lnTo>
                <a:lnTo>
                  <a:pt x="146342" y="3658489"/>
                </a:lnTo>
                <a:lnTo>
                  <a:pt x="164706" y="3631247"/>
                </a:lnTo>
                <a:lnTo>
                  <a:pt x="165671" y="3626447"/>
                </a:lnTo>
                <a:lnTo>
                  <a:pt x="3020377" y="3626447"/>
                </a:lnTo>
                <a:lnTo>
                  <a:pt x="3020377" y="4066171"/>
                </a:lnTo>
                <a:lnTo>
                  <a:pt x="165671" y="4066171"/>
                </a:lnTo>
                <a:lnTo>
                  <a:pt x="164706" y="4061383"/>
                </a:lnTo>
                <a:lnTo>
                  <a:pt x="146342" y="4034129"/>
                </a:lnTo>
                <a:lnTo>
                  <a:pt x="119087" y="4015765"/>
                </a:lnTo>
                <a:lnTo>
                  <a:pt x="85725" y="4009021"/>
                </a:lnTo>
                <a:lnTo>
                  <a:pt x="52349" y="4015765"/>
                </a:lnTo>
                <a:lnTo>
                  <a:pt x="25107" y="4034129"/>
                </a:lnTo>
                <a:lnTo>
                  <a:pt x="6731" y="4061383"/>
                </a:lnTo>
                <a:lnTo>
                  <a:pt x="0" y="4094746"/>
                </a:lnTo>
                <a:lnTo>
                  <a:pt x="6731" y="4128122"/>
                </a:lnTo>
                <a:lnTo>
                  <a:pt x="25107" y="4155363"/>
                </a:lnTo>
                <a:lnTo>
                  <a:pt x="52349" y="4173740"/>
                </a:lnTo>
                <a:lnTo>
                  <a:pt x="85725" y="4180471"/>
                </a:lnTo>
                <a:lnTo>
                  <a:pt x="119087" y="4173740"/>
                </a:lnTo>
                <a:lnTo>
                  <a:pt x="146342" y="4155363"/>
                </a:lnTo>
                <a:lnTo>
                  <a:pt x="164706" y="4128122"/>
                </a:lnTo>
                <a:lnTo>
                  <a:pt x="165671" y="4123321"/>
                </a:lnTo>
                <a:lnTo>
                  <a:pt x="3048952" y="4123321"/>
                </a:lnTo>
                <a:lnTo>
                  <a:pt x="3060065" y="4121086"/>
                </a:lnTo>
                <a:lnTo>
                  <a:pt x="3069158" y="4114952"/>
                </a:lnTo>
                <a:lnTo>
                  <a:pt x="3075279" y="4105872"/>
                </a:lnTo>
                <a:lnTo>
                  <a:pt x="3077527" y="4094746"/>
                </a:lnTo>
                <a:lnTo>
                  <a:pt x="3077527" y="4066171"/>
                </a:lnTo>
                <a:lnTo>
                  <a:pt x="3077527" y="3597872"/>
                </a:lnTo>
                <a:lnTo>
                  <a:pt x="3077527" y="3569297"/>
                </a:lnTo>
                <a:lnTo>
                  <a:pt x="3077527" y="114300"/>
                </a:lnTo>
                <a:lnTo>
                  <a:pt x="4040238" y="114300"/>
                </a:lnTo>
                <a:lnTo>
                  <a:pt x="4040238" y="171450"/>
                </a:lnTo>
                <a:lnTo>
                  <a:pt x="4154538" y="114300"/>
                </a:lnTo>
                <a:lnTo>
                  <a:pt x="4211688" y="85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83037" y="1828800"/>
            <a:ext cx="1936325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6590" y="4457248"/>
            <a:ext cx="441452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Hide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5504" y="4457248"/>
            <a:ext cx="3952875" cy="10452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1000"/>
              </a:lnSpc>
              <a:spcBef>
                <a:spcPts val="585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signature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362" y="1828800"/>
            <a:ext cx="2430462" cy="24304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11650" y="517651"/>
            <a:ext cx="528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Derived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Class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Members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364" y="517651"/>
            <a:ext cx="42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</a:rPr>
              <a:t>Method</a:t>
            </a:r>
            <a:r>
              <a:rPr sz="3600" spc="-285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Overriding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4188" y="1992884"/>
            <a:ext cx="4597400" cy="426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 void hasSeating()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769" y="1992884"/>
            <a:ext cx="520700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17500" marR="5080" indent="-304800">
              <a:lnSpc>
                <a:spcPct val="175000"/>
              </a:lnSpc>
              <a:spcBef>
                <a:spcPts val="184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CargoFlight extends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2059" y="3240618"/>
            <a:ext cx="4800600" cy="431800"/>
          </a:xfrm>
          <a:custGeom>
            <a:avLst/>
            <a:gdLst/>
            <a:ahLst/>
            <a:cxnLst/>
            <a:rect l="l" t="t" r="r" b="b"/>
            <a:pathLst>
              <a:path w="4800600" h="431800">
                <a:moveTo>
                  <a:pt x="0" y="0"/>
                </a:moveTo>
                <a:lnTo>
                  <a:pt x="4800599" y="0"/>
                </a:lnTo>
                <a:lnTo>
                  <a:pt x="4800599" y="431572"/>
                </a:lnTo>
                <a:lnTo>
                  <a:pt x="0" y="431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339" y="4297691"/>
            <a:ext cx="5107305" cy="431800"/>
          </a:xfrm>
          <a:prstGeom prst="rect">
            <a:avLst/>
          </a:prstGeom>
          <a:solidFill>
            <a:srgbClr val="171717"/>
          </a:solidFill>
          <a:ln w="25400">
            <a:solidFill>
              <a:srgbClr val="9BC85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491" y="4863084"/>
            <a:ext cx="3835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7364" y="517651"/>
            <a:ext cx="42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</a:rPr>
              <a:t>Method</a:t>
            </a:r>
            <a:r>
              <a:rPr sz="3600" spc="-285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Overriding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230491" y="1992884"/>
            <a:ext cx="4902200" cy="213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hasSeating()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1992884"/>
            <a:ext cx="520700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17500" marR="5080" indent="-304800">
              <a:lnSpc>
                <a:spcPct val="175000"/>
              </a:lnSpc>
              <a:spcBef>
                <a:spcPts val="184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CargoFlight extends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2059" y="3240618"/>
            <a:ext cx="4800600" cy="431800"/>
          </a:xfrm>
          <a:custGeom>
            <a:avLst/>
            <a:gdLst/>
            <a:ahLst/>
            <a:cxnLst/>
            <a:rect l="l" t="t" r="r" b="b"/>
            <a:pathLst>
              <a:path w="4800600" h="431800">
                <a:moveTo>
                  <a:pt x="0" y="0"/>
                </a:moveTo>
                <a:lnTo>
                  <a:pt x="4800599" y="0"/>
                </a:lnTo>
                <a:lnTo>
                  <a:pt x="4800599" y="431572"/>
                </a:lnTo>
                <a:lnTo>
                  <a:pt x="0" y="431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339" y="4297691"/>
            <a:ext cx="5107305" cy="431800"/>
          </a:xfrm>
          <a:prstGeom prst="rect">
            <a:avLst/>
          </a:prstGeom>
          <a:solidFill>
            <a:srgbClr val="171717"/>
          </a:solidFill>
          <a:ln w="25400">
            <a:solidFill>
              <a:srgbClr val="9BC85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getSeats();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491" y="4863084"/>
            <a:ext cx="3835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7364" y="517651"/>
            <a:ext cx="42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</a:rPr>
              <a:t>Method</a:t>
            </a:r>
            <a:r>
              <a:rPr sz="3600" spc="-285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Overriding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230491" y="1992884"/>
            <a:ext cx="4902200" cy="213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hasSeating()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1992884"/>
            <a:ext cx="520700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17500" marR="5080" indent="-304800">
              <a:lnSpc>
                <a:spcPct val="175000"/>
              </a:lnSpc>
              <a:spcBef>
                <a:spcPts val="184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CargoFlight extends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32060" y="3213214"/>
            <a:ext cx="4800600" cy="431800"/>
          </a:xfrm>
          <a:custGeom>
            <a:avLst/>
            <a:gdLst/>
            <a:ahLst/>
            <a:cxnLst/>
            <a:rect l="l" t="t" r="r" b="b"/>
            <a:pathLst>
              <a:path w="4800600" h="431800">
                <a:moveTo>
                  <a:pt x="0" y="0"/>
                </a:moveTo>
                <a:lnTo>
                  <a:pt x="4800599" y="0"/>
                </a:lnTo>
                <a:lnTo>
                  <a:pt x="4800599" y="431572"/>
                </a:lnTo>
                <a:lnTo>
                  <a:pt x="0" y="431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364" y="517651"/>
            <a:ext cx="42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</a:rPr>
              <a:t>Method</a:t>
            </a:r>
            <a:r>
              <a:rPr sz="3600" spc="-285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Overriding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Flight.java</a:t>
            </a:r>
            <a:endParaRPr spc="-15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461645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return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hasSeating()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getSeats();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769" y="1992884"/>
            <a:ext cx="520700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17500" marR="5080" indent="-304800">
              <a:lnSpc>
                <a:spcPct val="175000"/>
              </a:lnSpc>
              <a:spcBef>
                <a:spcPts val="184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CargoFlight extends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32060" y="3213214"/>
            <a:ext cx="4800600" cy="431800"/>
          </a:xfrm>
          <a:custGeom>
            <a:avLst/>
            <a:gdLst/>
            <a:ahLst/>
            <a:cxnLst/>
            <a:rect l="l" t="t" r="r" b="b"/>
            <a:pathLst>
              <a:path w="4800600" h="431800">
                <a:moveTo>
                  <a:pt x="0" y="0"/>
                </a:moveTo>
                <a:lnTo>
                  <a:pt x="4800599" y="0"/>
                </a:lnTo>
                <a:lnTo>
                  <a:pt x="4800599" y="431572"/>
                </a:lnTo>
                <a:lnTo>
                  <a:pt x="0" y="431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1248155"/>
            <a:ext cx="6273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2543555"/>
            <a:ext cx="6121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3838955"/>
            <a:ext cx="6121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059" y="5134355"/>
            <a:ext cx="2921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24371" y="1355730"/>
            <a:ext cx="2626360" cy="935990"/>
          </a:xfrm>
          <a:custGeom>
            <a:avLst/>
            <a:gdLst/>
            <a:ahLst/>
            <a:cxnLst/>
            <a:rect l="l" t="t" r="r" b="b"/>
            <a:pathLst>
              <a:path w="2626359" h="935989">
                <a:moveTo>
                  <a:pt x="2469856" y="0"/>
                </a:moveTo>
                <a:lnTo>
                  <a:pt x="155897" y="0"/>
                </a:lnTo>
                <a:lnTo>
                  <a:pt x="106621" y="7947"/>
                </a:lnTo>
                <a:lnTo>
                  <a:pt x="63826" y="30079"/>
                </a:lnTo>
                <a:lnTo>
                  <a:pt x="30079" y="63826"/>
                </a:lnTo>
                <a:lnTo>
                  <a:pt x="7947" y="106621"/>
                </a:lnTo>
                <a:lnTo>
                  <a:pt x="0" y="155897"/>
                </a:lnTo>
                <a:lnTo>
                  <a:pt x="0" y="779475"/>
                </a:lnTo>
                <a:lnTo>
                  <a:pt x="7947" y="828750"/>
                </a:lnTo>
                <a:lnTo>
                  <a:pt x="30079" y="871546"/>
                </a:lnTo>
                <a:lnTo>
                  <a:pt x="63826" y="905293"/>
                </a:lnTo>
                <a:lnTo>
                  <a:pt x="106621" y="927424"/>
                </a:lnTo>
                <a:lnTo>
                  <a:pt x="155897" y="935372"/>
                </a:lnTo>
                <a:lnTo>
                  <a:pt x="2469856" y="935372"/>
                </a:lnTo>
                <a:lnTo>
                  <a:pt x="2519132" y="927424"/>
                </a:lnTo>
                <a:lnTo>
                  <a:pt x="2561927" y="905293"/>
                </a:lnTo>
                <a:lnTo>
                  <a:pt x="2595674" y="871546"/>
                </a:lnTo>
                <a:lnTo>
                  <a:pt x="2617806" y="828750"/>
                </a:lnTo>
                <a:lnTo>
                  <a:pt x="2625754" y="779475"/>
                </a:lnTo>
                <a:lnTo>
                  <a:pt x="2625754" y="155897"/>
                </a:lnTo>
                <a:lnTo>
                  <a:pt x="2617806" y="106621"/>
                </a:lnTo>
                <a:lnTo>
                  <a:pt x="2595674" y="63826"/>
                </a:lnTo>
                <a:lnTo>
                  <a:pt x="2561927" y="30079"/>
                </a:lnTo>
                <a:lnTo>
                  <a:pt x="2519132" y="7947"/>
                </a:lnTo>
                <a:lnTo>
                  <a:pt x="24698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465051" y="1644396"/>
            <a:ext cx="214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add1Passenger()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24371" y="2727357"/>
            <a:ext cx="2626360" cy="935990"/>
          </a:xfrm>
          <a:custGeom>
            <a:avLst/>
            <a:gdLst/>
            <a:ahLst/>
            <a:cxnLst/>
            <a:rect l="l" t="t" r="r" b="b"/>
            <a:pathLst>
              <a:path w="2626359" h="935989">
                <a:moveTo>
                  <a:pt x="2469856" y="0"/>
                </a:moveTo>
                <a:lnTo>
                  <a:pt x="155897" y="0"/>
                </a:lnTo>
                <a:lnTo>
                  <a:pt x="106621" y="7947"/>
                </a:lnTo>
                <a:lnTo>
                  <a:pt x="63826" y="30079"/>
                </a:lnTo>
                <a:lnTo>
                  <a:pt x="30079" y="63826"/>
                </a:lnTo>
                <a:lnTo>
                  <a:pt x="7947" y="106621"/>
                </a:lnTo>
                <a:lnTo>
                  <a:pt x="0" y="155897"/>
                </a:lnTo>
                <a:lnTo>
                  <a:pt x="0" y="779475"/>
                </a:lnTo>
                <a:lnTo>
                  <a:pt x="7947" y="828750"/>
                </a:lnTo>
                <a:lnTo>
                  <a:pt x="30079" y="871546"/>
                </a:lnTo>
                <a:lnTo>
                  <a:pt x="63826" y="905293"/>
                </a:lnTo>
                <a:lnTo>
                  <a:pt x="106621" y="927424"/>
                </a:lnTo>
                <a:lnTo>
                  <a:pt x="155897" y="935372"/>
                </a:lnTo>
                <a:lnTo>
                  <a:pt x="2469856" y="935372"/>
                </a:lnTo>
                <a:lnTo>
                  <a:pt x="2519132" y="927424"/>
                </a:lnTo>
                <a:lnTo>
                  <a:pt x="2561927" y="905293"/>
                </a:lnTo>
                <a:lnTo>
                  <a:pt x="2595674" y="871546"/>
                </a:lnTo>
                <a:lnTo>
                  <a:pt x="2617806" y="828750"/>
                </a:lnTo>
                <a:lnTo>
                  <a:pt x="2625754" y="779475"/>
                </a:lnTo>
                <a:lnTo>
                  <a:pt x="2625754" y="155897"/>
                </a:lnTo>
                <a:lnTo>
                  <a:pt x="2617806" y="106621"/>
                </a:lnTo>
                <a:lnTo>
                  <a:pt x="2595674" y="63826"/>
                </a:lnTo>
                <a:lnTo>
                  <a:pt x="2561927" y="30079"/>
                </a:lnTo>
                <a:lnTo>
                  <a:pt x="2519132" y="7947"/>
                </a:lnTo>
                <a:lnTo>
                  <a:pt x="24698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712384" y="3015996"/>
            <a:ext cx="1649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51518" y="2291105"/>
            <a:ext cx="171450" cy="1839595"/>
          </a:xfrm>
          <a:custGeom>
            <a:avLst/>
            <a:gdLst/>
            <a:ahLst/>
            <a:cxnLst/>
            <a:rect l="l" t="t" r="r" b="b"/>
            <a:pathLst>
              <a:path w="171450" h="1839595">
                <a:moveTo>
                  <a:pt x="171450" y="1667865"/>
                </a:moveTo>
                <a:lnTo>
                  <a:pt x="114300" y="1667865"/>
                </a:lnTo>
                <a:lnTo>
                  <a:pt x="114300" y="1371625"/>
                </a:lnTo>
                <a:lnTo>
                  <a:pt x="57150" y="1371625"/>
                </a:lnTo>
                <a:lnTo>
                  <a:pt x="57150" y="1667865"/>
                </a:lnTo>
                <a:lnTo>
                  <a:pt x="0" y="1667865"/>
                </a:lnTo>
                <a:lnTo>
                  <a:pt x="85725" y="1839315"/>
                </a:lnTo>
                <a:lnTo>
                  <a:pt x="157162" y="1696440"/>
                </a:lnTo>
                <a:lnTo>
                  <a:pt x="171450" y="1667865"/>
                </a:lnTo>
                <a:close/>
              </a:path>
              <a:path w="171450" h="1839595">
                <a:moveTo>
                  <a:pt x="171450" y="264807"/>
                </a:moveTo>
                <a:lnTo>
                  <a:pt x="114300" y="264807"/>
                </a:lnTo>
                <a:lnTo>
                  <a:pt x="114300" y="0"/>
                </a:lnTo>
                <a:lnTo>
                  <a:pt x="57150" y="0"/>
                </a:lnTo>
                <a:lnTo>
                  <a:pt x="57150" y="264807"/>
                </a:lnTo>
                <a:lnTo>
                  <a:pt x="0" y="264807"/>
                </a:lnTo>
                <a:lnTo>
                  <a:pt x="85725" y="436257"/>
                </a:lnTo>
                <a:lnTo>
                  <a:pt x="157162" y="293382"/>
                </a:lnTo>
                <a:lnTo>
                  <a:pt x="171450" y="264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910870" y="5533477"/>
            <a:ext cx="1245870" cy="68389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77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20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02192" y="1737691"/>
            <a:ext cx="7448550" cy="4173854"/>
            <a:chOff x="3402192" y="1737691"/>
            <a:chExt cx="7448550" cy="4173854"/>
          </a:xfrm>
        </p:grpSpPr>
        <p:sp>
          <p:nvSpPr>
            <p:cNvPr id="18" name="object 18"/>
            <p:cNvSpPr/>
            <p:nvPr/>
          </p:nvSpPr>
          <p:spPr>
            <a:xfrm>
              <a:off x="3402190" y="1737702"/>
              <a:ext cx="6219190" cy="4173854"/>
            </a:xfrm>
            <a:custGeom>
              <a:avLst/>
              <a:gdLst/>
              <a:ahLst/>
              <a:cxnLst/>
              <a:rect l="l" t="t" r="r" b="b"/>
              <a:pathLst>
                <a:path w="6219190" h="4173854">
                  <a:moveTo>
                    <a:pt x="4822177" y="85725"/>
                  </a:moveTo>
                  <a:lnTo>
                    <a:pt x="4765027" y="57150"/>
                  </a:lnTo>
                  <a:lnTo>
                    <a:pt x="4650727" y="0"/>
                  </a:lnTo>
                  <a:lnTo>
                    <a:pt x="4650727" y="57150"/>
                  </a:lnTo>
                  <a:lnTo>
                    <a:pt x="3915092" y="57150"/>
                  </a:lnTo>
                  <a:lnTo>
                    <a:pt x="3905669" y="57150"/>
                  </a:lnTo>
                  <a:lnTo>
                    <a:pt x="3894556" y="59385"/>
                  </a:lnTo>
                  <a:lnTo>
                    <a:pt x="3885463" y="65519"/>
                  </a:lnTo>
                  <a:lnTo>
                    <a:pt x="3879342" y="74599"/>
                  </a:lnTo>
                  <a:lnTo>
                    <a:pt x="3877094" y="85725"/>
                  </a:lnTo>
                  <a:lnTo>
                    <a:pt x="3877094" y="3583444"/>
                  </a:lnTo>
                  <a:lnTo>
                    <a:pt x="165671" y="3583444"/>
                  </a:lnTo>
                  <a:lnTo>
                    <a:pt x="164706" y="3578644"/>
                  </a:lnTo>
                  <a:lnTo>
                    <a:pt x="146342" y="3551402"/>
                  </a:lnTo>
                  <a:lnTo>
                    <a:pt x="119087" y="3533025"/>
                  </a:lnTo>
                  <a:lnTo>
                    <a:pt x="85725" y="3526294"/>
                  </a:lnTo>
                  <a:lnTo>
                    <a:pt x="52349" y="3533025"/>
                  </a:lnTo>
                  <a:lnTo>
                    <a:pt x="25107" y="3551402"/>
                  </a:lnTo>
                  <a:lnTo>
                    <a:pt x="6731" y="3578644"/>
                  </a:lnTo>
                  <a:lnTo>
                    <a:pt x="0" y="3612019"/>
                  </a:lnTo>
                  <a:lnTo>
                    <a:pt x="6731" y="3645382"/>
                  </a:lnTo>
                  <a:lnTo>
                    <a:pt x="25107" y="3672636"/>
                  </a:lnTo>
                  <a:lnTo>
                    <a:pt x="52349" y="3691001"/>
                  </a:lnTo>
                  <a:lnTo>
                    <a:pt x="85725" y="3697744"/>
                  </a:lnTo>
                  <a:lnTo>
                    <a:pt x="119087" y="3691001"/>
                  </a:lnTo>
                  <a:lnTo>
                    <a:pt x="146342" y="3672636"/>
                  </a:lnTo>
                  <a:lnTo>
                    <a:pt x="164706" y="3645382"/>
                  </a:lnTo>
                  <a:lnTo>
                    <a:pt x="165671" y="3640594"/>
                  </a:lnTo>
                  <a:lnTo>
                    <a:pt x="3877094" y="3640594"/>
                  </a:lnTo>
                  <a:lnTo>
                    <a:pt x="3877094" y="4059491"/>
                  </a:lnTo>
                  <a:lnTo>
                    <a:pt x="165671" y="4059491"/>
                  </a:lnTo>
                  <a:lnTo>
                    <a:pt x="164706" y="4054703"/>
                  </a:lnTo>
                  <a:lnTo>
                    <a:pt x="146342" y="4027449"/>
                  </a:lnTo>
                  <a:lnTo>
                    <a:pt x="119087" y="4009085"/>
                  </a:lnTo>
                  <a:lnTo>
                    <a:pt x="85725" y="4002341"/>
                  </a:lnTo>
                  <a:lnTo>
                    <a:pt x="52349" y="4009085"/>
                  </a:lnTo>
                  <a:lnTo>
                    <a:pt x="25107" y="4027449"/>
                  </a:lnTo>
                  <a:lnTo>
                    <a:pt x="6731" y="4054703"/>
                  </a:lnTo>
                  <a:lnTo>
                    <a:pt x="0" y="4088066"/>
                  </a:lnTo>
                  <a:lnTo>
                    <a:pt x="6731" y="4121442"/>
                  </a:lnTo>
                  <a:lnTo>
                    <a:pt x="25107" y="4148683"/>
                  </a:lnTo>
                  <a:lnTo>
                    <a:pt x="52349" y="4167060"/>
                  </a:lnTo>
                  <a:lnTo>
                    <a:pt x="85725" y="4173791"/>
                  </a:lnTo>
                  <a:lnTo>
                    <a:pt x="119087" y="4167060"/>
                  </a:lnTo>
                  <a:lnTo>
                    <a:pt x="146342" y="4148683"/>
                  </a:lnTo>
                  <a:lnTo>
                    <a:pt x="164706" y="4121442"/>
                  </a:lnTo>
                  <a:lnTo>
                    <a:pt x="165671" y="4116641"/>
                  </a:lnTo>
                  <a:lnTo>
                    <a:pt x="3905669" y="4116641"/>
                  </a:lnTo>
                  <a:lnTo>
                    <a:pt x="3916794" y="4114393"/>
                  </a:lnTo>
                  <a:lnTo>
                    <a:pt x="3925874" y="4108272"/>
                  </a:lnTo>
                  <a:lnTo>
                    <a:pt x="3931996" y="4099191"/>
                  </a:lnTo>
                  <a:lnTo>
                    <a:pt x="3934244" y="4088066"/>
                  </a:lnTo>
                  <a:lnTo>
                    <a:pt x="3934244" y="4059491"/>
                  </a:lnTo>
                  <a:lnTo>
                    <a:pt x="3934244" y="3632936"/>
                  </a:lnTo>
                  <a:lnTo>
                    <a:pt x="3935298" y="3632225"/>
                  </a:lnTo>
                  <a:lnTo>
                    <a:pt x="3941419" y="3623132"/>
                  </a:lnTo>
                  <a:lnTo>
                    <a:pt x="3943667" y="3612019"/>
                  </a:lnTo>
                  <a:lnTo>
                    <a:pt x="3943667" y="3583444"/>
                  </a:lnTo>
                  <a:lnTo>
                    <a:pt x="3943667" y="114300"/>
                  </a:lnTo>
                  <a:lnTo>
                    <a:pt x="4650727" y="114300"/>
                  </a:lnTo>
                  <a:lnTo>
                    <a:pt x="4650727" y="171450"/>
                  </a:lnTo>
                  <a:lnTo>
                    <a:pt x="4765027" y="114300"/>
                  </a:lnTo>
                  <a:lnTo>
                    <a:pt x="4822177" y="85725"/>
                  </a:lnTo>
                  <a:close/>
                </a:path>
                <a:path w="6219190" h="4173854">
                  <a:moveTo>
                    <a:pt x="6218567" y="3624973"/>
                  </a:moveTo>
                  <a:lnTo>
                    <a:pt x="6161417" y="3624554"/>
                  </a:lnTo>
                  <a:lnTo>
                    <a:pt x="6163627" y="3328301"/>
                  </a:lnTo>
                  <a:lnTo>
                    <a:pt x="6106477" y="3327882"/>
                  </a:lnTo>
                  <a:lnTo>
                    <a:pt x="6104267" y="3624122"/>
                  </a:lnTo>
                  <a:lnTo>
                    <a:pt x="6047117" y="3623691"/>
                  </a:lnTo>
                  <a:lnTo>
                    <a:pt x="6131560" y="3795776"/>
                  </a:lnTo>
                  <a:lnTo>
                    <a:pt x="6204229" y="3653117"/>
                  </a:lnTo>
                  <a:lnTo>
                    <a:pt x="6218567" y="36249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224371" y="4130418"/>
              <a:ext cx="2626360" cy="935990"/>
            </a:xfrm>
            <a:custGeom>
              <a:avLst/>
              <a:gdLst/>
              <a:ahLst/>
              <a:cxnLst/>
              <a:rect l="l" t="t" r="r" b="b"/>
              <a:pathLst>
                <a:path w="2626359" h="935989">
                  <a:moveTo>
                    <a:pt x="2469856" y="0"/>
                  </a:moveTo>
                  <a:lnTo>
                    <a:pt x="155897" y="0"/>
                  </a:lnTo>
                  <a:lnTo>
                    <a:pt x="106621" y="7947"/>
                  </a:lnTo>
                  <a:lnTo>
                    <a:pt x="63826" y="30078"/>
                  </a:lnTo>
                  <a:lnTo>
                    <a:pt x="30079" y="63825"/>
                  </a:lnTo>
                  <a:lnTo>
                    <a:pt x="7947" y="106620"/>
                  </a:lnTo>
                  <a:lnTo>
                    <a:pt x="0" y="155896"/>
                  </a:lnTo>
                  <a:lnTo>
                    <a:pt x="0" y="779475"/>
                  </a:lnTo>
                  <a:lnTo>
                    <a:pt x="7947" y="828750"/>
                  </a:lnTo>
                  <a:lnTo>
                    <a:pt x="30079" y="871546"/>
                  </a:lnTo>
                  <a:lnTo>
                    <a:pt x="63826" y="905293"/>
                  </a:lnTo>
                  <a:lnTo>
                    <a:pt x="106621" y="927424"/>
                  </a:lnTo>
                  <a:lnTo>
                    <a:pt x="155897" y="935372"/>
                  </a:lnTo>
                  <a:lnTo>
                    <a:pt x="2469856" y="935372"/>
                  </a:lnTo>
                  <a:lnTo>
                    <a:pt x="2519132" y="927424"/>
                  </a:lnTo>
                  <a:lnTo>
                    <a:pt x="2561927" y="905293"/>
                  </a:lnTo>
                  <a:lnTo>
                    <a:pt x="2595674" y="871546"/>
                  </a:lnTo>
                  <a:lnTo>
                    <a:pt x="2617806" y="828750"/>
                  </a:lnTo>
                  <a:lnTo>
                    <a:pt x="2625754" y="779475"/>
                  </a:lnTo>
                  <a:lnTo>
                    <a:pt x="2625754" y="155896"/>
                  </a:lnTo>
                  <a:lnTo>
                    <a:pt x="2617806" y="106620"/>
                  </a:lnTo>
                  <a:lnTo>
                    <a:pt x="2595674" y="63825"/>
                  </a:lnTo>
                  <a:lnTo>
                    <a:pt x="2561927" y="30078"/>
                  </a:lnTo>
                  <a:lnTo>
                    <a:pt x="2519132" y="7947"/>
                  </a:lnTo>
                  <a:lnTo>
                    <a:pt x="246985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851290" y="4421123"/>
            <a:ext cx="1372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68898" y="1925828"/>
            <a:ext cx="645350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44500">
              <a:lnSpc>
                <a:spcPct val="163000"/>
              </a:lnSpc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hiding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equality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</a:rPr>
              <a:t>Overview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2590291"/>
            <a:ext cx="4899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Root</a:t>
            </a:r>
            <a:r>
              <a:rPr spc="-125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5" dirty="0"/>
              <a:t>the</a:t>
            </a:r>
            <a:r>
              <a:rPr spc="-120" dirty="0"/>
              <a:t> </a:t>
            </a:r>
            <a:r>
              <a:rPr spc="15" dirty="0"/>
              <a:t>Java</a:t>
            </a:r>
            <a:r>
              <a:rPr spc="-125" dirty="0"/>
              <a:t> </a:t>
            </a:r>
            <a:r>
              <a:rPr spc="-5" dirty="0"/>
              <a:t>class</a:t>
            </a:r>
            <a:r>
              <a:rPr spc="-120" dirty="0"/>
              <a:t> </a:t>
            </a:r>
            <a:r>
              <a:rPr spc="-20" dirty="0"/>
              <a:t>hierarchy</a:t>
            </a:r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5321843" y="2953004"/>
            <a:ext cx="6393815" cy="12725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characteristics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marR="619125" indent="-288925">
              <a:lnSpc>
                <a:spcPts val="2810"/>
              </a:lnSpc>
              <a:spcBef>
                <a:spcPts val="78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580" y="3123691"/>
            <a:ext cx="2840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36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8715" y="517651"/>
            <a:ext cx="5006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</a:rPr>
              <a:t>Inheriting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from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Object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18462" y="6110541"/>
            <a:ext cx="5381625" cy="36957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18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18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18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{...}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8498" y="4505571"/>
            <a:ext cx="3076575" cy="36957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18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{...}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02489" y="5222938"/>
            <a:ext cx="2413635" cy="575310"/>
          </a:xfrm>
          <a:custGeom>
            <a:avLst/>
            <a:gdLst/>
            <a:ahLst/>
            <a:cxnLst/>
            <a:rect l="l" t="t" r="r" b="b"/>
            <a:pathLst>
              <a:path w="2413634" h="575310">
                <a:moveTo>
                  <a:pt x="2317245" y="0"/>
                </a:moveTo>
                <a:lnTo>
                  <a:pt x="95840" y="0"/>
                </a:lnTo>
                <a:lnTo>
                  <a:pt x="58535" y="7531"/>
                </a:lnTo>
                <a:lnTo>
                  <a:pt x="28071" y="28070"/>
                </a:lnTo>
                <a:lnTo>
                  <a:pt x="7531" y="58534"/>
                </a:lnTo>
                <a:lnTo>
                  <a:pt x="0" y="95839"/>
                </a:lnTo>
                <a:lnTo>
                  <a:pt x="0" y="479194"/>
                </a:lnTo>
                <a:lnTo>
                  <a:pt x="7531" y="516499"/>
                </a:lnTo>
                <a:lnTo>
                  <a:pt x="28071" y="546963"/>
                </a:lnTo>
                <a:lnTo>
                  <a:pt x="58535" y="567502"/>
                </a:lnTo>
                <a:lnTo>
                  <a:pt x="95840" y="575034"/>
                </a:lnTo>
                <a:lnTo>
                  <a:pt x="2317245" y="575034"/>
                </a:lnTo>
                <a:lnTo>
                  <a:pt x="2354550" y="567502"/>
                </a:lnTo>
                <a:lnTo>
                  <a:pt x="2385014" y="546963"/>
                </a:lnTo>
                <a:lnTo>
                  <a:pt x="2405553" y="516499"/>
                </a:lnTo>
                <a:lnTo>
                  <a:pt x="2413085" y="479194"/>
                </a:lnTo>
                <a:lnTo>
                  <a:pt x="2413085" y="95839"/>
                </a:lnTo>
                <a:lnTo>
                  <a:pt x="2405553" y="58534"/>
                </a:lnTo>
                <a:lnTo>
                  <a:pt x="2385014" y="28070"/>
                </a:lnTo>
                <a:lnTo>
                  <a:pt x="2354550" y="7531"/>
                </a:lnTo>
                <a:lnTo>
                  <a:pt x="231724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37031" y="5332476"/>
            <a:ext cx="1543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42892" y="3639265"/>
            <a:ext cx="2430780" cy="575310"/>
          </a:xfrm>
          <a:custGeom>
            <a:avLst/>
            <a:gdLst/>
            <a:ahLst/>
            <a:cxnLst/>
            <a:rect l="l" t="t" r="r" b="b"/>
            <a:pathLst>
              <a:path w="2430779" h="575310">
                <a:moveTo>
                  <a:pt x="2334701" y="0"/>
                </a:moveTo>
                <a:lnTo>
                  <a:pt x="95841" y="0"/>
                </a:lnTo>
                <a:lnTo>
                  <a:pt x="58535" y="7531"/>
                </a:lnTo>
                <a:lnTo>
                  <a:pt x="28071" y="28071"/>
                </a:lnTo>
                <a:lnTo>
                  <a:pt x="7531" y="58535"/>
                </a:lnTo>
                <a:lnTo>
                  <a:pt x="0" y="95841"/>
                </a:lnTo>
                <a:lnTo>
                  <a:pt x="0" y="479192"/>
                </a:lnTo>
                <a:lnTo>
                  <a:pt x="7531" y="516498"/>
                </a:lnTo>
                <a:lnTo>
                  <a:pt x="28071" y="546963"/>
                </a:lnTo>
                <a:lnTo>
                  <a:pt x="58535" y="567502"/>
                </a:lnTo>
                <a:lnTo>
                  <a:pt x="95841" y="575034"/>
                </a:lnTo>
                <a:lnTo>
                  <a:pt x="2334701" y="575034"/>
                </a:lnTo>
                <a:lnTo>
                  <a:pt x="2372008" y="567502"/>
                </a:lnTo>
                <a:lnTo>
                  <a:pt x="2402473" y="546963"/>
                </a:lnTo>
                <a:lnTo>
                  <a:pt x="2423013" y="516498"/>
                </a:lnTo>
                <a:lnTo>
                  <a:pt x="2430545" y="479192"/>
                </a:lnTo>
                <a:lnTo>
                  <a:pt x="2430545" y="95841"/>
                </a:lnTo>
                <a:lnTo>
                  <a:pt x="2423013" y="58535"/>
                </a:lnTo>
                <a:lnTo>
                  <a:pt x="2402473" y="28071"/>
                </a:lnTo>
                <a:lnTo>
                  <a:pt x="2372008" y="7531"/>
                </a:lnTo>
                <a:lnTo>
                  <a:pt x="233470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491573" y="3747516"/>
            <a:ext cx="1333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Passenger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02489" y="3639265"/>
            <a:ext cx="2413635" cy="575310"/>
          </a:xfrm>
          <a:custGeom>
            <a:avLst/>
            <a:gdLst/>
            <a:ahLst/>
            <a:cxnLst/>
            <a:rect l="l" t="t" r="r" b="b"/>
            <a:pathLst>
              <a:path w="2413634" h="575310">
                <a:moveTo>
                  <a:pt x="2317244" y="0"/>
                </a:moveTo>
                <a:lnTo>
                  <a:pt x="95839" y="0"/>
                </a:lnTo>
                <a:lnTo>
                  <a:pt x="58534" y="7531"/>
                </a:lnTo>
                <a:lnTo>
                  <a:pt x="28070" y="28071"/>
                </a:lnTo>
                <a:lnTo>
                  <a:pt x="7531" y="58535"/>
                </a:lnTo>
                <a:lnTo>
                  <a:pt x="0" y="95840"/>
                </a:lnTo>
                <a:lnTo>
                  <a:pt x="0" y="479195"/>
                </a:lnTo>
                <a:lnTo>
                  <a:pt x="7531" y="516500"/>
                </a:lnTo>
                <a:lnTo>
                  <a:pt x="28070" y="546963"/>
                </a:lnTo>
                <a:lnTo>
                  <a:pt x="58534" y="567502"/>
                </a:lnTo>
                <a:lnTo>
                  <a:pt x="95839" y="575034"/>
                </a:lnTo>
                <a:lnTo>
                  <a:pt x="2317244" y="575034"/>
                </a:lnTo>
                <a:lnTo>
                  <a:pt x="2354549" y="567502"/>
                </a:lnTo>
                <a:lnTo>
                  <a:pt x="2385013" y="546963"/>
                </a:lnTo>
                <a:lnTo>
                  <a:pt x="2405553" y="516500"/>
                </a:lnTo>
                <a:lnTo>
                  <a:pt x="2413085" y="479195"/>
                </a:lnTo>
                <a:lnTo>
                  <a:pt x="2413085" y="95840"/>
                </a:lnTo>
                <a:lnTo>
                  <a:pt x="2405553" y="58535"/>
                </a:lnTo>
                <a:lnTo>
                  <a:pt x="2385013" y="28071"/>
                </a:lnTo>
                <a:lnTo>
                  <a:pt x="2354549" y="7531"/>
                </a:lnTo>
                <a:lnTo>
                  <a:pt x="23172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24062" y="3747516"/>
            <a:ext cx="769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02488" y="2052204"/>
            <a:ext cx="2413635" cy="575310"/>
          </a:xfrm>
          <a:custGeom>
            <a:avLst/>
            <a:gdLst/>
            <a:ahLst/>
            <a:cxnLst/>
            <a:rect l="l" t="t" r="r" b="b"/>
            <a:pathLst>
              <a:path w="2413634" h="575310">
                <a:moveTo>
                  <a:pt x="2317244" y="0"/>
                </a:moveTo>
                <a:lnTo>
                  <a:pt x="95839" y="0"/>
                </a:lnTo>
                <a:lnTo>
                  <a:pt x="58534" y="7531"/>
                </a:lnTo>
                <a:lnTo>
                  <a:pt x="28070" y="28070"/>
                </a:lnTo>
                <a:lnTo>
                  <a:pt x="7531" y="58534"/>
                </a:lnTo>
                <a:lnTo>
                  <a:pt x="0" y="95839"/>
                </a:lnTo>
                <a:lnTo>
                  <a:pt x="0" y="479195"/>
                </a:lnTo>
                <a:lnTo>
                  <a:pt x="7531" y="516499"/>
                </a:lnTo>
                <a:lnTo>
                  <a:pt x="28070" y="546963"/>
                </a:lnTo>
                <a:lnTo>
                  <a:pt x="58534" y="567502"/>
                </a:lnTo>
                <a:lnTo>
                  <a:pt x="95839" y="575034"/>
                </a:lnTo>
                <a:lnTo>
                  <a:pt x="2317244" y="575034"/>
                </a:lnTo>
                <a:lnTo>
                  <a:pt x="2354549" y="567502"/>
                </a:lnTo>
                <a:lnTo>
                  <a:pt x="2385013" y="546963"/>
                </a:lnTo>
                <a:lnTo>
                  <a:pt x="2405553" y="516499"/>
                </a:lnTo>
                <a:lnTo>
                  <a:pt x="2413085" y="479195"/>
                </a:lnTo>
                <a:lnTo>
                  <a:pt x="2413085" y="95839"/>
                </a:lnTo>
                <a:lnTo>
                  <a:pt x="2405553" y="58534"/>
                </a:lnTo>
                <a:lnTo>
                  <a:pt x="2385013" y="28070"/>
                </a:lnTo>
                <a:lnTo>
                  <a:pt x="2354549" y="7531"/>
                </a:lnTo>
                <a:lnTo>
                  <a:pt x="23172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765323" y="2162555"/>
            <a:ext cx="8870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150" y="4505571"/>
            <a:ext cx="2701925" cy="36957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18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{...}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23305" y="2627248"/>
            <a:ext cx="4064000" cy="2595880"/>
          </a:xfrm>
          <a:custGeom>
            <a:avLst/>
            <a:gdLst/>
            <a:ahLst/>
            <a:cxnLst/>
            <a:rect l="l" t="t" r="r" b="b"/>
            <a:pathLst>
              <a:path w="4064000" h="2595879">
                <a:moveTo>
                  <a:pt x="171450" y="1758505"/>
                </a:moveTo>
                <a:lnTo>
                  <a:pt x="157162" y="1729930"/>
                </a:lnTo>
                <a:lnTo>
                  <a:pt x="85725" y="1587055"/>
                </a:lnTo>
                <a:lnTo>
                  <a:pt x="0" y="1758505"/>
                </a:lnTo>
                <a:lnTo>
                  <a:pt x="57150" y="1758505"/>
                </a:lnTo>
                <a:lnTo>
                  <a:pt x="57150" y="2595689"/>
                </a:lnTo>
                <a:lnTo>
                  <a:pt x="114300" y="2595689"/>
                </a:lnTo>
                <a:lnTo>
                  <a:pt x="114300" y="1758505"/>
                </a:lnTo>
                <a:lnTo>
                  <a:pt x="171450" y="1758505"/>
                </a:lnTo>
                <a:close/>
              </a:path>
              <a:path w="4064000" h="2595879">
                <a:moveTo>
                  <a:pt x="4063428" y="506006"/>
                </a:moveTo>
                <a:lnTo>
                  <a:pt x="4061180" y="494880"/>
                </a:lnTo>
                <a:lnTo>
                  <a:pt x="4055059" y="485800"/>
                </a:lnTo>
                <a:lnTo>
                  <a:pt x="4045978" y="479679"/>
                </a:lnTo>
                <a:lnTo>
                  <a:pt x="4034853" y="477431"/>
                </a:lnTo>
                <a:lnTo>
                  <a:pt x="114300" y="477431"/>
                </a:lnTo>
                <a:lnTo>
                  <a:pt x="114300" y="171450"/>
                </a:lnTo>
                <a:lnTo>
                  <a:pt x="171450" y="171450"/>
                </a:lnTo>
                <a:lnTo>
                  <a:pt x="157162" y="142875"/>
                </a:lnTo>
                <a:lnTo>
                  <a:pt x="85725" y="0"/>
                </a:lnTo>
                <a:lnTo>
                  <a:pt x="0" y="171450"/>
                </a:lnTo>
                <a:lnTo>
                  <a:pt x="57150" y="171450"/>
                </a:lnTo>
                <a:lnTo>
                  <a:pt x="57150" y="506006"/>
                </a:lnTo>
                <a:lnTo>
                  <a:pt x="57150" y="1012024"/>
                </a:lnTo>
                <a:lnTo>
                  <a:pt x="114300" y="1012024"/>
                </a:lnTo>
                <a:lnTo>
                  <a:pt x="114300" y="534581"/>
                </a:lnTo>
                <a:lnTo>
                  <a:pt x="4006278" y="534581"/>
                </a:lnTo>
                <a:lnTo>
                  <a:pt x="4006278" y="1012024"/>
                </a:lnTo>
                <a:lnTo>
                  <a:pt x="4063428" y="1012024"/>
                </a:lnTo>
                <a:lnTo>
                  <a:pt x="4063428" y="534581"/>
                </a:lnTo>
                <a:lnTo>
                  <a:pt x="4063428" y="50600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358503" y="1331467"/>
            <a:ext cx="9532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inherits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indirectly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750" y="3853815"/>
            <a:ext cx="4295775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82" y="3585972"/>
            <a:ext cx="474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Object[]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stuff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Object[3];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4732" y="4119917"/>
          <a:ext cx="478790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0"/>
                <a:gridCol w="304800"/>
                <a:gridCol w="609600"/>
                <a:gridCol w="2546350"/>
              </a:tblGrid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stuff[0]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stuff[1]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Passenger(0,</a:t>
                      </a:r>
                      <a:r>
                        <a:rPr sz="2000" spc="-8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stuff[2]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CargoFlight();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71053" y="517651"/>
            <a:ext cx="416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Object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References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4158996"/>
            <a:ext cx="41402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Flight[5];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2263140"/>
            <a:ext cx="49022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.add1Package(1.0f,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2.5f,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3.0f);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558540"/>
            <a:ext cx="536003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instanceof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4625340"/>
            <a:ext cx="5359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.add1Package(1.0f,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2.5f,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3.0f);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63429" y="517651"/>
            <a:ext cx="416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Object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References</a:t>
            </a:r>
            <a:endParaRPr sz="3600"/>
          </a:p>
        </p:txBody>
      </p:sp>
      <p:sp>
        <p:nvSpPr>
          <p:cNvPr id="8" name="object 8"/>
          <p:cNvSpPr/>
          <p:nvPr/>
        </p:nvSpPr>
        <p:spPr>
          <a:xfrm>
            <a:off x="8502976" y="1809945"/>
            <a:ext cx="2870835" cy="1324610"/>
          </a:xfrm>
          <a:custGeom>
            <a:avLst/>
            <a:gdLst/>
            <a:ahLst/>
            <a:cxnLst/>
            <a:rect l="l" t="t" r="r" b="b"/>
            <a:pathLst>
              <a:path w="2870834" h="1324610">
                <a:moveTo>
                  <a:pt x="2649712" y="0"/>
                </a:moveTo>
                <a:lnTo>
                  <a:pt x="220750" y="0"/>
                </a:lnTo>
                <a:lnTo>
                  <a:pt x="176261" y="4484"/>
                </a:lnTo>
                <a:lnTo>
                  <a:pt x="134824" y="17347"/>
                </a:lnTo>
                <a:lnTo>
                  <a:pt x="97326" y="37700"/>
                </a:lnTo>
                <a:lnTo>
                  <a:pt x="64656" y="64656"/>
                </a:lnTo>
                <a:lnTo>
                  <a:pt x="37700" y="97326"/>
                </a:lnTo>
                <a:lnTo>
                  <a:pt x="17347" y="134824"/>
                </a:lnTo>
                <a:lnTo>
                  <a:pt x="4484" y="176261"/>
                </a:lnTo>
                <a:lnTo>
                  <a:pt x="0" y="220750"/>
                </a:lnTo>
                <a:lnTo>
                  <a:pt x="0" y="1103716"/>
                </a:lnTo>
                <a:lnTo>
                  <a:pt x="4484" y="1148205"/>
                </a:lnTo>
                <a:lnTo>
                  <a:pt x="17347" y="1189642"/>
                </a:lnTo>
                <a:lnTo>
                  <a:pt x="37700" y="1227140"/>
                </a:lnTo>
                <a:lnTo>
                  <a:pt x="64656" y="1259810"/>
                </a:lnTo>
                <a:lnTo>
                  <a:pt x="97326" y="1286765"/>
                </a:lnTo>
                <a:lnTo>
                  <a:pt x="134824" y="1307118"/>
                </a:lnTo>
                <a:lnTo>
                  <a:pt x="176261" y="1319981"/>
                </a:lnTo>
                <a:lnTo>
                  <a:pt x="220750" y="1324466"/>
                </a:lnTo>
                <a:lnTo>
                  <a:pt x="2649712" y="1324466"/>
                </a:lnTo>
                <a:lnTo>
                  <a:pt x="2694201" y="1319981"/>
                </a:lnTo>
                <a:lnTo>
                  <a:pt x="2735638" y="1307118"/>
                </a:lnTo>
                <a:lnTo>
                  <a:pt x="2773135" y="1286765"/>
                </a:lnTo>
                <a:lnTo>
                  <a:pt x="2805806" y="1259810"/>
                </a:lnTo>
                <a:lnTo>
                  <a:pt x="2832762" y="1227140"/>
                </a:lnTo>
                <a:lnTo>
                  <a:pt x="2853115" y="1189642"/>
                </a:lnTo>
                <a:lnTo>
                  <a:pt x="2865978" y="1148205"/>
                </a:lnTo>
                <a:lnTo>
                  <a:pt x="2870462" y="1103716"/>
                </a:lnTo>
                <a:lnTo>
                  <a:pt x="2870462" y="220750"/>
                </a:lnTo>
                <a:lnTo>
                  <a:pt x="2865978" y="176261"/>
                </a:lnTo>
                <a:lnTo>
                  <a:pt x="2853115" y="134824"/>
                </a:lnTo>
                <a:lnTo>
                  <a:pt x="2832762" y="97326"/>
                </a:lnTo>
                <a:lnTo>
                  <a:pt x="2805806" y="64656"/>
                </a:lnTo>
                <a:lnTo>
                  <a:pt x="2773135" y="37700"/>
                </a:lnTo>
                <a:lnTo>
                  <a:pt x="2735638" y="17347"/>
                </a:lnTo>
                <a:lnTo>
                  <a:pt x="2694201" y="4484"/>
                </a:lnTo>
                <a:lnTo>
                  <a:pt x="264971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166205" y="2293620"/>
            <a:ext cx="1543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3285" y="2215302"/>
            <a:ext cx="570865" cy="523240"/>
          </a:xfrm>
          <a:custGeom>
            <a:avLst/>
            <a:gdLst/>
            <a:ahLst/>
            <a:cxnLst/>
            <a:rect l="l" t="t" r="r" b="b"/>
            <a:pathLst>
              <a:path w="570865" h="523239">
                <a:moveTo>
                  <a:pt x="570321" y="0"/>
                </a:moveTo>
                <a:lnTo>
                  <a:pt x="0" y="0"/>
                </a:lnTo>
                <a:lnTo>
                  <a:pt x="0" y="523186"/>
                </a:lnTo>
                <a:lnTo>
                  <a:pt x="570321" y="523186"/>
                </a:lnTo>
                <a:lnTo>
                  <a:pt x="570321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49546" y="27355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53285" y="3738440"/>
            <a:ext cx="570865" cy="523240"/>
          </a:xfrm>
          <a:custGeom>
            <a:avLst/>
            <a:gdLst/>
            <a:ahLst/>
            <a:cxnLst/>
            <a:rect l="l" t="t" r="r" b="b"/>
            <a:pathLst>
              <a:path w="570865" h="523239">
                <a:moveTo>
                  <a:pt x="570321" y="0"/>
                </a:moveTo>
                <a:lnTo>
                  <a:pt x="0" y="0"/>
                </a:lnTo>
                <a:lnTo>
                  <a:pt x="0" y="523186"/>
                </a:lnTo>
                <a:lnTo>
                  <a:pt x="570321" y="523186"/>
                </a:lnTo>
                <a:lnTo>
                  <a:pt x="57032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7059793" y="2386454"/>
            <a:ext cx="1443355" cy="171450"/>
            <a:chOff x="7059793" y="2386454"/>
            <a:chExt cx="1443355" cy="171450"/>
          </a:xfrm>
        </p:grpSpPr>
        <p:sp>
          <p:nvSpPr>
            <p:cNvPr id="14" name="object 14"/>
            <p:cNvSpPr/>
            <p:nvPr/>
          </p:nvSpPr>
          <p:spPr>
            <a:xfrm>
              <a:off x="7059793" y="2386454"/>
              <a:ext cx="1443355" cy="171450"/>
            </a:xfrm>
            <a:custGeom>
              <a:avLst/>
              <a:gdLst/>
              <a:ahLst/>
              <a:cxnLst/>
              <a:rect l="l" t="t" r="r" b="b"/>
              <a:pathLst>
                <a:path w="1443354" h="171450">
                  <a:moveTo>
                    <a:pt x="85725" y="0"/>
                  </a:moveTo>
                  <a:lnTo>
                    <a:pt x="52357" y="6736"/>
                  </a:lnTo>
                  <a:lnTo>
                    <a:pt x="25108" y="25107"/>
                  </a:lnTo>
                  <a:lnTo>
                    <a:pt x="6736" y="52356"/>
                  </a:lnTo>
                  <a:lnTo>
                    <a:pt x="0" y="85725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7" y="164713"/>
                  </a:lnTo>
                  <a:lnTo>
                    <a:pt x="85725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5" y="114300"/>
                  </a:lnTo>
                  <a:lnTo>
                    <a:pt x="85725" y="57150"/>
                  </a:lnTo>
                  <a:lnTo>
                    <a:pt x="165681" y="57150"/>
                  </a:lnTo>
                  <a:lnTo>
                    <a:pt x="164713" y="52356"/>
                  </a:lnTo>
                  <a:lnTo>
                    <a:pt x="146341" y="25107"/>
                  </a:lnTo>
                  <a:lnTo>
                    <a:pt x="119092" y="6736"/>
                  </a:lnTo>
                  <a:lnTo>
                    <a:pt x="85725" y="0"/>
                  </a:lnTo>
                  <a:close/>
                </a:path>
                <a:path w="1443354" h="171450">
                  <a:moveTo>
                    <a:pt x="1271733" y="0"/>
                  </a:moveTo>
                  <a:lnTo>
                    <a:pt x="1271733" y="171450"/>
                  </a:lnTo>
                  <a:lnTo>
                    <a:pt x="1386033" y="114300"/>
                  </a:lnTo>
                  <a:lnTo>
                    <a:pt x="1300309" y="114300"/>
                  </a:lnTo>
                  <a:lnTo>
                    <a:pt x="1300309" y="57150"/>
                  </a:lnTo>
                  <a:lnTo>
                    <a:pt x="1386033" y="57150"/>
                  </a:lnTo>
                  <a:lnTo>
                    <a:pt x="1271733" y="0"/>
                  </a:lnTo>
                  <a:close/>
                </a:path>
                <a:path w="1443354" h="171450">
                  <a:moveTo>
                    <a:pt x="165681" y="57150"/>
                  </a:moveTo>
                  <a:lnTo>
                    <a:pt x="85725" y="57150"/>
                  </a:lnTo>
                  <a:lnTo>
                    <a:pt x="85725" y="114300"/>
                  </a:lnTo>
                  <a:lnTo>
                    <a:pt x="165680" y="114300"/>
                  </a:lnTo>
                  <a:lnTo>
                    <a:pt x="171450" y="85725"/>
                  </a:lnTo>
                  <a:lnTo>
                    <a:pt x="165681" y="57150"/>
                  </a:lnTo>
                  <a:close/>
                </a:path>
                <a:path w="1443354" h="171450">
                  <a:moveTo>
                    <a:pt x="1271733" y="57150"/>
                  </a:moveTo>
                  <a:lnTo>
                    <a:pt x="165681" y="57150"/>
                  </a:lnTo>
                  <a:lnTo>
                    <a:pt x="171450" y="85725"/>
                  </a:lnTo>
                  <a:lnTo>
                    <a:pt x="165680" y="114300"/>
                  </a:lnTo>
                  <a:lnTo>
                    <a:pt x="1271733" y="114300"/>
                  </a:lnTo>
                  <a:lnTo>
                    <a:pt x="1271733" y="57150"/>
                  </a:lnTo>
                  <a:close/>
                </a:path>
                <a:path w="1443354" h="171450">
                  <a:moveTo>
                    <a:pt x="1386033" y="57150"/>
                  </a:moveTo>
                  <a:lnTo>
                    <a:pt x="1300309" y="57150"/>
                  </a:lnTo>
                  <a:lnTo>
                    <a:pt x="1300309" y="114300"/>
                  </a:lnTo>
                  <a:lnTo>
                    <a:pt x="1386033" y="114300"/>
                  </a:lnTo>
                  <a:lnTo>
                    <a:pt x="1443183" y="85725"/>
                  </a:lnTo>
                  <a:lnTo>
                    <a:pt x="1386033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63222" y="2389883"/>
              <a:ext cx="164591" cy="16459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973346" y="4259579"/>
            <a:ext cx="330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60126" y="2827254"/>
            <a:ext cx="1443355" cy="1222375"/>
          </a:xfrm>
          <a:custGeom>
            <a:avLst/>
            <a:gdLst/>
            <a:ahLst/>
            <a:cxnLst/>
            <a:rect l="l" t="t" r="r" b="b"/>
            <a:pathLst>
              <a:path w="1443354" h="1222375">
                <a:moveTo>
                  <a:pt x="92948" y="1051324"/>
                </a:moveTo>
                <a:lnTo>
                  <a:pt x="60262" y="1054733"/>
                </a:lnTo>
                <a:lnTo>
                  <a:pt x="30354" y="1070991"/>
                </a:lnTo>
                <a:lnTo>
                  <a:pt x="9096" y="1097578"/>
                </a:lnTo>
                <a:lnTo>
                  <a:pt x="0" y="1129158"/>
                </a:lnTo>
                <a:lnTo>
                  <a:pt x="3408" y="1161844"/>
                </a:lnTo>
                <a:lnTo>
                  <a:pt x="19666" y="1191752"/>
                </a:lnTo>
                <a:lnTo>
                  <a:pt x="46254" y="1213010"/>
                </a:lnTo>
                <a:lnTo>
                  <a:pt x="77833" y="1222107"/>
                </a:lnTo>
                <a:lnTo>
                  <a:pt x="110520" y="1218697"/>
                </a:lnTo>
                <a:lnTo>
                  <a:pt x="140427" y="1202439"/>
                </a:lnTo>
                <a:lnTo>
                  <a:pt x="161686" y="1175852"/>
                </a:lnTo>
                <a:lnTo>
                  <a:pt x="166649" y="1158623"/>
                </a:lnTo>
                <a:lnTo>
                  <a:pt x="103736" y="1158623"/>
                </a:lnTo>
                <a:lnTo>
                  <a:pt x="67045" y="1114807"/>
                </a:lnTo>
                <a:lnTo>
                  <a:pt x="128347" y="1063474"/>
                </a:lnTo>
                <a:lnTo>
                  <a:pt x="124528" y="1060421"/>
                </a:lnTo>
                <a:lnTo>
                  <a:pt x="92948" y="1051324"/>
                </a:lnTo>
                <a:close/>
              </a:path>
              <a:path w="1443354" h="1222375">
                <a:moveTo>
                  <a:pt x="128347" y="1063474"/>
                </a:moveTo>
                <a:lnTo>
                  <a:pt x="67045" y="1114807"/>
                </a:lnTo>
                <a:lnTo>
                  <a:pt x="103736" y="1158623"/>
                </a:lnTo>
                <a:lnTo>
                  <a:pt x="165038" y="1107290"/>
                </a:lnTo>
                <a:lnTo>
                  <a:pt x="151116" y="1081679"/>
                </a:lnTo>
                <a:lnTo>
                  <a:pt x="128347" y="1063474"/>
                </a:lnTo>
                <a:close/>
              </a:path>
              <a:path w="1443354" h="1222375">
                <a:moveTo>
                  <a:pt x="165038" y="1107290"/>
                </a:moveTo>
                <a:lnTo>
                  <a:pt x="103736" y="1158623"/>
                </a:lnTo>
                <a:lnTo>
                  <a:pt x="166649" y="1158623"/>
                </a:lnTo>
                <a:lnTo>
                  <a:pt x="170782" y="1144273"/>
                </a:lnTo>
                <a:lnTo>
                  <a:pt x="167374" y="1111587"/>
                </a:lnTo>
                <a:lnTo>
                  <a:pt x="165038" y="1107290"/>
                </a:lnTo>
                <a:close/>
              </a:path>
              <a:path w="1443354" h="1222375">
                <a:moveTo>
                  <a:pt x="1293055" y="88165"/>
                </a:moveTo>
                <a:lnTo>
                  <a:pt x="128347" y="1063474"/>
                </a:lnTo>
                <a:lnTo>
                  <a:pt x="151116" y="1081679"/>
                </a:lnTo>
                <a:lnTo>
                  <a:pt x="165038" y="1107290"/>
                </a:lnTo>
                <a:lnTo>
                  <a:pt x="1329746" y="131981"/>
                </a:lnTo>
                <a:lnTo>
                  <a:pt x="1293055" y="88165"/>
                </a:lnTo>
                <a:close/>
              </a:path>
              <a:path w="1443354" h="1222375">
                <a:moveTo>
                  <a:pt x="1412501" y="69820"/>
                </a:moveTo>
                <a:lnTo>
                  <a:pt x="1314963" y="69820"/>
                </a:lnTo>
                <a:lnTo>
                  <a:pt x="1351653" y="113637"/>
                </a:lnTo>
                <a:lnTo>
                  <a:pt x="1329746" y="131981"/>
                </a:lnTo>
                <a:lnTo>
                  <a:pt x="1366437" y="175798"/>
                </a:lnTo>
                <a:lnTo>
                  <a:pt x="1412501" y="69820"/>
                </a:lnTo>
                <a:close/>
              </a:path>
              <a:path w="1443354" h="1222375">
                <a:moveTo>
                  <a:pt x="1314963" y="69820"/>
                </a:moveTo>
                <a:lnTo>
                  <a:pt x="1293055" y="88165"/>
                </a:lnTo>
                <a:lnTo>
                  <a:pt x="1329746" y="131981"/>
                </a:lnTo>
                <a:lnTo>
                  <a:pt x="1351653" y="113637"/>
                </a:lnTo>
                <a:lnTo>
                  <a:pt x="1314963" y="69820"/>
                </a:lnTo>
                <a:close/>
              </a:path>
              <a:path w="1443354" h="1222375">
                <a:moveTo>
                  <a:pt x="1442849" y="0"/>
                </a:moveTo>
                <a:lnTo>
                  <a:pt x="1256364" y="44348"/>
                </a:lnTo>
                <a:lnTo>
                  <a:pt x="1293055" y="88165"/>
                </a:lnTo>
                <a:lnTo>
                  <a:pt x="1314963" y="69820"/>
                </a:lnTo>
                <a:lnTo>
                  <a:pt x="1412501" y="69820"/>
                </a:lnTo>
                <a:lnTo>
                  <a:pt x="1442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24860" y="2674579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89" h="629285">
                <a:moveTo>
                  <a:pt x="604759" y="0"/>
                </a:moveTo>
                <a:lnTo>
                  <a:pt x="321704" y="275917"/>
                </a:lnTo>
                <a:lnTo>
                  <a:pt x="38650" y="0"/>
                </a:lnTo>
                <a:lnTo>
                  <a:pt x="0" y="39651"/>
                </a:lnTo>
                <a:lnTo>
                  <a:pt x="282040" y="314581"/>
                </a:lnTo>
                <a:lnTo>
                  <a:pt x="0" y="589512"/>
                </a:lnTo>
                <a:lnTo>
                  <a:pt x="38650" y="629164"/>
                </a:lnTo>
                <a:lnTo>
                  <a:pt x="321704" y="353246"/>
                </a:lnTo>
                <a:lnTo>
                  <a:pt x="604759" y="629164"/>
                </a:lnTo>
                <a:lnTo>
                  <a:pt x="643409" y="589512"/>
                </a:lnTo>
                <a:lnTo>
                  <a:pt x="361367" y="314581"/>
                </a:lnTo>
                <a:lnTo>
                  <a:pt x="643409" y="39651"/>
                </a:lnTo>
                <a:lnTo>
                  <a:pt x="604759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41963" y="4106714"/>
            <a:ext cx="2034539" cy="332740"/>
          </a:xfrm>
          <a:custGeom>
            <a:avLst/>
            <a:gdLst/>
            <a:ahLst/>
            <a:cxnLst/>
            <a:rect l="l" t="t" r="r" b="b"/>
            <a:pathLst>
              <a:path w="2034539" h="332739">
                <a:moveTo>
                  <a:pt x="2034172" y="0"/>
                </a:moveTo>
                <a:lnTo>
                  <a:pt x="0" y="0"/>
                </a:lnTo>
                <a:lnTo>
                  <a:pt x="0" y="332510"/>
                </a:lnTo>
                <a:lnTo>
                  <a:pt x="2034172" y="332510"/>
                </a:lnTo>
                <a:lnTo>
                  <a:pt x="203417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9736" y="517651"/>
            <a:ext cx="4925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</a:rPr>
              <a:t>Object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Class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Methods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0168" y="1976507"/>
          <a:ext cx="10798175" cy="2786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7364"/>
                <a:gridCol w="9001760"/>
              </a:tblGrid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spc="10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Method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spc="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clone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Create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new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object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that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duplicates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hashCode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Get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hash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code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getClass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Return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type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information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finalize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Handle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special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resource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cleanup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scenarios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toString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Return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</a:t>
                      </a:r>
                      <a:r>
                        <a:rPr sz="2000" spc="-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representing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equals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Compare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another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object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instance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equality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2177796"/>
            <a:ext cx="42926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473196"/>
            <a:ext cx="3225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4768596"/>
            <a:ext cx="3987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(f2))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61479" y="73198"/>
            <a:ext cx="6300470" cy="119380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R="137795" algn="ctr">
              <a:lnSpc>
                <a:spcPct val="100000"/>
              </a:lnSpc>
              <a:spcBef>
                <a:spcPts val="1485"/>
              </a:spcBef>
            </a:pPr>
            <a:r>
              <a:rPr sz="3600" spc="-15" dirty="0">
                <a:solidFill>
                  <a:srgbClr val="FFFFFF"/>
                </a:solidFill>
              </a:rPr>
              <a:t>Equality</a:t>
            </a:r>
            <a:endParaRPr sz="3600"/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200" spc="100" dirty="0">
                <a:solidFill>
                  <a:srgbClr val="FFFFFF"/>
                </a:solidFill>
              </a:rPr>
              <a:t>W</a:t>
            </a:r>
            <a:r>
              <a:rPr sz="2200" spc="80" dirty="0">
                <a:solidFill>
                  <a:srgbClr val="FFFFFF"/>
                </a:solidFill>
              </a:rPr>
              <a:t>h</a:t>
            </a:r>
            <a:r>
              <a:rPr sz="2200" spc="-75" dirty="0">
                <a:solidFill>
                  <a:srgbClr val="FFFFFF"/>
                </a:solidFill>
              </a:rPr>
              <a:t>a</a:t>
            </a:r>
            <a:r>
              <a:rPr sz="2200" spc="10" dirty="0">
                <a:solidFill>
                  <a:srgbClr val="FFFFFF"/>
                </a:solidFill>
              </a:rPr>
              <a:t>t</a:t>
            </a:r>
            <a:r>
              <a:rPr sz="2200" spc="-120" dirty="0">
                <a:solidFill>
                  <a:srgbClr val="FFFFFF"/>
                </a:solidFill>
              </a:rPr>
              <a:t> </a:t>
            </a:r>
            <a:r>
              <a:rPr sz="2200" spc="75" dirty="0">
                <a:solidFill>
                  <a:srgbClr val="FFFFFF"/>
                </a:solidFill>
              </a:rPr>
              <a:t>d</a:t>
            </a:r>
            <a:r>
              <a:rPr sz="2200" spc="75" dirty="0">
                <a:solidFill>
                  <a:srgbClr val="FFFFFF"/>
                </a:solidFill>
              </a:rPr>
              <a:t>o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-55" dirty="0">
                <a:solidFill>
                  <a:srgbClr val="FFFFFF"/>
                </a:solidFill>
              </a:rPr>
              <a:t>s</a:t>
            </a:r>
            <a:r>
              <a:rPr sz="2200" spc="-120" dirty="0">
                <a:solidFill>
                  <a:srgbClr val="FFFFFF"/>
                </a:solidFill>
              </a:rPr>
              <a:t> </a:t>
            </a:r>
            <a:r>
              <a:rPr sz="2200" spc="-60" dirty="0">
                <a:solidFill>
                  <a:srgbClr val="FFFFFF"/>
                </a:solidFill>
              </a:rPr>
              <a:t>i</a:t>
            </a:r>
            <a:r>
              <a:rPr sz="2200" spc="10" dirty="0">
                <a:solidFill>
                  <a:srgbClr val="FFFFFF"/>
                </a:solidFill>
              </a:rPr>
              <a:t>t</a:t>
            </a:r>
            <a:r>
              <a:rPr sz="2200" spc="-120" dirty="0">
                <a:solidFill>
                  <a:srgbClr val="FFFFFF"/>
                </a:solidFill>
              </a:rPr>
              <a:t> </a:t>
            </a:r>
            <a:r>
              <a:rPr sz="2200" spc="-55" dirty="0">
                <a:solidFill>
                  <a:srgbClr val="FFFFFF"/>
                </a:solidFill>
              </a:rPr>
              <a:t>m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-60" dirty="0">
                <a:solidFill>
                  <a:srgbClr val="FFFFFF"/>
                </a:solidFill>
              </a:rPr>
              <a:t>a</a:t>
            </a:r>
            <a:r>
              <a:rPr sz="2200" spc="-45" dirty="0">
                <a:solidFill>
                  <a:srgbClr val="FFFFFF"/>
                </a:solidFill>
              </a:rPr>
              <a:t>n</a:t>
            </a:r>
            <a:r>
              <a:rPr sz="2200" spc="-110" dirty="0">
                <a:solidFill>
                  <a:srgbClr val="FFFFFF"/>
                </a:solidFill>
              </a:rPr>
              <a:t> </a:t>
            </a:r>
            <a:r>
              <a:rPr sz="2200" spc="-30" dirty="0">
                <a:solidFill>
                  <a:srgbClr val="FFFFFF"/>
                </a:solidFill>
              </a:rPr>
              <a:t>t</a:t>
            </a:r>
            <a:r>
              <a:rPr sz="2200" spc="70" dirty="0">
                <a:solidFill>
                  <a:srgbClr val="FFFFFF"/>
                </a:solidFill>
              </a:rPr>
              <a:t>o</a:t>
            </a:r>
            <a:r>
              <a:rPr sz="2200" spc="-110" dirty="0">
                <a:solidFill>
                  <a:srgbClr val="FFFFFF"/>
                </a:solidFill>
              </a:rPr>
              <a:t> </a:t>
            </a:r>
            <a:r>
              <a:rPr sz="2200" spc="75" dirty="0">
                <a:solidFill>
                  <a:srgbClr val="FFFFFF"/>
                </a:solidFill>
              </a:rPr>
              <a:t>b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-110" dirty="0">
                <a:solidFill>
                  <a:srgbClr val="FFFFFF"/>
                </a:solidFill>
              </a:rPr>
              <a:t> 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75" dirty="0">
                <a:solidFill>
                  <a:srgbClr val="FFFFFF"/>
                </a:solidFill>
              </a:rPr>
              <a:t>q</a:t>
            </a:r>
            <a:r>
              <a:rPr sz="2200" spc="-45" dirty="0">
                <a:solidFill>
                  <a:srgbClr val="FFFFFF"/>
                </a:solidFill>
              </a:rPr>
              <a:t>u</a:t>
            </a:r>
            <a:r>
              <a:rPr sz="2200" spc="-60" dirty="0">
                <a:solidFill>
                  <a:srgbClr val="FFFFFF"/>
                </a:solidFill>
              </a:rPr>
              <a:t>a</a:t>
            </a:r>
            <a:r>
              <a:rPr sz="2200" spc="-60" dirty="0">
                <a:solidFill>
                  <a:srgbClr val="FFFFFF"/>
                </a:solidFill>
              </a:rPr>
              <a:t>l</a:t>
            </a:r>
            <a:r>
              <a:rPr sz="2200" spc="-30" dirty="0">
                <a:solidFill>
                  <a:srgbClr val="FFFFFF"/>
                </a:solidFill>
              </a:rPr>
              <a:t>?</a:t>
            </a:r>
            <a:r>
              <a:rPr sz="2200" spc="-110" dirty="0">
                <a:solidFill>
                  <a:srgbClr val="FFFFFF"/>
                </a:solidFill>
              </a:rPr>
              <a:t> </a:t>
            </a:r>
            <a:r>
              <a:rPr sz="2200" spc="-305" dirty="0">
                <a:solidFill>
                  <a:srgbClr val="FFFFFF"/>
                </a:solidFill>
              </a:rPr>
              <a:t>…</a:t>
            </a:r>
            <a:r>
              <a:rPr sz="2200" spc="-110" dirty="0">
                <a:solidFill>
                  <a:srgbClr val="FFFFFF"/>
                </a:solidFill>
              </a:rPr>
              <a:t> </a:t>
            </a:r>
            <a:r>
              <a:rPr sz="2200" spc="-330" dirty="0">
                <a:solidFill>
                  <a:srgbClr val="FFFFFF"/>
                </a:solidFill>
              </a:rPr>
              <a:t>I</a:t>
            </a:r>
            <a:r>
              <a:rPr sz="2200" spc="10" dirty="0">
                <a:solidFill>
                  <a:srgbClr val="FFFFFF"/>
                </a:solidFill>
              </a:rPr>
              <a:t>t</a:t>
            </a:r>
            <a:r>
              <a:rPr sz="2200" spc="-120" dirty="0">
                <a:solidFill>
                  <a:srgbClr val="FFFFFF"/>
                </a:solidFill>
              </a:rPr>
              <a:t> </a:t>
            </a:r>
            <a:r>
              <a:rPr sz="2200" spc="75" dirty="0">
                <a:solidFill>
                  <a:srgbClr val="FFFFFF"/>
                </a:solidFill>
              </a:rPr>
              <a:t>d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75" dirty="0">
                <a:solidFill>
                  <a:srgbClr val="FFFFFF"/>
                </a:solidFill>
              </a:rPr>
              <a:t>p</a:t>
            </a:r>
            <a:r>
              <a:rPr sz="2200" spc="-30" dirty="0">
                <a:solidFill>
                  <a:srgbClr val="FFFFFF"/>
                </a:solidFill>
              </a:rPr>
              <a:t>e</a:t>
            </a:r>
            <a:r>
              <a:rPr sz="2200" spc="-45" dirty="0">
                <a:solidFill>
                  <a:srgbClr val="FFFFFF"/>
                </a:solidFill>
              </a:rPr>
              <a:t>n</a:t>
            </a:r>
            <a:r>
              <a:rPr sz="2200" spc="75" dirty="0">
                <a:solidFill>
                  <a:srgbClr val="FFFFFF"/>
                </a:solidFill>
              </a:rPr>
              <a:t>d</a:t>
            </a:r>
            <a:r>
              <a:rPr sz="2200" spc="-65" dirty="0">
                <a:solidFill>
                  <a:srgbClr val="FFFFFF"/>
                </a:solidFill>
              </a:rPr>
              <a:t>s</a:t>
            </a:r>
            <a:r>
              <a:rPr sz="2200" spc="-295" dirty="0">
                <a:solidFill>
                  <a:srgbClr val="FFFFFF"/>
                </a:solidFill>
              </a:rPr>
              <a:t>.</a:t>
            </a:r>
            <a:endParaRPr sz="2200"/>
          </a:p>
        </p:txBody>
      </p:sp>
      <p:grpSp>
        <p:nvGrpSpPr>
          <p:cNvPr id="8" name="object 8"/>
          <p:cNvGrpSpPr/>
          <p:nvPr/>
        </p:nvGrpSpPr>
        <p:grpSpPr>
          <a:xfrm>
            <a:off x="7409717" y="1875679"/>
            <a:ext cx="2265045" cy="833755"/>
            <a:chOff x="7409717" y="1875679"/>
            <a:chExt cx="2265045" cy="833755"/>
          </a:xfrm>
        </p:grpSpPr>
        <p:sp>
          <p:nvSpPr>
            <p:cNvPr id="9" name="object 9"/>
            <p:cNvSpPr/>
            <p:nvPr/>
          </p:nvSpPr>
          <p:spPr>
            <a:xfrm>
              <a:off x="7409717" y="1875679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3"/>
                  </a:lnTo>
                  <a:lnTo>
                    <a:pt x="26794" y="56855"/>
                  </a:lnTo>
                  <a:lnTo>
                    <a:pt x="7079" y="94976"/>
                  </a:lnTo>
                  <a:lnTo>
                    <a:pt x="0" y="138870"/>
                  </a:lnTo>
                  <a:lnTo>
                    <a:pt x="0" y="694335"/>
                  </a:lnTo>
                  <a:lnTo>
                    <a:pt x="7079" y="738229"/>
                  </a:lnTo>
                  <a:lnTo>
                    <a:pt x="26794" y="776351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1"/>
                  </a:lnTo>
                  <a:lnTo>
                    <a:pt x="2257947" y="738229"/>
                  </a:lnTo>
                  <a:lnTo>
                    <a:pt x="2265027" y="694335"/>
                  </a:lnTo>
                  <a:lnTo>
                    <a:pt x="2265027" y="138870"/>
                  </a:lnTo>
                  <a:lnTo>
                    <a:pt x="2257947" y="94976"/>
                  </a:lnTo>
                  <a:lnTo>
                    <a:pt x="2238232" y="56855"/>
                  </a:lnTo>
                  <a:lnTo>
                    <a:pt x="2208171" y="26793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28980" y="2185060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28980" y="2185060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090032" y="1996479"/>
            <a:ext cx="574040" cy="574040"/>
            <a:chOff x="6090032" y="1996479"/>
            <a:chExt cx="574040" cy="574040"/>
          </a:xfrm>
        </p:grpSpPr>
        <p:sp>
          <p:nvSpPr>
            <p:cNvPr id="13" name="object 13"/>
            <p:cNvSpPr/>
            <p:nvPr/>
          </p:nvSpPr>
          <p:spPr>
            <a:xfrm>
              <a:off x="6102732" y="200917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102732" y="200917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6291329" y="2199960"/>
            <a:ext cx="1118870" cy="177165"/>
          </a:xfrm>
          <a:custGeom>
            <a:avLst/>
            <a:gdLst/>
            <a:ahLst/>
            <a:cxnLst/>
            <a:rect l="l" t="t" r="r" b="b"/>
            <a:pathLst>
              <a:path w="1118870" h="177164">
                <a:moveTo>
                  <a:pt x="947489" y="5504"/>
                </a:moveTo>
                <a:lnTo>
                  <a:pt x="947124" y="62653"/>
                </a:lnTo>
                <a:lnTo>
                  <a:pt x="975699" y="62835"/>
                </a:lnTo>
                <a:lnTo>
                  <a:pt x="975333" y="119984"/>
                </a:lnTo>
                <a:lnTo>
                  <a:pt x="946758" y="119984"/>
                </a:lnTo>
                <a:lnTo>
                  <a:pt x="946393" y="176950"/>
                </a:lnTo>
                <a:lnTo>
                  <a:pt x="1062168" y="119984"/>
                </a:lnTo>
                <a:lnTo>
                  <a:pt x="975333" y="119984"/>
                </a:lnTo>
                <a:lnTo>
                  <a:pt x="1062539" y="119801"/>
                </a:lnTo>
                <a:lnTo>
                  <a:pt x="1118387" y="92322"/>
                </a:lnTo>
                <a:lnTo>
                  <a:pt x="947489" y="5504"/>
                </a:lnTo>
                <a:close/>
              </a:path>
              <a:path w="1118870" h="177164">
                <a:moveTo>
                  <a:pt x="86271" y="0"/>
                </a:moveTo>
                <a:lnTo>
                  <a:pt x="52860" y="6522"/>
                </a:lnTo>
                <a:lnTo>
                  <a:pt x="25494" y="24719"/>
                </a:lnTo>
                <a:lnTo>
                  <a:pt x="6949" y="51850"/>
                </a:lnTo>
                <a:lnTo>
                  <a:pt x="0" y="85175"/>
                </a:lnTo>
                <a:lnTo>
                  <a:pt x="6523" y="118585"/>
                </a:lnTo>
                <a:lnTo>
                  <a:pt x="24720" y="145950"/>
                </a:lnTo>
                <a:lnTo>
                  <a:pt x="51851" y="164496"/>
                </a:lnTo>
                <a:lnTo>
                  <a:pt x="85175" y="171446"/>
                </a:lnTo>
                <a:lnTo>
                  <a:pt x="118585" y="164922"/>
                </a:lnTo>
                <a:lnTo>
                  <a:pt x="145951" y="146725"/>
                </a:lnTo>
                <a:lnTo>
                  <a:pt x="164496" y="119595"/>
                </a:lnTo>
                <a:lnTo>
                  <a:pt x="165494" y="114808"/>
                </a:lnTo>
                <a:lnTo>
                  <a:pt x="85540" y="114297"/>
                </a:lnTo>
                <a:lnTo>
                  <a:pt x="85905" y="57148"/>
                </a:lnTo>
                <a:lnTo>
                  <a:pt x="165760" y="57148"/>
                </a:lnTo>
                <a:lnTo>
                  <a:pt x="164922" y="52860"/>
                </a:lnTo>
                <a:lnTo>
                  <a:pt x="146725" y="25494"/>
                </a:lnTo>
                <a:lnTo>
                  <a:pt x="119595" y="6949"/>
                </a:lnTo>
                <a:lnTo>
                  <a:pt x="86271" y="0"/>
                </a:lnTo>
                <a:close/>
              </a:path>
              <a:path w="1118870" h="177164">
                <a:moveTo>
                  <a:pt x="947124" y="62653"/>
                </a:moveTo>
                <a:lnTo>
                  <a:pt x="946759" y="119801"/>
                </a:lnTo>
                <a:lnTo>
                  <a:pt x="975333" y="119984"/>
                </a:lnTo>
                <a:lnTo>
                  <a:pt x="975699" y="62835"/>
                </a:lnTo>
                <a:lnTo>
                  <a:pt x="947124" y="62653"/>
                </a:lnTo>
                <a:close/>
              </a:path>
              <a:path w="1118870" h="177164">
                <a:moveTo>
                  <a:pt x="165859" y="57659"/>
                </a:moveTo>
                <a:lnTo>
                  <a:pt x="171446" y="86271"/>
                </a:lnTo>
                <a:lnTo>
                  <a:pt x="165494" y="114808"/>
                </a:lnTo>
                <a:lnTo>
                  <a:pt x="946759" y="119801"/>
                </a:lnTo>
                <a:lnTo>
                  <a:pt x="947124" y="62653"/>
                </a:lnTo>
                <a:lnTo>
                  <a:pt x="165859" y="57659"/>
                </a:lnTo>
                <a:close/>
              </a:path>
              <a:path w="1118870" h="177164">
                <a:moveTo>
                  <a:pt x="85905" y="57148"/>
                </a:moveTo>
                <a:lnTo>
                  <a:pt x="85540" y="114297"/>
                </a:lnTo>
                <a:lnTo>
                  <a:pt x="165494" y="114808"/>
                </a:lnTo>
                <a:lnTo>
                  <a:pt x="171446" y="86271"/>
                </a:lnTo>
                <a:lnTo>
                  <a:pt x="165859" y="57659"/>
                </a:lnTo>
                <a:lnTo>
                  <a:pt x="85905" y="57148"/>
                </a:lnTo>
                <a:close/>
              </a:path>
              <a:path w="1118870" h="177164">
                <a:moveTo>
                  <a:pt x="165760" y="57148"/>
                </a:moveTo>
                <a:lnTo>
                  <a:pt x="85905" y="57148"/>
                </a:lnTo>
                <a:lnTo>
                  <a:pt x="165859" y="57659"/>
                </a:lnTo>
                <a:lnTo>
                  <a:pt x="165760" y="57148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11952" y="1629155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09717" y="342900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4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4"/>
                </a:lnTo>
                <a:lnTo>
                  <a:pt x="26794" y="56856"/>
                </a:lnTo>
                <a:lnTo>
                  <a:pt x="7079" y="94977"/>
                </a:lnTo>
                <a:lnTo>
                  <a:pt x="0" y="138871"/>
                </a:lnTo>
                <a:lnTo>
                  <a:pt x="0" y="694335"/>
                </a:lnTo>
                <a:lnTo>
                  <a:pt x="7079" y="738230"/>
                </a:lnTo>
                <a:lnTo>
                  <a:pt x="26794" y="776352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2"/>
                </a:lnTo>
                <a:lnTo>
                  <a:pt x="2257947" y="738230"/>
                </a:lnTo>
                <a:lnTo>
                  <a:pt x="2265027" y="694335"/>
                </a:lnTo>
                <a:lnTo>
                  <a:pt x="2265027" y="138871"/>
                </a:lnTo>
                <a:lnTo>
                  <a:pt x="2257947" y="94977"/>
                </a:lnTo>
                <a:lnTo>
                  <a:pt x="2238232" y="56856"/>
                </a:lnTo>
                <a:lnTo>
                  <a:pt x="2208171" y="26794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601187" y="3431540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87884" y="3558584"/>
            <a:ext cx="1322070" cy="574040"/>
            <a:chOff x="6087884" y="3558584"/>
            <a:chExt cx="1322070" cy="574040"/>
          </a:xfrm>
        </p:grpSpPr>
        <p:sp>
          <p:nvSpPr>
            <p:cNvPr id="20" name="object 20"/>
            <p:cNvSpPr/>
            <p:nvPr/>
          </p:nvSpPr>
          <p:spPr>
            <a:xfrm>
              <a:off x="6100584" y="3571284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00584" y="3571284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286615" y="3759879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85725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5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7" y="164713"/>
                  </a:lnTo>
                  <a:lnTo>
                    <a:pt x="85725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5" y="114300"/>
                  </a:lnTo>
                  <a:lnTo>
                    <a:pt x="85725" y="57150"/>
                  </a:lnTo>
                  <a:lnTo>
                    <a:pt x="165681" y="57150"/>
                  </a:lnTo>
                  <a:lnTo>
                    <a:pt x="164713" y="52356"/>
                  </a:lnTo>
                  <a:lnTo>
                    <a:pt x="146341" y="25107"/>
                  </a:lnTo>
                  <a:lnTo>
                    <a:pt x="119092" y="6736"/>
                  </a:lnTo>
                  <a:lnTo>
                    <a:pt x="85725" y="0"/>
                  </a:lnTo>
                  <a:close/>
                </a:path>
                <a:path w="1123315" h="171450">
                  <a:moveTo>
                    <a:pt x="951652" y="0"/>
                  </a:moveTo>
                  <a:lnTo>
                    <a:pt x="951652" y="171450"/>
                  </a:lnTo>
                  <a:lnTo>
                    <a:pt x="1065952" y="114300"/>
                  </a:lnTo>
                  <a:lnTo>
                    <a:pt x="980227" y="114300"/>
                  </a:lnTo>
                  <a:lnTo>
                    <a:pt x="980227" y="57150"/>
                  </a:lnTo>
                  <a:lnTo>
                    <a:pt x="1065952" y="57150"/>
                  </a:lnTo>
                  <a:lnTo>
                    <a:pt x="951652" y="0"/>
                  </a:lnTo>
                  <a:close/>
                </a:path>
                <a:path w="1123315" h="171450">
                  <a:moveTo>
                    <a:pt x="165681" y="57150"/>
                  </a:moveTo>
                  <a:lnTo>
                    <a:pt x="85725" y="57150"/>
                  </a:lnTo>
                  <a:lnTo>
                    <a:pt x="85725" y="114300"/>
                  </a:lnTo>
                  <a:lnTo>
                    <a:pt x="165680" y="114300"/>
                  </a:lnTo>
                  <a:lnTo>
                    <a:pt x="171450" y="85725"/>
                  </a:lnTo>
                  <a:lnTo>
                    <a:pt x="165681" y="57150"/>
                  </a:lnTo>
                  <a:close/>
                </a:path>
                <a:path w="1123315" h="171450">
                  <a:moveTo>
                    <a:pt x="951652" y="57150"/>
                  </a:moveTo>
                  <a:lnTo>
                    <a:pt x="165681" y="57150"/>
                  </a:lnTo>
                  <a:lnTo>
                    <a:pt x="171450" y="85725"/>
                  </a:lnTo>
                  <a:lnTo>
                    <a:pt x="165680" y="114300"/>
                  </a:lnTo>
                  <a:lnTo>
                    <a:pt x="951652" y="114300"/>
                  </a:lnTo>
                  <a:lnTo>
                    <a:pt x="951652" y="57150"/>
                  </a:lnTo>
                  <a:close/>
                </a:path>
                <a:path w="1123315" h="171450">
                  <a:moveTo>
                    <a:pt x="1065952" y="57150"/>
                  </a:moveTo>
                  <a:lnTo>
                    <a:pt x="980227" y="57150"/>
                  </a:lnTo>
                  <a:lnTo>
                    <a:pt x="980227" y="114300"/>
                  </a:lnTo>
                  <a:lnTo>
                    <a:pt x="1065952" y="114300"/>
                  </a:lnTo>
                  <a:lnTo>
                    <a:pt x="1123102" y="85725"/>
                  </a:lnTo>
                  <a:lnTo>
                    <a:pt x="1065952" y="5715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211952" y="4155948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17702" y="1831034"/>
            <a:ext cx="1664970" cy="6953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3265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175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36032" y="3741022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2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175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27367" y="1927914"/>
            <a:ext cx="689610" cy="2259965"/>
          </a:xfrm>
          <a:custGeom>
            <a:avLst/>
            <a:gdLst/>
            <a:ahLst/>
            <a:cxnLst/>
            <a:rect l="l" t="t" r="r" b="b"/>
            <a:pathLst>
              <a:path w="689609" h="2259965">
                <a:moveTo>
                  <a:pt x="0" y="0"/>
                </a:moveTo>
                <a:lnTo>
                  <a:pt x="689581" y="0"/>
                </a:lnTo>
                <a:lnTo>
                  <a:pt x="689581" y="2259842"/>
                </a:lnTo>
                <a:lnTo>
                  <a:pt x="0" y="225984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1135379"/>
            <a:ext cx="41408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class Flight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int flightNumber;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2659379"/>
            <a:ext cx="7493000" cy="37179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00"/>
              </a:spcBef>
            </a:pPr>
            <a:endParaRPr sz="2000" spc="-5" dirty="0">
              <a:solidFill>
                <a:srgbClr val="675BA7"/>
              </a:solidFill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 marR="5080" indent="-12192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flightNumber == flight.flightNumber &amp;&amp;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flight.flightClass;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76564" y="4205261"/>
            <a:ext cx="401320" cy="332740"/>
          </a:xfrm>
          <a:custGeom>
            <a:avLst/>
            <a:gdLst/>
            <a:ahLst/>
            <a:cxnLst/>
            <a:rect l="l" t="t" r="r" b="b"/>
            <a:pathLst>
              <a:path w="401320" h="332739">
                <a:moveTo>
                  <a:pt x="400966" y="0"/>
                </a:moveTo>
                <a:lnTo>
                  <a:pt x="0" y="0"/>
                </a:lnTo>
                <a:lnTo>
                  <a:pt x="0" y="332508"/>
                </a:lnTo>
                <a:lnTo>
                  <a:pt x="400966" y="332508"/>
                </a:lnTo>
                <a:lnTo>
                  <a:pt x="400966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376171"/>
            <a:ext cx="4292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 f1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 Flight(175);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2671571"/>
            <a:ext cx="322580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3814571"/>
            <a:ext cx="383540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(f2))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204" y="5033772"/>
            <a:ext cx="62738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(p))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will</a:t>
            </a:r>
            <a:r>
              <a:rPr sz="2000" spc="-1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crash</a:t>
            </a:r>
            <a:r>
              <a:rPr sz="2000" spc="-2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at</a:t>
            </a:r>
            <a:r>
              <a:rPr sz="2000" spc="-2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runtime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12716" y="249427"/>
            <a:ext cx="1852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solidFill>
                  <a:srgbClr val="FFFFFF"/>
                </a:solidFill>
              </a:rPr>
              <a:t>E</a:t>
            </a:r>
            <a:r>
              <a:rPr sz="3600" spc="130" dirty="0">
                <a:solidFill>
                  <a:srgbClr val="FFFFFF"/>
                </a:solidFill>
              </a:rPr>
              <a:t>q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95" dirty="0">
                <a:solidFill>
                  <a:srgbClr val="FFFFFF"/>
                </a:solidFill>
              </a:rPr>
              <a:t>li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5" dirty="0">
                <a:solidFill>
                  <a:srgbClr val="FFFFFF"/>
                </a:solidFill>
              </a:rPr>
              <a:t>y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2961479" y="905763"/>
            <a:ext cx="63004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2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?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09717" y="1875679"/>
            <a:ext cx="2265045" cy="833755"/>
            <a:chOff x="7409717" y="1875679"/>
            <a:chExt cx="2265045" cy="833755"/>
          </a:xfrm>
        </p:grpSpPr>
        <p:sp>
          <p:nvSpPr>
            <p:cNvPr id="11" name="object 11"/>
            <p:cNvSpPr/>
            <p:nvPr/>
          </p:nvSpPr>
          <p:spPr>
            <a:xfrm>
              <a:off x="7409717" y="1875679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3"/>
                  </a:lnTo>
                  <a:lnTo>
                    <a:pt x="26794" y="56855"/>
                  </a:lnTo>
                  <a:lnTo>
                    <a:pt x="7079" y="94976"/>
                  </a:lnTo>
                  <a:lnTo>
                    <a:pt x="0" y="138870"/>
                  </a:lnTo>
                  <a:lnTo>
                    <a:pt x="0" y="694335"/>
                  </a:lnTo>
                  <a:lnTo>
                    <a:pt x="7079" y="738229"/>
                  </a:lnTo>
                  <a:lnTo>
                    <a:pt x="26794" y="776351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1"/>
                  </a:lnTo>
                  <a:lnTo>
                    <a:pt x="2257947" y="738229"/>
                  </a:lnTo>
                  <a:lnTo>
                    <a:pt x="2265027" y="694335"/>
                  </a:lnTo>
                  <a:lnTo>
                    <a:pt x="2265027" y="138870"/>
                  </a:lnTo>
                  <a:lnTo>
                    <a:pt x="2257947" y="94976"/>
                  </a:lnTo>
                  <a:lnTo>
                    <a:pt x="2238232" y="56855"/>
                  </a:lnTo>
                  <a:lnTo>
                    <a:pt x="2208171" y="26793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228980" y="2185060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28980" y="2185060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090032" y="1996479"/>
            <a:ext cx="574040" cy="574040"/>
            <a:chOff x="6090032" y="1996479"/>
            <a:chExt cx="574040" cy="574040"/>
          </a:xfrm>
        </p:grpSpPr>
        <p:sp>
          <p:nvSpPr>
            <p:cNvPr id="15" name="object 15"/>
            <p:cNvSpPr/>
            <p:nvPr/>
          </p:nvSpPr>
          <p:spPr>
            <a:xfrm>
              <a:off x="6102732" y="200917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02732" y="200917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6291329" y="2199960"/>
            <a:ext cx="1118870" cy="177165"/>
          </a:xfrm>
          <a:custGeom>
            <a:avLst/>
            <a:gdLst/>
            <a:ahLst/>
            <a:cxnLst/>
            <a:rect l="l" t="t" r="r" b="b"/>
            <a:pathLst>
              <a:path w="1118870" h="177164">
                <a:moveTo>
                  <a:pt x="947489" y="5504"/>
                </a:moveTo>
                <a:lnTo>
                  <a:pt x="947124" y="62653"/>
                </a:lnTo>
                <a:lnTo>
                  <a:pt x="975699" y="62835"/>
                </a:lnTo>
                <a:lnTo>
                  <a:pt x="975333" y="119984"/>
                </a:lnTo>
                <a:lnTo>
                  <a:pt x="946758" y="119984"/>
                </a:lnTo>
                <a:lnTo>
                  <a:pt x="946393" y="176950"/>
                </a:lnTo>
                <a:lnTo>
                  <a:pt x="1062168" y="119984"/>
                </a:lnTo>
                <a:lnTo>
                  <a:pt x="975333" y="119984"/>
                </a:lnTo>
                <a:lnTo>
                  <a:pt x="1062539" y="119801"/>
                </a:lnTo>
                <a:lnTo>
                  <a:pt x="1118387" y="92322"/>
                </a:lnTo>
                <a:lnTo>
                  <a:pt x="947489" y="5504"/>
                </a:lnTo>
                <a:close/>
              </a:path>
              <a:path w="1118870" h="177164">
                <a:moveTo>
                  <a:pt x="86271" y="0"/>
                </a:moveTo>
                <a:lnTo>
                  <a:pt x="52860" y="6522"/>
                </a:lnTo>
                <a:lnTo>
                  <a:pt x="25494" y="24719"/>
                </a:lnTo>
                <a:lnTo>
                  <a:pt x="6949" y="51850"/>
                </a:lnTo>
                <a:lnTo>
                  <a:pt x="0" y="85175"/>
                </a:lnTo>
                <a:lnTo>
                  <a:pt x="6523" y="118585"/>
                </a:lnTo>
                <a:lnTo>
                  <a:pt x="24720" y="145950"/>
                </a:lnTo>
                <a:lnTo>
                  <a:pt x="51851" y="164496"/>
                </a:lnTo>
                <a:lnTo>
                  <a:pt x="85175" y="171446"/>
                </a:lnTo>
                <a:lnTo>
                  <a:pt x="118585" y="164922"/>
                </a:lnTo>
                <a:lnTo>
                  <a:pt x="145951" y="146725"/>
                </a:lnTo>
                <a:lnTo>
                  <a:pt x="164496" y="119595"/>
                </a:lnTo>
                <a:lnTo>
                  <a:pt x="165494" y="114808"/>
                </a:lnTo>
                <a:lnTo>
                  <a:pt x="85540" y="114297"/>
                </a:lnTo>
                <a:lnTo>
                  <a:pt x="85905" y="57148"/>
                </a:lnTo>
                <a:lnTo>
                  <a:pt x="165760" y="57148"/>
                </a:lnTo>
                <a:lnTo>
                  <a:pt x="164922" y="52860"/>
                </a:lnTo>
                <a:lnTo>
                  <a:pt x="146725" y="25494"/>
                </a:lnTo>
                <a:lnTo>
                  <a:pt x="119595" y="6949"/>
                </a:lnTo>
                <a:lnTo>
                  <a:pt x="86271" y="0"/>
                </a:lnTo>
                <a:close/>
              </a:path>
              <a:path w="1118870" h="177164">
                <a:moveTo>
                  <a:pt x="947124" y="62653"/>
                </a:moveTo>
                <a:lnTo>
                  <a:pt x="946759" y="119801"/>
                </a:lnTo>
                <a:lnTo>
                  <a:pt x="975333" y="119984"/>
                </a:lnTo>
                <a:lnTo>
                  <a:pt x="975699" y="62835"/>
                </a:lnTo>
                <a:lnTo>
                  <a:pt x="947124" y="62653"/>
                </a:lnTo>
                <a:close/>
              </a:path>
              <a:path w="1118870" h="177164">
                <a:moveTo>
                  <a:pt x="165859" y="57659"/>
                </a:moveTo>
                <a:lnTo>
                  <a:pt x="171446" y="86271"/>
                </a:lnTo>
                <a:lnTo>
                  <a:pt x="165494" y="114808"/>
                </a:lnTo>
                <a:lnTo>
                  <a:pt x="946759" y="119801"/>
                </a:lnTo>
                <a:lnTo>
                  <a:pt x="947124" y="62653"/>
                </a:lnTo>
                <a:lnTo>
                  <a:pt x="165859" y="57659"/>
                </a:lnTo>
                <a:close/>
              </a:path>
              <a:path w="1118870" h="177164">
                <a:moveTo>
                  <a:pt x="85905" y="57148"/>
                </a:moveTo>
                <a:lnTo>
                  <a:pt x="85540" y="114297"/>
                </a:lnTo>
                <a:lnTo>
                  <a:pt x="165494" y="114808"/>
                </a:lnTo>
                <a:lnTo>
                  <a:pt x="171446" y="86271"/>
                </a:lnTo>
                <a:lnTo>
                  <a:pt x="165859" y="57659"/>
                </a:lnTo>
                <a:lnTo>
                  <a:pt x="85905" y="57148"/>
                </a:lnTo>
                <a:close/>
              </a:path>
              <a:path w="1118870" h="177164">
                <a:moveTo>
                  <a:pt x="165760" y="57148"/>
                </a:moveTo>
                <a:lnTo>
                  <a:pt x="85905" y="57148"/>
                </a:lnTo>
                <a:lnTo>
                  <a:pt x="165859" y="57659"/>
                </a:lnTo>
                <a:lnTo>
                  <a:pt x="165760" y="57148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11952" y="1629155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87884" y="3429000"/>
            <a:ext cx="3587115" cy="833755"/>
            <a:chOff x="6087884" y="3429000"/>
            <a:chExt cx="3587115" cy="833755"/>
          </a:xfrm>
        </p:grpSpPr>
        <p:sp>
          <p:nvSpPr>
            <p:cNvPr id="20" name="object 20"/>
            <p:cNvSpPr/>
            <p:nvPr/>
          </p:nvSpPr>
          <p:spPr>
            <a:xfrm>
              <a:off x="7409717" y="3429000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4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4"/>
                  </a:lnTo>
                  <a:lnTo>
                    <a:pt x="26794" y="56856"/>
                  </a:lnTo>
                  <a:lnTo>
                    <a:pt x="7079" y="94977"/>
                  </a:lnTo>
                  <a:lnTo>
                    <a:pt x="0" y="138871"/>
                  </a:lnTo>
                  <a:lnTo>
                    <a:pt x="0" y="694335"/>
                  </a:lnTo>
                  <a:lnTo>
                    <a:pt x="7079" y="738230"/>
                  </a:lnTo>
                  <a:lnTo>
                    <a:pt x="26794" y="776352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2"/>
                  </a:lnTo>
                  <a:lnTo>
                    <a:pt x="2257947" y="738230"/>
                  </a:lnTo>
                  <a:lnTo>
                    <a:pt x="2265027" y="694335"/>
                  </a:lnTo>
                  <a:lnTo>
                    <a:pt x="2265027" y="138871"/>
                  </a:lnTo>
                  <a:lnTo>
                    <a:pt x="2257947" y="94977"/>
                  </a:lnTo>
                  <a:lnTo>
                    <a:pt x="2238232" y="56856"/>
                  </a:lnTo>
                  <a:lnTo>
                    <a:pt x="2208171" y="26794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00584" y="3571284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100584" y="3571284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286615" y="3759879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85725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5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7" y="164713"/>
                  </a:lnTo>
                  <a:lnTo>
                    <a:pt x="85725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5" y="114300"/>
                  </a:lnTo>
                  <a:lnTo>
                    <a:pt x="85725" y="57150"/>
                  </a:lnTo>
                  <a:lnTo>
                    <a:pt x="165681" y="57150"/>
                  </a:lnTo>
                  <a:lnTo>
                    <a:pt x="164713" y="52356"/>
                  </a:lnTo>
                  <a:lnTo>
                    <a:pt x="146341" y="25107"/>
                  </a:lnTo>
                  <a:lnTo>
                    <a:pt x="119092" y="6736"/>
                  </a:lnTo>
                  <a:lnTo>
                    <a:pt x="85725" y="0"/>
                  </a:lnTo>
                  <a:close/>
                </a:path>
                <a:path w="1123315" h="171450">
                  <a:moveTo>
                    <a:pt x="951652" y="0"/>
                  </a:moveTo>
                  <a:lnTo>
                    <a:pt x="951652" y="171450"/>
                  </a:lnTo>
                  <a:lnTo>
                    <a:pt x="1065952" y="114300"/>
                  </a:lnTo>
                  <a:lnTo>
                    <a:pt x="980227" y="114300"/>
                  </a:lnTo>
                  <a:lnTo>
                    <a:pt x="980227" y="57150"/>
                  </a:lnTo>
                  <a:lnTo>
                    <a:pt x="1065952" y="57150"/>
                  </a:lnTo>
                  <a:lnTo>
                    <a:pt x="951652" y="0"/>
                  </a:lnTo>
                  <a:close/>
                </a:path>
                <a:path w="1123315" h="171450">
                  <a:moveTo>
                    <a:pt x="165681" y="57150"/>
                  </a:moveTo>
                  <a:lnTo>
                    <a:pt x="85725" y="57150"/>
                  </a:lnTo>
                  <a:lnTo>
                    <a:pt x="85725" y="114300"/>
                  </a:lnTo>
                  <a:lnTo>
                    <a:pt x="165680" y="114300"/>
                  </a:lnTo>
                  <a:lnTo>
                    <a:pt x="171450" y="85725"/>
                  </a:lnTo>
                  <a:lnTo>
                    <a:pt x="165681" y="57150"/>
                  </a:lnTo>
                  <a:close/>
                </a:path>
                <a:path w="1123315" h="171450">
                  <a:moveTo>
                    <a:pt x="951652" y="57150"/>
                  </a:moveTo>
                  <a:lnTo>
                    <a:pt x="165681" y="57150"/>
                  </a:lnTo>
                  <a:lnTo>
                    <a:pt x="171450" y="85725"/>
                  </a:lnTo>
                  <a:lnTo>
                    <a:pt x="165680" y="114300"/>
                  </a:lnTo>
                  <a:lnTo>
                    <a:pt x="951652" y="114300"/>
                  </a:lnTo>
                  <a:lnTo>
                    <a:pt x="951652" y="57150"/>
                  </a:lnTo>
                  <a:close/>
                </a:path>
                <a:path w="1123315" h="171450">
                  <a:moveTo>
                    <a:pt x="1065952" y="57150"/>
                  </a:moveTo>
                  <a:lnTo>
                    <a:pt x="980227" y="57150"/>
                  </a:lnTo>
                  <a:lnTo>
                    <a:pt x="980227" y="114300"/>
                  </a:lnTo>
                  <a:lnTo>
                    <a:pt x="1065952" y="114300"/>
                  </a:lnTo>
                  <a:lnTo>
                    <a:pt x="1123102" y="85725"/>
                  </a:lnTo>
                  <a:lnTo>
                    <a:pt x="1065952" y="5715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211952" y="4155948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24928" y="1736387"/>
            <a:ext cx="2442210" cy="2656205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R="183515" algn="ctr">
              <a:lnSpc>
                <a:spcPct val="100000"/>
              </a:lnSpc>
              <a:spcBef>
                <a:spcPts val="1180"/>
              </a:spcBef>
            </a:pP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pPr marL="47625" algn="ctr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175</a:t>
            </a:r>
            <a:endParaRPr sz="200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pPr marR="216535" algn="ctr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 spc="-1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36032" y="3741022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2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175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27367" y="1927914"/>
            <a:ext cx="689610" cy="2259965"/>
          </a:xfrm>
          <a:custGeom>
            <a:avLst/>
            <a:gdLst/>
            <a:ahLst/>
            <a:cxnLst/>
            <a:rect l="l" t="t" r="r" b="b"/>
            <a:pathLst>
              <a:path w="689609" h="2259965">
                <a:moveTo>
                  <a:pt x="0" y="0"/>
                </a:moveTo>
                <a:lnTo>
                  <a:pt x="689581" y="0"/>
                </a:lnTo>
                <a:lnTo>
                  <a:pt x="689581" y="2259842"/>
                </a:lnTo>
                <a:lnTo>
                  <a:pt x="0" y="225984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678179"/>
            <a:ext cx="41408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class Flight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int flightNumber;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2202179"/>
            <a:ext cx="7493000" cy="4216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(Object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2748915" indent="-6096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 (!(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 instanceof 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 marR="5080" indent="-12192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flightNumber == flight.flightNumber &amp;&amp;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flight.flightClass;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1700" y="2644571"/>
            <a:ext cx="4388485" cy="1847850"/>
            <a:chOff x="901700" y="2644571"/>
            <a:chExt cx="4388485" cy="1847850"/>
          </a:xfrm>
        </p:grpSpPr>
        <p:sp>
          <p:nvSpPr>
            <p:cNvPr id="9" name="object 9"/>
            <p:cNvSpPr/>
            <p:nvPr/>
          </p:nvSpPr>
          <p:spPr>
            <a:xfrm>
              <a:off x="914400" y="4109935"/>
              <a:ext cx="4256405" cy="370205"/>
            </a:xfrm>
            <a:custGeom>
              <a:avLst/>
              <a:gdLst/>
              <a:ahLst/>
              <a:cxnLst/>
              <a:rect l="l" t="t" r="r" b="b"/>
              <a:pathLst>
                <a:path w="4256405" h="370204">
                  <a:moveTo>
                    <a:pt x="0" y="0"/>
                  </a:moveTo>
                  <a:lnTo>
                    <a:pt x="4255851" y="0"/>
                  </a:lnTo>
                  <a:lnTo>
                    <a:pt x="4255851" y="369651"/>
                  </a:lnTo>
                  <a:lnTo>
                    <a:pt x="0" y="36965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09417" y="2657271"/>
              <a:ext cx="1268095" cy="370205"/>
            </a:xfrm>
            <a:custGeom>
              <a:avLst/>
              <a:gdLst/>
              <a:ahLst/>
              <a:cxnLst/>
              <a:rect l="l" t="t" r="r" b="b"/>
              <a:pathLst>
                <a:path w="1268095" h="370205">
                  <a:moveTo>
                    <a:pt x="0" y="0"/>
                  </a:moveTo>
                  <a:lnTo>
                    <a:pt x="1267838" y="0"/>
                  </a:lnTo>
                  <a:lnTo>
                    <a:pt x="1267838" y="369651"/>
                  </a:lnTo>
                  <a:lnTo>
                    <a:pt x="0" y="36965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914400" y="3153383"/>
            <a:ext cx="4256405" cy="791210"/>
          </a:xfrm>
          <a:custGeom>
            <a:avLst/>
            <a:gdLst/>
            <a:ahLst/>
            <a:cxnLst/>
            <a:rect l="l" t="t" r="r" b="b"/>
            <a:pathLst>
              <a:path w="4256405" h="791210">
                <a:moveTo>
                  <a:pt x="0" y="0"/>
                </a:moveTo>
                <a:lnTo>
                  <a:pt x="4255851" y="0"/>
                </a:lnTo>
                <a:lnTo>
                  <a:pt x="4255851" y="791183"/>
                </a:lnTo>
                <a:lnTo>
                  <a:pt x="0" y="79118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94406" y="3236067"/>
            <a:ext cx="157480" cy="311785"/>
          </a:xfrm>
          <a:custGeom>
            <a:avLst/>
            <a:gdLst/>
            <a:ahLst/>
            <a:cxnLst/>
            <a:rect l="l" t="t" r="r" b="b"/>
            <a:pathLst>
              <a:path w="157479" h="311785">
                <a:moveTo>
                  <a:pt x="156972" y="0"/>
                </a:moveTo>
                <a:lnTo>
                  <a:pt x="0" y="0"/>
                </a:lnTo>
                <a:lnTo>
                  <a:pt x="0" y="311284"/>
                </a:lnTo>
                <a:lnTo>
                  <a:pt x="156972" y="311284"/>
                </a:lnTo>
                <a:lnTo>
                  <a:pt x="15697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2716" y="249427"/>
            <a:ext cx="1852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solidFill>
                  <a:srgbClr val="FFFFFF"/>
                </a:solidFill>
              </a:rPr>
              <a:t>E</a:t>
            </a:r>
            <a:r>
              <a:rPr sz="3600" spc="130" dirty="0">
                <a:solidFill>
                  <a:srgbClr val="FFFFFF"/>
                </a:solidFill>
              </a:rPr>
              <a:t>q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95" dirty="0">
                <a:solidFill>
                  <a:srgbClr val="FFFFFF"/>
                </a:solidFill>
              </a:rPr>
              <a:t>li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5" dirty="0">
                <a:solidFill>
                  <a:srgbClr val="FFFFFF"/>
                </a:solidFill>
              </a:rPr>
              <a:t>y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362204" y="905763"/>
            <a:ext cx="8900160" cy="537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1755">
              <a:lnSpc>
                <a:spcPct val="100000"/>
              </a:lnSpc>
              <a:spcBef>
                <a:spcPts val="100"/>
              </a:spcBef>
            </a:pPr>
            <a:r>
              <a:rPr sz="2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2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?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 marR="4612005">
              <a:lnSpc>
                <a:spcPct val="150000"/>
              </a:lnSpc>
              <a:spcBef>
                <a:spcPts val="106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 f1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 Flight(175);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(f2))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4307205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 Passenger();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(p))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41481" y="1841500"/>
            <a:ext cx="2378223" cy="24161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83358" y="4543044"/>
            <a:ext cx="2741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extends</a:t>
            </a:r>
            <a:r>
              <a:rPr sz="20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0852" y="517651"/>
            <a:ext cx="3823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</a:rPr>
              <a:t>Class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90" dirty="0">
                <a:solidFill>
                  <a:srgbClr val="404040"/>
                </a:solidFill>
              </a:rPr>
              <a:t>Inheritance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4362041" y="4543044"/>
            <a:ext cx="34582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9205" marR="5080" indent="-124714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0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0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characteristics </a:t>
            </a:r>
            <a:r>
              <a:rPr sz="2000" spc="-6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2487" y="4543044"/>
            <a:ext cx="21158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marR="5080" indent="-167005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000" spc="-1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add </a:t>
            </a:r>
            <a:r>
              <a:rPr sz="2000" spc="-6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specialization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8025" y="1825625"/>
            <a:ext cx="2455948" cy="24479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087" y="2152415"/>
            <a:ext cx="2551111" cy="179593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635" y="-17145"/>
          <a:ext cx="12225655" cy="687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810500" imgH="5105400" progId="Paint.Picture">
                  <p:embed/>
                </p:oleObj>
              </mc:Choice>
              <mc:Fallback>
                <p:oleObj name="" r:id="rId1" imgW="7810500" imgH="5105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" y="-17145"/>
                        <a:ext cx="12225655" cy="687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-8890" y="-62230"/>
          <a:ext cx="12200890" cy="691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848600" imgH="5381625" progId="Paint.Picture">
                  <p:embed/>
                </p:oleObj>
              </mc:Choice>
              <mc:Fallback>
                <p:oleObj name="" r:id="rId1" imgW="7848600" imgH="53816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8890" y="-62230"/>
                        <a:ext cx="12200890" cy="691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93339"/>
            <a:ext cx="582104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characteristics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specialization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270508"/>
            <a:ext cx="514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Inheritance</a:t>
            </a:r>
            <a:r>
              <a:rPr spc="-120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40" dirty="0"/>
              <a:t>type</a:t>
            </a:r>
            <a:r>
              <a:rPr spc="-120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-5" dirty="0"/>
              <a:t>reference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715515"/>
            <a:ext cx="6102350" cy="1193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1625" marR="356235" indent="-288925">
              <a:lnSpc>
                <a:spcPct val="101000"/>
              </a:lnSpc>
              <a:spcBef>
                <a:spcPts val="7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assign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features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629659"/>
            <a:ext cx="6355715" cy="17170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signature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ts val="2810"/>
              </a:lnSpc>
              <a:spcBef>
                <a:spcPts val="78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when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Object</a:t>
            </a:r>
            <a:r>
              <a:rPr spc="-165" dirty="0"/>
              <a:t> </a:t>
            </a:r>
            <a:r>
              <a:rPr spc="-5" dirty="0"/>
              <a:t>class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60" dirty="0"/>
              <a:t>Root</a:t>
            </a:r>
            <a:r>
              <a:rPr spc="-125" dirty="0"/>
              <a:t> </a:t>
            </a:r>
            <a:r>
              <a:rPr spc="65" dirty="0"/>
              <a:t>of</a:t>
            </a:r>
            <a:r>
              <a:rPr spc="-130" dirty="0"/>
              <a:t> </a:t>
            </a:r>
            <a:r>
              <a:rPr dirty="0"/>
              <a:t>Java</a:t>
            </a:r>
            <a:r>
              <a:rPr spc="-135" dirty="0"/>
              <a:t> </a:t>
            </a:r>
            <a:r>
              <a:rPr spc="-25" dirty="0"/>
              <a:t>class</a:t>
            </a:r>
            <a:r>
              <a:rPr spc="-120" dirty="0"/>
              <a:t> </a:t>
            </a:r>
            <a:r>
              <a:rPr spc="-40" dirty="0"/>
              <a:t>hierarchy</a:t>
            </a:r>
            <a:endParaRPr spc="-40" dirty="0"/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15" dirty="0"/>
              <a:t>Every</a:t>
            </a:r>
            <a:r>
              <a:rPr spc="-125" dirty="0"/>
              <a:t> </a:t>
            </a:r>
            <a:r>
              <a:rPr spc="-20" dirty="0"/>
              <a:t>class</a:t>
            </a:r>
            <a:r>
              <a:rPr spc="-114" dirty="0"/>
              <a:t> </a:t>
            </a:r>
            <a:r>
              <a:rPr spc="-55" dirty="0"/>
              <a:t>has</a:t>
            </a:r>
            <a:r>
              <a:rPr spc="-114" dirty="0"/>
              <a:t> </a:t>
            </a:r>
            <a:r>
              <a:rPr spc="25" dirty="0"/>
              <a:t>Object</a:t>
            </a:r>
            <a:r>
              <a:rPr spc="-114" dirty="0"/>
              <a:t> </a:t>
            </a:r>
            <a:r>
              <a:rPr spc="-15" dirty="0"/>
              <a:t>characteristics</a:t>
            </a:r>
            <a:endParaRPr spc="-15" dirty="0"/>
          </a:p>
          <a:p>
            <a:pPr marL="301625" marR="1098550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dirty="0"/>
              <a:t>Provides</a:t>
            </a:r>
            <a:r>
              <a:rPr spc="-130" dirty="0"/>
              <a:t> </a:t>
            </a:r>
            <a:r>
              <a:rPr spc="5" dirty="0"/>
              <a:t>methods</a:t>
            </a:r>
            <a:r>
              <a:rPr spc="-130" dirty="0"/>
              <a:t> </a:t>
            </a:r>
            <a:r>
              <a:rPr spc="-20" dirty="0"/>
              <a:t>that</a:t>
            </a:r>
            <a:r>
              <a:rPr spc="-125" dirty="0"/>
              <a:t> </a:t>
            </a:r>
            <a:r>
              <a:rPr spc="-25" dirty="0"/>
              <a:t>classes </a:t>
            </a:r>
            <a:r>
              <a:rPr spc="-830" dirty="0"/>
              <a:t> </a:t>
            </a:r>
            <a:r>
              <a:rPr spc="5" dirty="0"/>
              <a:t>commonly</a:t>
            </a:r>
            <a:r>
              <a:rPr spc="-130" dirty="0"/>
              <a:t> </a:t>
            </a:r>
            <a:r>
              <a:rPr spc="-20" dirty="0"/>
              <a:t>override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5226048" y="3556507"/>
            <a:ext cx="5988685" cy="17145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Equality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29540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equality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comparisons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2504947"/>
            <a:ext cx="18967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45" dirty="0"/>
              <a:t>Java Beans</a:t>
            </a:r>
            <a:endParaRPr lang="en-US"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466078" y="2870707"/>
            <a:ext cx="5993765" cy="13474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lang="en-US" spc="60" dirty="0"/>
              <a:t>Standards and Specifications</a:t>
            </a:r>
            <a:r>
              <a:rPr spc="-114" dirty="0"/>
              <a:t> </a:t>
            </a:r>
            <a:endParaRPr spc="-114" dirty="0"/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lang="en-US" spc="-114" dirty="0"/>
              <a:t>Persistence</a:t>
            </a:r>
            <a:endParaRPr spc="-15" dirty="0"/>
          </a:p>
          <a:p>
            <a:pPr marL="301625" marR="1098550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lang="en-US" dirty="0"/>
              <a:t>Example</a:t>
            </a:r>
            <a:endParaRPr lang="en-US"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790955"/>
            <a:ext cx="8255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335724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float maxCargoSpace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1000.0f;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usedCargoSpace;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void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(float h, float w, float d)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size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d;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3457955"/>
            <a:ext cx="41402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(hasCargoSpace(size))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 indent="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usedCargoSpace += size;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handleNoSpace();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70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t.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7859" y="1857755"/>
            <a:ext cx="734123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hasCargoSpace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(float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size)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usedCargoSpace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size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&lt;=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maxCargoSpace;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2924555"/>
            <a:ext cx="65786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void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handleNoSpace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System.out.println("Not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enough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space");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70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t.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106" y="3015996"/>
            <a:ext cx="5054600" cy="299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(1.0f,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2.5f,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3.0f);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jack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(jack);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0852" y="517651"/>
            <a:ext cx="3823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54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Inheritance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8206" y="3244596"/>
            <a:ext cx="51949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048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d){...}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3048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8206" y="5606796"/>
            <a:ext cx="165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9552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139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919732"/>
            <a:ext cx="6742430" cy="29057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assigned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features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21272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Dictated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being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2811326"/>
            <a:ext cx="3384549" cy="12210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106" y="3168396"/>
            <a:ext cx="49022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jack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(jack);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(1.0f,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2.5f,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3.0f);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5891" y="517651"/>
            <a:ext cx="8530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References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40" dirty="0">
                <a:solidFill>
                  <a:srgbClr val="FFFFFF"/>
                </a:solidFill>
              </a:rPr>
              <a:t>to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Derived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Instances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5506" y="3244596"/>
            <a:ext cx="52076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d){...}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5506" y="560679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91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6936" y="5511667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89" h="629285">
                <a:moveTo>
                  <a:pt x="604759" y="0"/>
                </a:moveTo>
                <a:lnTo>
                  <a:pt x="321704" y="275918"/>
                </a:lnTo>
                <a:lnTo>
                  <a:pt x="38650" y="0"/>
                </a:lnTo>
                <a:lnTo>
                  <a:pt x="0" y="39651"/>
                </a:lnTo>
                <a:lnTo>
                  <a:pt x="282041" y="314582"/>
                </a:lnTo>
                <a:lnTo>
                  <a:pt x="0" y="589513"/>
                </a:lnTo>
                <a:lnTo>
                  <a:pt x="38650" y="629164"/>
                </a:lnTo>
                <a:lnTo>
                  <a:pt x="321704" y="353246"/>
                </a:lnTo>
                <a:lnTo>
                  <a:pt x="604759" y="629164"/>
                </a:lnTo>
                <a:lnTo>
                  <a:pt x="643409" y="589513"/>
                </a:lnTo>
                <a:lnTo>
                  <a:pt x="361368" y="314582"/>
                </a:lnTo>
                <a:lnTo>
                  <a:pt x="643409" y="39651"/>
                </a:lnTo>
                <a:lnTo>
                  <a:pt x="604759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" y="2481943"/>
            <a:ext cx="5932805" cy="437642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71780">
              <a:lnSpc>
                <a:spcPct val="100000"/>
              </a:lnSpc>
              <a:spcBef>
                <a:spcPts val="16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squadron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[5]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056" y="3586517"/>
          <a:ext cx="4940300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0"/>
                <a:gridCol w="304800"/>
                <a:gridCol w="609600"/>
                <a:gridCol w="2241550"/>
              </a:tblGrid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squadron[0]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squadron[1]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CargoFlight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squadron[2]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CargoFlight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squadron[3]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squadron[4]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CargoFlight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5891" y="517651"/>
            <a:ext cx="8530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References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40" dirty="0">
                <a:solidFill>
                  <a:srgbClr val="FFFFFF"/>
                </a:solidFill>
              </a:rPr>
              <a:t>to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Derived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Instances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39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8206" y="3244596"/>
            <a:ext cx="51949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048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add1Package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d){...}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3048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8206" y="5606796"/>
            <a:ext cx="165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9552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139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7092</Words>
  <Application>WPS Presentation</Application>
  <PresentationFormat>On-screen Show (4:3)</PresentationFormat>
  <Paragraphs>600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SimSun</vt:lpstr>
      <vt:lpstr>Wingdings</vt:lpstr>
      <vt:lpstr>Verdana</vt:lpstr>
      <vt:lpstr>Courier New</vt:lpstr>
      <vt:lpstr>Lucida Sans Unicode</vt:lpstr>
      <vt:lpstr>Times New Roman</vt:lpstr>
      <vt:lpstr>Calibri</vt:lpstr>
      <vt:lpstr>Microsoft YaHei</vt:lpstr>
      <vt:lpstr>Arial Unicode MS</vt:lpstr>
      <vt:lpstr>Office Theme</vt:lpstr>
      <vt:lpstr>Paint.Picture</vt:lpstr>
      <vt:lpstr>Paint.Picture</vt:lpstr>
      <vt:lpstr>Class Inheritance</vt:lpstr>
      <vt:lpstr>Overview</vt:lpstr>
      <vt:lpstr>Class Inheritance</vt:lpstr>
      <vt:lpstr>public void add1Package(float h, float w, float d) {  float size = h * w * d;</vt:lpstr>
      <vt:lpstr>return usedCargoSpace + size &lt;= maxCargoSpace;</vt:lpstr>
      <vt:lpstr>Class Inheritance</vt:lpstr>
      <vt:lpstr>PowerPoint 演示文稿</vt:lpstr>
      <vt:lpstr>References to Derived Class Instances</vt:lpstr>
      <vt:lpstr>References to Derived Class Instances</vt:lpstr>
      <vt:lpstr>Derived Class Members</vt:lpstr>
      <vt:lpstr>class Flight {</vt:lpstr>
      <vt:lpstr>Field Hiding</vt:lpstr>
      <vt:lpstr>System.out.println(f1.seats); // 150</vt:lpstr>
      <vt:lpstr>Derived Class Members</vt:lpstr>
      <vt:lpstr>Method Overriding</vt:lpstr>
      <vt:lpstr>Method Overriding</vt:lpstr>
      <vt:lpstr>Method Overriding</vt:lpstr>
      <vt:lpstr>Method Overriding</vt:lpstr>
      <vt:lpstr>System.out.println(f1.getSeats()); // 150</vt:lpstr>
      <vt:lpstr>Root of the Java class hierarchy</vt:lpstr>
      <vt:lpstr>Inheriting from Object</vt:lpstr>
      <vt:lpstr>Object References</vt:lpstr>
      <vt:lpstr>Object References</vt:lpstr>
      <vt:lpstr>Object Class Methods</vt:lpstr>
      <vt:lpstr>What does it mean to be equal? … It depends.</vt:lpstr>
      <vt:lpstr>public class Flight {  private int flightNumber;  private char flightClass;</vt:lpstr>
      <vt:lpstr>Equality</vt:lpstr>
      <vt:lpstr>public class Flight {  private int flightNumber;  private char flightClass;</vt:lpstr>
      <vt:lpstr>Equality</vt:lpstr>
      <vt:lpstr>PowerPoint 演示文稿</vt:lpstr>
      <vt:lpstr>PowerPoint 演示文稿</vt:lpstr>
      <vt:lpstr>Summary</vt:lpstr>
      <vt:lpstr>Inheritance and type of reference</vt:lpstr>
      <vt:lpstr>Object class</vt:lpstr>
      <vt:lpstr>Java Beans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Inheritance</dc:title>
  <dc:creator/>
  <cp:lastModifiedBy>steve</cp:lastModifiedBy>
  <cp:revision>8</cp:revision>
  <dcterms:created xsi:type="dcterms:W3CDTF">2022-02-21T15:08:00Z</dcterms:created>
  <dcterms:modified xsi:type="dcterms:W3CDTF">2022-03-16T12:07:25Z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4DC92D9B10354F80A6174CA2B1B3D554</vt:lpwstr>
  </property>
  <property fmtid="{D5CDD505-2E9C-101B-9397-08002B2CF9AE}" pid="3" name="KSOProductBuildVer">
    <vt:lpwstr>1033-11.2.0.11029</vt:lpwstr>
  </property>
</Properties>
</file>