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0963"/>
            <a:ext cx="6209665" cy="34302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562" y="1812925"/>
            <a:ext cx="2633573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1507" y="2487479"/>
            <a:ext cx="1185508" cy="164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998" y="4213747"/>
            <a:ext cx="2914015" cy="15570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14300" marR="106045" algn="ctr">
              <a:lnSpc>
                <a:spcPts val="2090"/>
              </a:lnSpc>
              <a:spcBef>
                <a:spcPts val="7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non-null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608" y="517651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886" y="2487479"/>
            <a:ext cx="1741826" cy="164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4500" y="4213747"/>
            <a:ext cx="277050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99000"/>
              </a:lnSpc>
              <a:spcBef>
                <a:spcPts val="66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8966" y="2487479"/>
            <a:ext cx="1877504" cy="16414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7464" y="4213747"/>
            <a:ext cx="2596515" cy="21177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optionally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0" marR="120015" algn="ctr">
              <a:lnSpc>
                <a:spcPct val="102000"/>
              </a:lnSpc>
              <a:spcBef>
                <a:spcPts val="48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78" y="1546859"/>
            <a:ext cx="609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5" dirty="0"/>
              <a:t>Serve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55" dirty="0"/>
              <a:t>a</a:t>
            </a:r>
            <a:r>
              <a:rPr spc="-130" dirty="0"/>
              <a:t> </a:t>
            </a:r>
            <a:r>
              <a:rPr spc="-25" dirty="0"/>
              <a:t>signal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35" dirty="0"/>
              <a:t>errors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Allow</a:t>
            </a:r>
            <a:r>
              <a:rPr spc="-120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10" dirty="0"/>
              <a:t>structured</a:t>
            </a:r>
            <a:r>
              <a:rPr spc="-125" dirty="0"/>
              <a:t> </a:t>
            </a:r>
            <a:r>
              <a:rPr spc="-30" dirty="0"/>
              <a:t>error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20" dirty="0"/>
              <a:t>Handing</a:t>
            </a:r>
            <a:r>
              <a:rPr spc="-13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dirty="0"/>
              <a:t>Use</a:t>
            </a:r>
            <a:r>
              <a:rPr spc="-140" dirty="0"/>
              <a:t> </a:t>
            </a:r>
            <a:r>
              <a:rPr spc="5" dirty="0"/>
              <a:t>try/catch</a:t>
            </a:r>
            <a:r>
              <a:rPr spc="-150" dirty="0"/>
              <a:t> </a:t>
            </a:r>
            <a:r>
              <a:rPr spc="25" dirty="0"/>
              <a:t>blocks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</a:t>
            </a:r>
            <a:r>
              <a:rPr spc="10" dirty="0"/>
              <a:t>r</a:t>
            </a:r>
            <a:r>
              <a:rPr spc="10" dirty="0"/>
              <a:t>y</a:t>
            </a:r>
            <a:r>
              <a:rPr spc="-130" dirty="0"/>
              <a:t> 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14" dirty="0"/>
              <a:t>o</a:t>
            </a:r>
            <a:r>
              <a:rPr spc="120" dirty="0"/>
              <a:t>c</a:t>
            </a:r>
            <a:r>
              <a:rPr spc="-25" dirty="0"/>
              <a:t>k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6006465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“normal”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19140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Finally</a:t>
            </a:r>
            <a:r>
              <a:rPr spc="-195" dirty="0"/>
              <a:t> </a:t>
            </a:r>
            <a:r>
              <a:rPr spc="70" dirty="0"/>
              <a:t>block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819148"/>
            <a:ext cx="61061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443731"/>
            <a:ext cx="604456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Text Box 7"/>
          <p:cNvSpPr txBox="1"/>
          <p:nvPr/>
        </p:nvSpPr>
        <p:spPr>
          <a:xfrm>
            <a:off x="10210800" y="38100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304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16" y="4457248"/>
            <a:ext cx="3964940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630" indent="-755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encounter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4215" marR="79375" indent="-617220">
              <a:lnSpc>
                <a:spcPct val="101000"/>
              </a:lnSpc>
              <a:spcBef>
                <a:spcPts val="58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mechanism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316" y="4457248"/>
            <a:ext cx="3900804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Non-intrusive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3825" marR="117475" algn="ctr">
              <a:lnSpc>
                <a:spcPts val="2110"/>
              </a:lnSpc>
              <a:spcBef>
                <a:spcPts val="74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8" y="1828800"/>
            <a:ext cx="277466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20" y="4816912"/>
            <a:ext cx="462026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7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“normal”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666" y="4816912"/>
            <a:ext cx="482600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24000"/>
              </a:lnSpc>
              <a:spcBef>
                <a:spcPts val="125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2531" y="2191061"/>
            <a:ext cx="2778125" cy="2428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647140" y="1331467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2071998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1739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5651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60" y="2659380"/>
            <a:ext cx="6276975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0320" y="1707205"/>
            <a:ext cx="924560" cy="972819"/>
          </a:xfrm>
          <a:custGeom>
            <a:avLst/>
            <a:gdLst/>
            <a:ahLst/>
            <a:cxnLst/>
            <a:rect l="l" t="t" r="r" b="b"/>
            <a:pathLst>
              <a:path w="924560" h="972819">
                <a:moveTo>
                  <a:pt x="693094" y="0"/>
                </a:moveTo>
                <a:lnTo>
                  <a:pt x="231030" y="0"/>
                </a:lnTo>
                <a:lnTo>
                  <a:pt x="231030" y="510701"/>
                </a:lnTo>
                <a:lnTo>
                  <a:pt x="0" y="510701"/>
                </a:lnTo>
                <a:lnTo>
                  <a:pt x="462062" y="972765"/>
                </a:lnTo>
                <a:lnTo>
                  <a:pt x="924126" y="510701"/>
                </a:lnTo>
                <a:lnTo>
                  <a:pt x="693094" y="510701"/>
                </a:lnTo>
                <a:lnTo>
                  <a:pt x="6930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09600" algn="ctr">
              <a:lnSpc>
                <a:spcPct val="100000"/>
              </a:lnSpc>
              <a:spcBef>
                <a:spcPts val="1800"/>
              </a:spcBef>
              <a:tabLst>
                <a:tab pos="36569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3169823"/>
            <a:ext cx="4221480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636" y="319277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3726179"/>
            <a:ext cx="9017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132" y="2638507"/>
            <a:ext cx="3915410" cy="400685"/>
          </a:xfrm>
          <a:custGeom>
            <a:avLst/>
            <a:gdLst/>
            <a:ahLst/>
            <a:cxnLst/>
            <a:rect l="l" t="t" r="r" b="b"/>
            <a:pathLst>
              <a:path w="3915410" h="400685">
                <a:moveTo>
                  <a:pt x="0" y="0"/>
                </a:moveTo>
                <a:lnTo>
                  <a:pt x="3915057" y="0"/>
                </a:lnTo>
                <a:lnTo>
                  <a:pt x="3915057" y="400111"/>
                </a:lnTo>
                <a:lnTo>
                  <a:pt x="0" y="4001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3375" y="3197212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29" h="345439">
                <a:moveTo>
                  <a:pt x="735088" y="0"/>
                </a:moveTo>
                <a:lnTo>
                  <a:pt x="0" y="0"/>
                </a:lnTo>
                <a:lnTo>
                  <a:pt x="0" y="345332"/>
                </a:lnTo>
                <a:lnTo>
                  <a:pt x="735088" y="345332"/>
                </a:lnTo>
                <a:lnTo>
                  <a:pt x="735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383" y="4818110"/>
            <a:ext cx="5130800" cy="345440"/>
          </a:xfrm>
          <a:custGeom>
            <a:avLst/>
            <a:gdLst/>
            <a:ahLst/>
            <a:cxnLst/>
            <a:rect l="l" t="t" r="r" b="b"/>
            <a:pathLst>
              <a:path w="5130800" h="345439">
                <a:moveTo>
                  <a:pt x="5130420" y="0"/>
                </a:moveTo>
                <a:lnTo>
                  <a:pt x="0" y="0"/>
                </a:lnTo>
                <a:lnTo>
                  <a:pt x="0" y="345332"/>
                </a:lnTo>
                <a:lnTo>
                  <a:pt x="5130420" y="345332"/>
                </a:lnTo>
                <a:lnTo>
                  <a:pt x="51304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20" name="object 20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749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3669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4247399"/>
            <a:ext cx="7426959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160" y="42595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zero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32" y="4780107"/>
            <a:ext cx="335089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85" y="47929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326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19" name="object 19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8418639" y="4274788"/>
            <a:ext cx="3021330" cy="345440"/>
          </a:xfrm>
          <a:custGeom>
            <a:avLst/>
            <a:gdLst/>
            <a:ahLst/>
            <a:cxnLst/>
            <a:rect l="l" t="t" r="r" b="b"/>
            <a:pathLst>
              <a:path w="3021329" h="345439">
                <a:moveTo>
                  <a:pt x="3021088" y="0"/>
                </a:moveTo>
                <a:lnTo>
                  <a:pt x="0" y="0"/>
                </a:lnTo>
                <a:lnTo>
                  <a:pt x="0" y="345332"/>
                </a:lnTo>
                <a:lnTo>
                  <a:pt x="3021088" y="345332"/>
                </a:lnTo>
                <a:lnTo>
                  <a:pt x="3021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81082" y="2619457"/>
            <a:ext cx="3953510" cy="1514475"/>
            <a:chOff x="881082" y="2619457"/>
            <a:chExt cx="3953510" cy="1514475"/>
          </a:xfrm>
        </p:grpSpPr>
        <p:sp>
          <p:nvSpPr>
            <p:cNvPr id="24" name="object 24"/>
            <p:cNvSpPr/>
            <p:nvPr/>
          </p:nvSpPr>
          <p:spPr>
            <a:xfrm>
              <a:off x="900132" y="2638507"/>
              <a:ext cx="3915410" cy="400685"/>
            </a:xfrm>
            <a:custGeom>
              <a:avLst/>
              <a:gdLst/>
              <a:ahLst/>
              <a:cxnLst/>
              <a:rect l="l" t="t" r="r" b="b"/>
              <a:pathLst>
                <a:path w="3915410" h="400685">
                  <a:moveTo>
                    <a:pt x="0" y="0"/>
                  </a:moveTo>
                  <a:lnTo>
                    <a:pt x="3915057" y="0"/>
                  </a:lnTo>
                  <a:lnTo>
                    <a:pt x="3915057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268" y="3714690"/>
              <a:ext cx="1879600" cy="400685"/>
            </a:xfrm>
            <a:custGeom>
              <a:avLst/>
              <a:gdLst/>
              <a:ahLst/>
              <a:cxnLst/>
              <a:rect l="l" t="t" r="r" b="b"/>
              <a:pathLst>
                <a:path w="1879600" h="400685">
                  <a:moveTo>
                    <a:pt x="0" y="0"/>
                  </a:moveTo>
                  <a:lnTo>
                    <a:pt x="1879600" y="0"/>
                  </a:lnTo>
                  <a:lnTo>
                    <a:pt x="1879600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3" y="4457248"/>
            <a:ext cx="46253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55" y="4457248"/>
            <a:ext cx="442849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ts val="2780"/>
              </a:lnSpc>
              <a:spcBef>
                <a:spcPts val="9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9730" y="1828800"/>
            <a:ext cx="2103725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031" y="517651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Handling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724404"/>
            <a:ext cx="588264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211" y="1812925"/>
            <a:ext cx="3156275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</Words>
  <Application>WPS Presentation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Handling Exceptions in Java</vt:lpstr>
      <vt:lpstr>PowerPoint 演示文稿</vt:lpstr>
      <vt:lpstr>Dealing with Errors</vt:lpstr>
      <vt:lpstr>Dealing with Errors</vt:lpstr>
      <vt:lpstr>System.out.println(result);</vt:lpstr>
      <vt:lpstr>int	i = 12;</vt:lpstr>
      <vt:lpstr>int	i = 12;</vt:lpstr>
      <vt:lpstr>Handling Cleanup</vt:lpstr>
      <vt:lpstr>Automating Cleanup</vt:lpstr>
      <vt:lpstr>Automating Cleanup</vt:lpstr>
      <vt:lpstr>Automating Cleanup</vt:lpstr>
      <vt:lpstr>Exceptions</vt:lpstr>
      <vt:lpstr>Try block</vt:lpstr>
      <vt:lpstr>Finally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</cp:lastModifiedBy>
  <cp:revision>5</cp:revision>
  <dcterms:created xsi:type="dcterms:W3CDTF">2021-08-10T06:42:00Z</dcterms:created>
  <dcterms:modified xsi:type="dcterms:W3CDTF">2022-03-18T05:52:39Z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2020-09-18T03:30:00Z</vt:filetime>
  </property>
  <property fmtid="{D5CDD505-2E9C-101B-9397-08002B2CF9AE}" pid="3" name="LastSaved">
    <vt:filetime>2021-08-11T03:30:00Z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1033-11.2.0.11029</vt:lpwstr>
  </property>
</Properties>
</file>