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6" r:id="rId4"/>
    <p:sldId id="261" r:id="rId5"/>
    <p:sldId id="263" r:id="rId6"/>
    <p:sldId id="265" r:id="rId7"/>
    <p:sldId id="266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1275" y="3267964"/>
            <a:ext cx="844042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 spc="-15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9320" y="1666240"/>
            <a:ext cx="106648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sz="4500" dirty="0">
                <a:solidFill>
                  <a:srgbClr val="171717"/>
                </a:solidFill>
              </a:rPr>
            </a:br>
            <a:r>
              <a:rPr lang="en-US" sz="4500" dirty="0">
                <a:solidFill>
                  <a:srgbClr val="171717"/>
                </a:solidFill>
              </a:rPr>
              <a:t>HTML5</a:t>
            </a:r>
            <a:r>
              <a:rPr sz="4500" dirty="0">
                <a:solidFill>
                  <a:srgbClr val="171717"/>
                </a:solidFill>
              </a:rPr>
              <a:t> Fundamentals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795" y="804545"/>
            <a:ext cx="9629775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1670" y="723900"/>
            <a:ext cx="10869295" cy="5410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967740" y="1016635"/>
          <a:ext cx="10026650" cy="533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572750" imgH="5057775" progId="Paint.Picture">
                  <p:embed/>
                </p:oleObj>
              </mc:Choice>
              <mc:Fallback>
                <p:oleObj name="" r:id="rId1" imgW="10572750" imgH="50577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7740" y="1016635"/>
                        <a:ext cx="10026650" cy="5339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6265" y="1195070"/>
            <a:ext cx="11000105" cy="46678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245" y="544830"/>
            <a:ext cx="11573510" cy="5424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240" y="880745"/>
            <a:ext cx="11879580" cy="5339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838200" y="544195"/>
          <a:ext cx="10380345" cy="581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048875" imgH="4772025" progId="Paint.Picture">
                  <p:embed/>
                </p:oleObj>
              </mc:Choice>
              <mc:Fallback>
                <p:oleObj name="" r:id="rId1" imgW="10048875" imgH="47720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544195"/>
                        <a:ext cx="10380345" cy="5812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Presentation</Application>
  <PresentationFormat>Widescreen</PresentationFormat>
  <Paragraphs>20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 HTML5 Fundamentals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Build Tool Fundamentals</dc:title>
  <dc:creator/>
  <cp:lastModifiedBy>Steve Sam</cp:lastModifiedBy>
  <cp:revision>11</cp:revision>
  <dcterms:created xsi:type="dcterms:W3CDTF">2021-12-18T02:44:00Z</dcterms:created>
  <dcterms:modified xsi:type="dcterms:W3CDTF">2022-04-12T16:50:12Z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4C1A75E258ED4E43BA253B91FF33972C</vt:lpwstr>
  </property>
  <property fmtid="{D5CDD505-2E9C-101B-9397-08002B2CF9AE}" pid="3" name="KSOProductBuildVer">
    <vt:lpwstr>1033-11.2.0.11074</vt:lpwstr>
  </property>
</Properties>
</file>