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135" y="1922779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773" y="2011171"/>
            <a:ext cx="10900452" cy="3402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w3.org/TR/html4/strict.dt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6619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DOCUMENTS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56311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5" dirty="0">
                <a:solidFill>
                  <a:srgbClr val="171717"/>
                </a:solidFill>
              </a:rPr>
              <a:t>H</a:t>
            </a:r>
            <a:r>
              <a:rPr sz="4500" spc="-40" dirty="0">
                <a:solidFill>
                  <a:srgbClr val="171717"/>
                </a:solidFill>
              </a:rPr>
              <a:t>T</a:t>
            </a:r>
            <a:r>
              <a:rPr sz="4500" spc="-10" dirty="0">
                <a:solidFill>
                  <a:srgbClr val="171717"/>
                </a:solidFill>
              </a:rPr>
              <a:t>M</a:t>
            </a:r>
            <a:r>
              <a:rPr sz="4500" spc="280" dirty="0">
                <a:solidFill>
                  <a:srgbClr val="171717"/>
                </a:solidFill>
              </a:rPr>
              <a:t>L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45" dirty="0">
                <a:solidFill>
                  <a:srgbClr val="171717"/>
                </a:solidFill>
              </a:rPr>
              <a:t>F</a:t>
            </a:r>
            <a:r>
              <a:rPr sz="4500" spc="-100" dirty="0">
                <a:solidFill>
                  <a:srgbClr val="171717"/>
                </a:solidFill>
              </a:rPr>
              <a:t>un</a:t>
            </a:r>
            <a:r>
              <a:rPr sz="4500" spc="-105" dirty="0">
                <a:solidFill>
                  <a:srgbClr val="171717"/>
                </a:solidFill>
              </a:rPr>
              <a:t>d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30" dirty="0">
                <a:solidFill>
                  <a:srgbClr val="171717"/>
                </a:solidFill>
              </a:rPr>
              <a:t>n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ls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237235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&lt;html&gt;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834644"/>
            <a:ext cx="7310755" cy="421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&lt;head&gt;</a:t>
            </a:r>
            <a:r>
              <a:rPr sz="24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&lt;/head&gt;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1980">
              <a:lnSpc>
                <a:spcPct val="100000"/>
              </a:lnSpc>
              <a:spcBef>
                <a:spcPts val="17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&lt;body&gt;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198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…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page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content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ACTUALLY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goes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here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198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&lt;/body&gt;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7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&lt;/html&gt;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Documents: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BODY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displayed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&lt;base&gt;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&lt;link&gt;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30303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&lt;style&gt;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85215">
              <a:lnSpc>
                <a:spcPct val="100000"/>
              </a:lnSpc>
            </a:pPr>
            <a:r>
              <a:rPr sz="2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&lt;script&gt;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131570">
              <a:lnSpc>
                <a:spcPct val="100000"/>
              </a:lnSpc>
            </a:pPr>
            <a:r>
              <a:rPr sz="24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&lt;meta&gt;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&lt;title&gt;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99556" y="517651"/>
            <a:ext cx="17043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solidFill>
                  <a:srgbClr val="404040"/>
                </a:solidFill>
              </a:rPr>
              <a:t>&lt;h</a:t>
            </a:r>
            <a:r>
              <a:rPr spc="-250" dirty="0">
                <a:solidFill>
                  <a:srgbClr val="404040"/>
                </a:solidFill>
              </a:rPr>
              <a:t>e</a:t>
            </a:r>
            <a:r>
              <a:rPr spc="-110" dirty="0">
                <a:solidFill>
                  <a:srgbClr val="404040"/>
                </a:solidFill>
              </a:rPr>
              <a:t>a</a:t>
            </a:r>
            <a:r>
              <a:rPr spc="125" dirty="0">
                <a:solidFill>
                  <a:srgbClr val="404040"/>
                </a:solidFill>
              </a:rPr>
              <a:t>d</a:t>
            </a:r>
            <a:r>
              <a:rPr spc="-715" dirty="0">
                <a:solidFill>
                  <a:srgbClr val="404040"/>
                </a:solidFill>
              </a:rPr>
              <a:t>&gt;</a:t>
            </a:r>
            <a:endParaRPr spc="-71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519" y="4052679"/>
            <a:ext cx="3429000" cy="16440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534" y="405267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306" y="217423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Links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319" y="2174239"/>
            <a:ext cx="3429000" cy="1644014"/>
          </a:xfrm>
          <a:prstGeom prst="rect">
            <a:avLst/>
          </a:prstGeom>
          <a:solidFill>
            <a:srgbClr val="2D2D2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8" y="217423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73361" y="517651"/>
            <a:ext cx="1756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404040"/>
                </a:solidFill>
              </a:rPr>
              <a:t>&lt;body&gt;</a:t>
            </a:r>
            <a:endParaRPr spc="-185" dirty="0">
              <a:solidFill>
                <a:srgbClr val="40404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224532"/>
            <a:ext cx="574230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interpreted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browsers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structured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Summary</a:t>
            </a:r>
            <a:endParaRPr spc="-9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520188"/>
            <a:ext cx="470090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browsers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Dissecting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7202" y="1736852"/>
            <a:ext cx="4514215" cy="297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987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4125" marR="5080" indent="-689610" algn="r">
              <a:lnSpc>
                <a:spcPct val="162000"/>
              </a:lnSpc>
              <a:spcBef>
                <a:spcPts val="685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1069975" algn="r">
              <a:lnSpc>
                <a:spcPct val="165000"/>
              </a:lnSpc>
              <a:spcBef>
                <a:spcPts val="6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Linking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research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Displaying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experimental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Charts,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graphs,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pictures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484695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Storefronts,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files/photos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Interactive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Graphically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rich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9618" y="517651"/>
            <a:ext cx="4784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solidFill>
                  <a:srgbClr val="404040"/>
                </a:solidFill>
              </a:rPr>
              <a:t>HTML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Has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Aged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Well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754" y="1736852"/>
            <a:ext cx="175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1696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9618" y="517651"/>
            <a:ext cx="4784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solidFill>
                  <a:srgbClr val="404040"/>
                </a:solidFill>
              </a:rPr>
              <a:t>HTML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Has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Aged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Well</a:t>
            </a:r>
            <a:endParaRPr spc="-15" dirty="0">
              <a:solidFill>
                <a:srgbClr val="40404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20867" y="2247441"/>
            <a:ext cx="4079581" cy="40221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935" y="2221923"/>
            <a:ext cx="5100999" cy="404768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470090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markup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language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“marked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up”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Markup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displayed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Browsers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interpret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markup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17662" y="517651"/>
            <a:ext cx="40690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solidFill>
                  <a:srgbClr val="404040"/>
                </a:solidFill>
              </a:rPr>
              <a:t>HTML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Documents</a:t>
            </a:r>
            <a:endParaRPr spc="-5" dirty="0">
              <a:solidFill>
                <a:srgbClr val="40404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511" y="1168400"/>
            <a:ext cx="1600199" cy="1905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1229" y="3216277"/>
            <a:ext cx="2362198" cy="2616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91718" y="1947862"/>
            <a:ext cx="2260600" cy="24256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3836" y="4658867"/>
            <a:ext cx="12979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arkup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anguage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6092" y="517651"/>
            <a:ext cx="4812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Understanding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114" dirty="0">
                <a:solidFill>
                  <a:srgbClr val="404040"/>
                </a:solidFill>
              </a:rPr>
              <a:t>HTML</a:t>
            </a:r>
            <a:endParaRPr spc="114" dirty="0">
              <a:solidFill>
                <a:srgbClr val="40404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0318" y="1903412"/>
            <a:ext cx="2273300" cy="25145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7168" y="1903412"/>
            <a:ext cx="2273300" cy="25145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66568" y="4658867"/>
            <a:ext cx="12979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5080" indent="-24130" algn="just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ransport </a:t>
            </a:r>
            <a:r>
              <a:rPr sz="2000" spc="-6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rotocol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5082" y="4658867"/>
            <a:ext cx="12065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 algn="just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dentifier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39381" y="4658867"/>
            <a:ext cx="12065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 algn="just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ocator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219" y="2208212"/>
            <a:ext cx="1917699" cy="1905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602995"/>
            <a:ext cx="276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&lt;!DOCTYPE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HTML&gt;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73" y="2011171"/>
            <a:ext cx="10409555" cy="340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&lt;!DOCTYPE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HTML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4516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"-//W3C//DTD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HTML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4.01//EN“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4516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"http://www.w3.org/TR/html4/strict.dtd"&gt;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Documents: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 indent="52070">
              <a:lnSpc>
                <a:spcPct val="101000"/>
              </a:lnSpc>
              <a:spcBef>
                <a:spcPts val="625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compliance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3395" y="1424070"/>
          <a:ext cx="4300855" cy="1581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985"/>
                <a:gridCol w="1479550"/>
                <a:gridCol w="1035685"/>
              </a:tblGrid>
              <a:tr h="4996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&lt;!DOCTYPE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html&gt;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</a:tr>
              <a:tr h="10818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&lt;html&gt;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1722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…</a:t>
                      </a:r>
                      <a:r>
                        <a:rPr sz="24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049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content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here…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2445" y="3202940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&lt;/html&gt;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5" y="3899407"/>
            <a:ext cx="8032115" cy="114554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Documents: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019" y="237235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&lt;head&gt;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019" y="834644"/>
            <a:ext cx="11017885" cy="421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&lt;title&gt;HTML</a:t>
            </a:r>
            <a:r>
              <a:rPr sz="24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Fundamentals&lt;/title&gt;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910" marR="1282700" indent="-586105">
              <a:lnSpc>
                <a:spcPts val="4700"/>
              </a:lnSpc>
              <a:spcBef>
                <a:spcPts val="3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&lt;meta name="viewport" content="width=device-width,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initial-scale=1"&gt;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&lt;link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rel="stylesheet"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type="text/css"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href="main.css"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&lt;/head&gt;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60020">
              <a:lnSpc>
                <a:spcPct val="100000"/>
              </a:lnSpc>
            </a:pP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Documents: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69545">
              <a:lnSpc>
                <a:spcPct val="100000"/>
              </a:lnSpc>
              <a:spcBef>
                <a:spcPts val="65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metadata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</Words>
  <Application>WPS Presentation</Application>
  <PresentationFormat>On-screen Show (4:3)</PresentationFormat>
  <Paragraphs>144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Verdana</vt:lpstr>
      <vt:lpstr>Courier New</vt:lpstr>
      <vt:lpstr>Times New Roman</vt:lpstr>
      <vt:lpstr>Microsoft YaHei</vt:lpstr>
      <vt:lpstr>Arial Unicode MS</vt:lpstr>
      <vt:lpstr>Calibri</vt:lpstr>
      <vt:lpstr>Office Theme</vt:lpstr>
      <vt:lpstr>HTML Fundamentals</vt:lpstr>
      <vt:lpstr>PowerPoint 演示文稿</vt:lpstr>
      <vt:lpstr>HTML Has Aged Well</vt:lpstr>
      <vt:lpstr>HTML Has Aged Well</vt:lpstr>
      <vt:lpstr>HTML Documents</vt:lpstr>
      <vt:lpstr>Understanding HTML</vt:lpstr>
      <vt:lpstr>&lt;!DOCTYPE HTML&gt;</vt:lpstr>
      <vt:lpstr>&lt;/html&gt;</vt:lpstr>
      <vt:lpstr>&lt;head&gt;</vt:lpstr>
      <vt:lpstr>&lt;html&gt;</vt:lpstr>
      <vt:lpstr>&lt;head&gt;</vt:lpstr>
      <vt:lpstr>&lt;body&gt;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Fundamentals</dc:title>
  <dc:creator/>
  <cp:lastModifiedBy>Steve Sam</cp:lastModifiedBy>
  <cp:revision>1</cp:revision>
  <dcterms:created xsi:type="dcterms:W3CDTF">2022-04-24T14:46:20Z</dcterms:created>
  <dcterms:modified xsi:type="dcterms:W3CDTF">2022-04-24T14:46:20Z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E30387D31A6B43E3BC23CCC93432484C</vt:lpwstr>
  </property>
  <property fmtid="{D5CDD505-2E9C-101B-9397-08002B2CF9AE}" pid="3" name="KSOProductBuildVer">
    <vt:lpwstr>1033-11.2.0.11074</vt:lpwstr>
  </property>
</Properties>
</file>