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2619" y="840231"/>
            <a:ext cx="10906760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A62E5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947" y="2718308"/>
            <a:ext cx="1062010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870" y="2182985"/>
            <a:ext cx="10758258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un.org/development/desa/disabilities/convention-on-the-rights-of-persons-with-disabilities/article-9-accessibilit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3.org/TR/html-ar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7786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171717"/>
                </a:solidFill>
              </a:rPr>
              <a:t>P</a:t>
            </a:r>
            <a:r>
              <a:rPr sz="4500" spc="-35" dirty="0">
                <a:solidFill>
                  <a:srgbClr val="171717"/>
                </a:solidFill>
              </a:rPr>
              <a:t>l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95" dirty="0">
                <a:solidFill>
                  <a:srgbClr val="171717"/>
                </a:solidFill>
              </a:rPr>
              <a:t>f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40" dirty="0">
                <a:solidFill>
                  <a:srgbClr val="171717"/>
                </a:solidFill>
              </a:rPr>
              <a:t>A</a:t>
            </a:r>
            <a:r>
              <a:rPr sz="4500" spc="45" dirty="0">
                <a:solidFill>
                  <a:srgbClr val="171717"/>
                </a:solidFill>
              </a:rPr>
              <a:t>cc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165" dirty="0">
                <a:solidFill>
                  <a:srgbClr val="171717"/>
                </a:solidFill>
              </a:rPr>
              <a:t>ili</a:t>
            </a:r>
            <a:r>
              <a:rPr sz="4500" spc="-100" dirty="0">
                <a:solidFill>
                  <a:srgbClr val="171717"/>
                </a:solidFill>
              </a:rPr>
              <a:t>ty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60521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accessibility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687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ARIA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attributes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885"/>
              </a:spcBef>
            </a:pPr>
            <a:r>
              <a:rPr spc="-210" dirty="0"/>
              <a:t>To</a:t>
            </a:r>
            <a:r>
              <a:rPr spc="-455" dirty="0"/>
              <a:t> </a:t>
            </a:r>
            <a:r>
              <a:rPr spc="-140" dirty="0"/>
              <a:t>enable</a:t>
            </a:r>
            <a:r>
              <a:rPr spc="-450" dirty="0"/>
              <a:t> </a:t>
            </a:r>
            <a:r>
              <a:rPr spc="-125" dirty="0"/>
              <a:t>persons</a:t>
            </a:r>
            <a:r>
              <a:rPr spc="-445" dirty="0"/>
              <a:t> </a:t>
            </a:r>
            <a:r>
              <a:rPr spc="-85" dirty="0"/>
              <a:t>with</a:t>
            </a:r>
            <a:r>
              <a:rPr spc="-450" dirty="0"/>
              <a:t> </a:t>
            </a:r>
            <a:r>
              <a:rPr spc="-155" dirty="0"/>
              <a:t>disabilities</a:t>
            </a:r>
            <a:r>
              <a:rPr spc="-445" dirty="0"/>
              <a:t> </a:t>
            </a:r>
            <a:r>
              <a:rPr spc="-5" dirty="0"/>
              <a:t>to</a:t>
            </a:r>
            <a:r>
              <a:rPr spc="-455" dirty="0"/>
              <a:t> </a:t>
            </a:r>
            <a:r>
              <a:rPr spc="-195" dirty="0"/>
              <a:t>live </a:t>
            </a:r>
            <a:r>
              <a:rPr spc="-1495" dirty="0"/>
              <a:t> </a:t>
            </a:r>
            <a:r>
              <a:rPr spc="-170" dirty="0"/>
              <a:t>i</a:t>
            </a:r>
            <a:r>
              <a:rPr spc="-254" dirty="0"/>
              <a:t>n</a:t>
            </a:r>
            <a:r>
              <a:rPr spc="40" dirty="0"/>
              <a:t>d</a:t>
            </a:r>
            <a:r>
              <a:rPr spc="-170" dirty="0"/>
              <a:t>e</a:t>
            </a:r>
            <a:r>
              <a:rPr spc="40" dirty="0"/>
              <a:t>p</a:t>
            </a:r>
            <a:r>
              <a:rPr spc="-170" dirty="0"/>
              <a:t>e</a:t>
            </a:r>
            <a:r>
              <a:rPr spc="-204" dirty="0"/>
              <a:t>n</a:t>
            </a:r>
            <a:r>
              <a:rPr spc="40" dirty="0"/>
              <a:t>d</a:t>
            </a:r>
            <a:r>
              <a:rPr spc="-170" dirty="0"/>
              <a:t>e</a:t>
            </a:r>
            <a:r>
              <a:rPr spc="-204" dirty="0"/>
              <a:t>n</a:t>
            </a:r>
            <a:r>
              <a:rPr spc="-140" dirty="0"/>
              <a:t>tl</a:t>
            </a:r>
            <a:r>
              <a:rPr spc="-50" dirty="0"/>
              <a:t>y</a:t>
            </a:r>
            <a:r>
              <a:rPr spc="-455" dirty="0"/>
              <a:t> </a:t>
            </a:r>
            <a:r>
              <a:rPr spc="-235" dirty="0"/>
              <a:t>a</a:t>
            </a:r>
            <a:r>
              <a:rPr spc="-204" dirty="0"/>
              <a:t>n</a:t>
            </a:r>
            <a:r>
              <a:rPr spc="155" dirty="0"/>
              <a:t>d</a:t>
            </a:r>
            <a:r>
              <a:rPr spc="-450" dirty="0"/>
              <a:t> </a:t>
            </a:r>
            <a:r>
              <a:rPr spc="40" dirty="0"/>
              <a:t>p</a:t>
            </a:r>
            <a:r>
              <a:rPr spc="-235" dirty="0"/>
              <a:t>a</a:t>
            </a:r>
            <a:r>
              <a:rPr spc="-110" dirty="0"/>
              <a:t>rti</a:t>
            </a:r>
            <a:r>
              <a:rPr spc="-114" dirty="0"/>
              <a:t>c</a:t>
            </a:r>
            <a:r>
              <a:rPr spc="-95" dirty="0"/>
              <a:t>i</a:t>
            </a:r>
            <a:r>
              <a:rPr spc="-85" dirty="0"/>
              <a:t>p</a:t>
            </a:r>
            <a:r>
              <a:rPr spc="-254" dirty="0"/>
              <a:t>a</a:t>
            </a:r>
            <a:r>
              <a:rPr spc="-150" dirty="0"/>
              <a:t>t</a:t>
            </a:r>
            <a:r>
              <a:rPr spc="-55" dirty="0"/>
              <a:t>e</a:t>
            </a:r>
            <a:r>
              <a:rPr spc="-450" dirty="0"/>
              <a:t> </a:t>
            </a:r>
            <a:r>
              <a:rPr spc="-125" dirty="0"/>
              <a:t>f</a:t>
            </a:r>
            <a:r>
              <a:rPr spc="-145" dirty="0"/>
              <a:t>u</a:t>
            </a:r>
            <a:r>
              <a:rPr spc="-170" dirty="0"/>
              <a:t>ll</a:t>
            </a:r>
            <a:r>
              <a:rPr spc="-125" dirty="0"/>
              <a:t>y</a:t>
            </a:r>
            <a:r>
              <a:rPr spc="-455" dirty="0"/>
              <a:t> </a:t>
            </a:r>
            <a:r>
              <a:rPr spc="-170" dirty="0"/>
              <a:t>i</a:t>
            </a:r>
            <a:r>
              <a:rPr spc="-140" dirty="0"/>
              <a:t>n</a:t>
            </a:r>
            <a:r>
              <a:rPr spc="-450" dirty="0"/>
              <a:t> </a:t>
            </a:r>
            <a:r>
              <a:rPr spc="-235" dirty="0"/>
              <a:t>a</a:t>
            </a:r>
            <a:r>
              <a:rPr spc="-235" dirty="0"/>
              <a:t>ll  </a:t>
            </a:r>
            <a:r>
              <a:rPr spc="-240" dirty="0"/>
              <a:t>a</a:t>
            </a:r>
            <a:r>
              <a:rPr spc="-220" dirty="0"/>
              <a:t>s</a:t>
            </a:r>
            <a:r>
              <a:rPr spc="40" dirty="0"/>
              <a:t>p</a:t>
            </a:r>
            <a:r>
              <a:rPr spc="-165" dirty="0"/>
              <a:t>e</a:t>
            </a:r>
            <a:r>
              <a:rPr spc="15" dirty="0"/>
              <a:t>c</a:t>
            </a:r>
            <a:r>
              <a:rPr spc="-5" dirty="0"/>
              <a:t>t</a:t>
            </a:r>
            <a:r>
              <a:rPr spc="-105" dirty="0"/>
              <a:t>s</a:t>
            </a:r>
            <a:r>
              <a:rPr spc="-450" dirty="0"/>
              <a:t> </a:t>
            </a:r>
            <a:r>
              <a:rPr spc="25" dirty="0"/>
              <a:t>o</a:t>
            </a:r>
            <a:r>
              <a:rPr spc="40" dirty="0"/>
              <a:t>f</a:t>
            </a:r>
            <a:r>
              <a:rPr spc="-445" dirty="0"/>
              <a:t> </a:t>
            </a:r>
            <a:r>
              <a:rPr spc="-220" dirty="0"/>
              <a:t>li</a:t>
            </a:r>
            <a:r>
              <a:rPr spc="-110" dirty="0"/>
              <a:t>f</a:t>
            </a:r>
            <a:r>
              <a:rPr spc="-55" dirty="0"/>
              <a:t>e</a:t>
            </a:r>
            <a:r>
              <a:rPr spc="-445" dirty="0"/>
              <a:t> </a:t>
            </a:r>
            <a:r>
              <a:rPr spc="-595" dirty="0"/>
              <a:t>…</a:t>
            </a:r>
            <a:r>
              <a:rPr spc="-445" dirty="0"/>
              <a:t> </a:t>
            </a:r>
            <a:r>
              <a:rPr spc="-165" dirty="0"/>
              <a:t>e</a:t>
            </a:r>
            <a:r>
              <a:rPr spc="-200" dirty="0"/>
              <a:t>n</a:t>
            </a:r>
            <a:r>
              <a:rPr spc="-220" dirty="0"/>
              <a:t>s</a:t>
            </a:r>
            <a:r>
              <a:rPr spc="-200" dirty="0"/>
              <a:t>u</a:t>
            </a:r>
            <a:r>
              <a:rPr spc="-340" dirty="0"/>
              <a:t>r</a:t>
            </a:r>
            <a:r>
              <a:rPr spc="-55" dirty="0"/>
              <a:t>e</a:t>
            </a:r>
            <a:r>
              <a:rPr spc="-445" dirty="0"/>
              <a:t> </a:t>
            </a:r>
            <a:r>
              <a:rPr spc="-595" dirty="0"/>
              <a:t>…</a:t>
            </a:r>
            <a:r>
              <a:rPr spc="-445" dirty="0"/>
              <a:t> </a:t>
            </a:r>
            <a:r>
              <a:rPr spc="-70" dirty="0"/>
              <a:t>a</a:t>
            </a:r>
            <a:r>
              <a:rPr spc="-140" dirty="0"/>
              <a:t>c</a:t>
            </a:r>
            <a:r>
              <a:rPr spc="30" dirty="0"/>
              <a:t>c</a:t>
            </a:r>
            <a:r>
              <a:rPr spc="-165" dirty="0"/>
              <a:t>e</a:t>
            </a:r>
            <a:r>
              <a:rPr spc="-265" dirty="0"/>
              <a:t>s</a:t>
            </a:r>
            <a:r>
              <a:rPr spc="-220" dirty="0"/>
              <a:t>s</a:t>
            </a:r>
            <a:r>
              <a:rPr spc="-580" dirty="0"/>
              <a:t>,</a:t>
            </a:r>
            <a:r>
              <a:rPr spc="-450" dirty="0"/>
              <a:t> </a:t>
            </a:r>
            <a:r>
              <a:rPr spc="25" dirty="0"/>
              <a:t>o</a:t>
            </a:r>
            <a:r>
              <a:rPr spc="-90" dirty="0"/>
              <a:t>n</a:t>
            </a:r>
            <a:r>
              <a:rPr spc="-445" dirty="0"/>
              <a:t> </a:t>
            </a:r>
            <a:r>
              <a:rPr spc="-200" dirty="0"/>
              <a:t>an  </a:t>
            </a:r>
            <a:r>
              <a:rPr spc="-135" dirty="0"/>
              <a:t>equal</a:t>
            </a:r>
            <a:r>
              <a:rPr spc="-445" dirty="0"/>
              <a:t> </a:t>
            </a:r>
            <a:r>
              <a:rPr spc="-150" dirty="0"/>
              <a:t>basis</a:t>
            </a:r>
            <a:r>
              <a:rPr spc="-445" dirty="0"/>
              <a:t> </a:t>
            </a:r>
            <a:r>
              <a:rPr spc="-85" dirty="0"/>
              <a:t>with</a:t>
            </a:r>
            <a:r>
              <a:rPr spc="-445" dirty="0"/>
              <a:t> </a:t>
            </a:r>
            <a:r>
              <a:rPr spc="-210" dirty="0"/>
              <a:t>others,</a:t>
            </a:r>
            <a:r>
              <a:rPr spc="-455" dirty="0"/>
              <a:t> </a:t>
            </a:r>
            <a:r>
              <a:rPr spc="-595" dirty="0"/>
              <a:t>…</a:t>
            </a:r>
            <a:r>
              <a:rPr spc="-445" dirty="0"/>
              <a:t> </a:t>
            </a:r>
            <a:r>
              <a:rPr spc="-5" dirty="0"/>
              <a:t>to</a:t>
            </a:r>
            <a:r>
              <a:rPr spc="-450" dirty="0"/>
              <a:t> </a:t>
            </a:r>
            <a:r>
              <a:rPr spc="-145" dirty="0"/>
              <a:t>information </a:t>
            </a:r>
            <a:r>
              <a:rPr spc="-1500" dirty="0"/>
              <a:t> </a:t>
            </a:r>
            <a:r>
              <a:rPr spc="-220" dirty="0"/>
              <a:t>a</a:t>
            </a:r>
            <a:r>
              <a:rPr spc="-215" dirty="0"/>
              <a:t>n</a:t>
            </a:r>
            <a:r>
              <a:rPr spc="155" dirty="0"/>
              <a:t>d</a:t>
            </a:r>
            <a:r>
              <a:rPr spc="-450" dirty="0"/>
              <a:t> </a:t>
            </a:r>
            <a:r>
              <a:rPr spc="30" dirty="0"/>
              <a:t>c</a:t>
            </a:r>
            <a:r>
              <a:rPr spc="25" dirty="0"/>
              <a:t>o</a:t>
            </a:r>
            <a:r>
              <a:rPr spc="-210" dirty="0"/>
              <a:t>mm</a:t>
            </a:r>
            <a:r>
              <a:rPr spc="-200" dirty="0"/>
              <a:t>un</a:t>
            </a:r>
            <a:r>
              <a:rPr spc="-220" dirty="0"/>
              <a:t>i</a:t>
            </a:r>
            <a:r>
              <a:rPr spc="-75" dirty="0"/>
              <a:t>c</a:t>
            </a:r>
            <a:r>
              <a:rPr spc="-90" dirty="0"/>
              <a:t>a</a:t>
            </a:r>
            <a:r>
              <a:rPr spc="-80" dirty="0"/>
              <a:t>t</a:t>
            </a:r>
            <a:r>
              <a:rPr spc="-220" dirty="0"/>
              <a:t>i</a:t>
            </a:r>
            <a:r>
              <a:rPr spc="25" dirty="0"/>
              <a:t>o</a:t>
            </a:r>
            <a:r>
              <a:rPr spc="-200" dirty="0"/>
              <a:t>n</a:t>
            </a:r>
            <a:r>
              <a:rPr spc="-220" dirty="0"/>
              <a:t>s</a:t>
            </a:r>
            <a:r>
              <a:rPr spc="-695" dirty="0"/>
              <a:t>..</a:t>
            </a:r>
            <a:r>
              <a:rPr spc="-580" dirty="0"/>
              <a:t>.</a:t>
            </a:r>
            <a:endParaRPr spc="-580" dirty="0"/>
          </a:p>
        </p:txBody>
      </p:sp>
      <p:sp>
        <p:nvSpPr>
          <p:cNvPr id="3" name="object 3"/>
          <p:cNvSpPr txBox="1"/>
          <p:nvPr/>
        </p:nvSpPr>
        <p:spPr>
          <a:xfrm>
            <a:off x="642147" y="3964940"/>
            <a:ext cx="1084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United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Nations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Convention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Persons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Disabilities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272" y="5160264"/>
            <a:ext cx="94221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</a:t>
            </a:r>
            <a:r>
              <a:rPr sz="11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hlinkClick r:id="rId1"/>
              </a:rPr>
              <a:t>www.un.org/development/desa/disabilities/convention-on-the-rights-of-persons-with-disabilities/article-9-accessibility.html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Structure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Navigation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Audio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7395" y="517651"/>
            <a:ext cx="6290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Accessibility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Considerations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30303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Property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368" y="517651"/>
            <a:ext cx="979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404040"/>
                </a:solidFill>
              </a:rPr>
              <a:t>ARIA: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Accessible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Rich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Internet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Applications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1667" y="6104635"/>
            <a:ext cx="405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hlinkClick r:id="rId1"/>
              </a:rPr>
              <a:t>www.w3.org/TR/html-aria/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032510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87249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Transcripts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633095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Alternate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1934" y="517651"/>
            <a:ext cx="582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Additional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Considerations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64896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steps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accessibility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322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270" dirty="0"/>
              <a:t> </a:t>
            </a:r>
            <a:r>
              <a:rPr spc="-80" dirty="0"/>
              <a:t>Summary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749807"/>
            <a:ext cx="5568315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&lt;!DOCTYPE</a:t>
            </a:r>
            <a:r>
              <a:rPr sz="17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html&gt;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030"/>
              </a:lnSpc>
              <a:spcBef>
                <a:spcPts val="4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&lt;html&gt;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309880">
              <a:lnSpc>
                <a:spcPts val="2005"/>
              </a:lnSpc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&lt;body&gt;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08965">
              <a:lnSpc>
                <a:spcPts val="2015"/>
              </a:lnSpc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&lt;h2&gt;Wired</a:t>
            </a:r>
            <a:r>
              <a:rPr sz="17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Brain</a:t>
            </a:r>
            <a:r>
              <a:rPr sz="17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Coffee&lt;/h2&gt;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 panose="02070309020205020404"/>
              <a:cs typeface="Courier New" panose="02070309020205020404"/>
            </a:endParaRPr>
          </a:p>
          <a:p>
            <a:pPr marL="1184910" marR="5080" indent="-575945">
              <a:lnSpc>
                <a:spcPct val="102000"/>
              </a:lnSpc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&lt;img src="wired-brain-coffee-logo.png"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alt="wiredbraincoffee.com"</a:t>
            </a:r>
            <a:r>
              <a:rPr sz="17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08965" marR="396240">
              <a:lnSpc>
                <a:spcPct val="102000"/>
              </a:lnSpc>
              <a:spcBef>
                <a:spcPts val="192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&lt;p&gt;Wired Brain Coffee is your local </a:t>
            </a:r>
            <a:r>
              <a:rPr sz="1700" spc="-10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meeting</a:t>
            </a:r>
            <a:r>
              <a:rPr sz="17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place</a:t>
            </a:r>
            <a:r>
              <a:rPr sz="17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17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coffee</a:t>
            </a:r>
            <a:r>
              <a:rPr sz="17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shop.&lt;/p&gt;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0896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&lt;h4&gt;Our</a:t>
            </a:r>
            <a:r>
              <a:rPr sz="17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offerings&lt;/h4&gt;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608965">
              <a:lnSpc>
                <a:spcPct val="100000"/>
              </a:lnSpc>
              <a:spcBef>
                <a:spcPts val="196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895350">
              <a:lnSpc>
                <a:spcPts val="2030"/>
              </a:lnSpc>
              <a:spcBef>
                <a:spcPts val="5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&lt;li&gt;Coffee&lt;/li&gt;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895350">
              <a:lnSpc>
                <a:spcPts val="2030"/>
              </a:lnSpc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&lt;li&gt;Tea&lt;/li&gt;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895350">
              <a:lnSpc>
                <a:spcPts val="2030"/>
              </a:lnSpc>
              <a:spcBef>
                <a:spcPts val="45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&lt;li&gt;Bakery</a:t>
            </a:r>
            <a:r>
              <a:rPr sz="17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Items&lt;/li&gt;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R="4300220" algn="r">
              <a:lnSpc>
                <a:spcPts val="2005"/>
              </a:lnSpc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R="4338955" algn="r">
              <a:lnSpc>
                <a:spcPts val="2015"/>
              </a:lnSpc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&lt;/body&gt;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7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&lt;/html&gt;</a:t>
            </a:r>
            <a:endParaRPr sz="17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42107" y="18227"/>
            <a:ext cx="4424662" cy="65845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WPS Presentation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Times New Roman</vt:lpstr>
      <vt:lpstr>Courier New</vt:lpstr>
      <vt:lpstr>Microsoft YaHei</vt:lpstr>
      <vt:lpstr>Arial Unicode MS</vt:lpstr>
      <vt:lpstr>Calibri</vt:lpstr>
      <vt:lpstr>Office Theme</vt:lpstr>
      <vt:lpstr>Planning for Accessibility</vt:lpstr>
      <vt:lpstr>PowerPoint 演示文稿</vt:lpstr>
      <vt:lpstr>To enable persons with disabilities to live  independently and participate fully in all  aspects of life … ensure … access, on an  equal basis with others, … to information  and communications...</vt:lpstr>
      <vt:lpstr>Accessibility Considerations</vt:lpstr>
      <vt:lpstr>ARIA: Accessible Rich Internet Applications</vt:lpstr>
      <vt:lpstr>Additional Considerations</vt:lpstr>
      <vt:lpstr>Summary</vt:lpstr>
      <vt:lpstr>Course 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Accessibility</dc:title>
  <dc:creator/>
  <cp:lastModifiedBy>Steve Sam</cp:lastModifiedBy>
  <cp:revision>2</cp:revision>
  <dcterms:created xsi:type="dcterms:W3CDTF">2022-05-03T18:16:07Z</dcterms:created>
  <dcterms:modified xsi:type="dcterms:W3CDTF">2022-05-03T18:28:14Z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E4355AE20D294BFE9F8DBC33DF8C8E4C</vt:lpwstr>
  </property>
  <property fmtid="{D5CDD505-2E9C-101B-9397-08002B2CF9AE}" pid="3" name="KSOProductBuildVer">
    <vt:lpwstr>1033-11.2.0.11074</vt:lpwstr>
  </property>
</Properties>
</file>