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A174-8887-4A28-96CC-42CC1E3F39B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492F0-4DB8-4376-920A-A649D49251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88FD-78BA-4819-B36D-F4E75FBD64F0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64B6-8902-47B7-83A7-F9ACBC4DFCD0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A45F-3524-46C6-B4EC-F7B30F940A66}" type="datetime1">
              <a:rPr lang="en-US" smtClean="0"/>
              <a:t>6/26/2021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99AE-52F6-4124-A522-B2BC60722B58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D013-A4E2-4BA9-B440-DD8D18409D12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7339" y="2559303"/>
            <a:ext cx="450469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C0E-14E2-4D48-8E18-7AF8301E7916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3344" y="1433195"/>
            <a:ext cx="226187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0925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CSS3: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/>
                <a:cs typeface="Arial"/>
              </a:rPr>
              <a:t>Transforms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8382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290" y="459740"/>
            <a:ext cx="1606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Translate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582" y="1954783"/>
            <a:ext cx="189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translate(3em);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61290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2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.moveRight 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transform: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7365" indent="-342900">
              <a:lnSpc>
                <a:spcPct val="120400"/>
              </a:lnSpc>
              <a:spcBef>
                <a:spcPts val="100"/>
              </a:spcBef>
              <a:tabLst>
                <a:tab pos="1976755" algn="l"/>
              </a:tabLst>
            </a:pPr>
            <a:r>
              <a:rPr dirty="0"/>
              <a:t>.toTheLeftToTheLeft</a:t>
            </a:r>
            <a:r>
              <a:rPr spc="98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dirty="0"/>
              <a:t>transform:	</a:t>
            </a:r>
            <a:r>
              <a:rPr spc="-110" dirty="0"/>
              <a:t>translate(-­‐3em);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dirty="0"/>
              <a:t>.downToTheRight</a:t>
            </a:r>
            <a:r>
              <a:rPr spc="-65" dirty="0"/>
              <a:t> </a:t>
            </a:r>
            <a:r>
              <a:rPr dirty="0"/>
              <a:t>{</a:t>
            </a:r>
          </a:p>
          <a:p>
            <a:pPr marL="342265">
              <a:lnSpc>
                <a:spcPct val="100000"/>
              </a:lnSpc>
              <a:spcBef>
                <a:spcPts val="439"/>
              </a:spcBef>
              <a:tabLst>
                <a:tab pos="1976755" algn="l"/>
              </a:tabLst>
            </a:pPr>
            <a:r>
              <a:rPr dirty="0"/>
              <a:t>transform:	translate(3em,</a:t>
            </a:r>
            <a:r>
              <a:rPr spc="-90" dirty="0"/>
              <a:t> </a:t>
            </a:r>
            <a:r>
              <a:rPr dirty="0"/>
              <a:t>3em);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/>
              <a:t>.movinOnUp</a:t>
            </a:r>
            <a:r>
              <a:rPr spc="-65" dirty="0"/>
              <a:t> </a:t>
            </a:r>
            <a:r>
              <a:rPr dirty="0"/>
              <a:t>{</a:t>
            </a:r>
          </a:p>
          <a:p>
            <a:pPr marL="342265">
              <a:lnSpc>
                <a:spcPct val="100000"/>
              </a:lnSpc>
              <a:spcBef>
                <a:spcPts val="439"/>
              </a:spcBef>
              <a:tabLst>
                <a:tab pos="1976120" algn="l"/>
              </a:tabLst>
            </a:pPr>
            <a:r>
              <a:rPr dirty="0"/>
              <a:t>transform:	</a:t>
            </a:r>
            <a:r>
              <a:rPr spc="-105" dirty="0"/>
              <a:t>translateY(-­‐3em);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dirty="0"/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353175" cy="16986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Change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visual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presentation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element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Rotate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Skew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Scale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Translate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526540" cy="1849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Rotate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Skew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Translate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964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Adding</a:t>
            </a:r>
            <a:r>
              <a:rPr sz="2000" spc="-10" dirty="0"/>
              <a:t> </a:t>
            </a:r>
            <a:r>
              <a:rPr sz="2000" spc="-5" dirty="0"/>
              <a:t>your own</a:t>
            </a:r>
            <a:r>
              <a:rPr sz="2000" spc="-10" dirty="0"/>
              <a:t> </a:t>
            </a:r>
            <a:r>
              <a:rPr sz="2000" spc="-5" dirty="0"/>
              <a:t>slant</a:t>
            </a:r>
            <a:r>
              <a:rPr sz="2000" spc="-10" dirty="0"/>
              <a:t> </a:t>
            </a:r>
            <a:r>
              <a:rPr sz="2000" spc="-5" dirty="0"/>
              <a:t>or angle </a:t>
            </a:r>
            <a:r>
              <a:rPr sz="2000" dirty="0"/>
              <a:t>to</a:t>
            </a:r>
            <a:r>
              <a:rPr sz="2000" spc="-10" dirty="0"/>
              <a:t> </a:t>
            </a:r>
            <a:r>
              <a:rPr sz="2000" spc="-5" dirty="0"/>
              <a:t>things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tate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8645" y="45974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5" dirty="0"/>
              <a:t>o</a:t>
            </a:r>
            <a:r>
              <a:rPr dirty="0"/>
              <a:t>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582" y="1954783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rotate(15deg);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582" y="2945383"/>
            <a:ext cx="189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rotate(180deg);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647189" cy="1989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/>
                <a:cs typeface="Consolas"/>
              </a:rPr>
              <a:t>.tilt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transform: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2265" marR="5080" indent="-34290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.upsideDown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transform: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0341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Altering</a:t>
            </a:r>
            <a:r>
              <a:rPr sz="2000" spc="-10" dirty="0"/>
              <a:t> </a:t>
            </a:r>
            <a:r>
              <a:rPr sz="2000" spc="-5" dirty="0"/>
              <a:t>the</a:t>
            </a:r>
            <a:r>
              <a:rPr sz="2000" dirty="0"/>
              <a:t> </a:t>
            </a:r>
            <a:r>
              <a:rPr sz="2000" spc="-5" dirty="0"/>
              <a:t>visual</a:t>
            </a:r>
            <a:r>
              <a:rPr sz="2000" spc="-10" dirty="0"/>
              <a:t> </a:t>
            </a:r>
            <a:r>
              <a:rPr sz="2000" dirty="0"/>
              <a:t>state </a:t>
            </a:r>
            <a:r>
              <a:rPr sz="2000" spc="-5" dirty="0"/>
              <a:t>of affairs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935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Skew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7182" y="459740"/>
            <a:ext cx="935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Skew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582" y="1954783"/>
            <a:ext cx="240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skew(30deg,</a:t>
            </a:r>
            <a:r>
              <a:rPr sz="1800" spc="-9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30deg);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149" y="2945383"/>
            <a:ext cx="1647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skewX(30deg);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898014" cy="198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289560" indent="-342900">
              <a:lnSpc>
                <a:spcPct val="1172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.twisted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transform: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2265" marR="5080" indent="-34290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.leanBackLeft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8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transform: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7339" y="3549903"/>
            <a:ext cx="3749675" cy="1016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/>
                <a:cs typeface="Consolas"/>
              </a:rPr>
              <a:t>.stretchUpRight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439"/>
              </a:spcBef>
              <a:tabLst>
                <a:tab pos="1976120" algn="l"/>
              </a:tabLst>
            </a:pPr>
            <a:r>
              <a:rPr sz="1800" dirty="0">
                <a:latin typeface="Consolas"/>
                <a:cs typeface="Consolas"/>
              </a:rPr>
              <a:t>transform:	skewY(150deg);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801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Zoo</a:t>
            </a:r>
            <a:r>
              <a:rPr sz="2000" dirty="0"/>
              <a:t>m!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955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Sca</a:t>
            </a:r>
            <a:r>
              <a:rPr sz="2800" b="1" spc="-5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199" y="459740"/>
            <a:ext cx="955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582" y="1954783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scale(0.5);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149" y="2945383"/>
            <a:ext cx="1647189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scale(2);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latin typeface="Consolas"/>
                <a:cs typeface="Consolas"/>
              </a:rPr>
              <a:t>scaleX(0.75);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772920" cy="29800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/>
                <a:cs typeface="Consolas"/>
              </a:rPr>
              <a:t>.miniMe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transform: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2265" marR="5080" indent="-34290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.twiceAsNice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transform: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2265" marR="5080" indent="-34290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.instantDiet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transform: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7339" y="4527803"/>
            <a:ext cx="3623945" cy="1016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/>
                <a:cs typeface="Consolas"/>
              </a:rPr>
              <a:t>.suddenlyTaller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976120" algn="l"/>
              </a:tabLst>
            </a:pPr>
            <a:r>
              <a:rPr sz="1800" dirty="0">
                <a:latin typeface="Consolas"/>
                <a:cs typeface="Consolas"/>
              </a:rPr>
              <a:t>transform:	scaleY(1.25);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1917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So</a:t>
            </a:r>
            <a:r>
              <a:rPr sz="2000" spc="-40" dirty="0"/>
              <a:t> </a:t>
            </a:r>
            <a:r>
              <a:rPr sz="2000" spc="-5" dirty="0"/>
              <a:t>you</a:t>
            </a:r>
            <a:r>
              <a:rPr sz="2000" spc="-35" dirty="0"/>
              <a:t> </a:t>
            </a:r>
            <a:r>
              <a:rPr sz="2000" spc="-5" dirty="0"/>
              <a:t>moved?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606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Translate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149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Module Overview</vt:lpstr>
      <vt:lpstr>Adding your own slant or angle to things</vt:lpstr>
      <vt:lpstr>Rotate</vt:lpstr>
      <vt:lpstr>Altering the visual state of affairs</vt:lpstr>
      <vt:lpstr>Skew</vt:lpstr>
      <vt:lpstr>Zoom!</vt:lpstr>
      <vt:lpstr>Scale</vt:lpstr>
      <vt:lpstr>So you moved?</vt:lpstr>
      <vt:lpstr>Translate</vt:lpstr>
      <vt:lpstr>CSS3 Demos Web Site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Stephen Samuels</cp:lastModifiedBy>
  <cp:revision>3</cp:revision>
  <dcterms:created xsi:type="dcterms:W3CDTF">2021-06-26T13:42:05Z</dcterms:created>
  <dcterms:modified xsi:type="dcterms:W3CDTF">2021-06-26T15:20:31Z</dcterms:modified>
</cp:coreProperties>
</file>