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62269-E950-4584-BB74-A104F6C64D3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67172-7085-44FA-919B-DB7939A70D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9237" y="459740"/>
            <a:ext cx="38455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932C-DF5F-4D07-A18A-0A3195B3F35E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2E8F-F44D-4112-A1F7-E643E9DC4064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786E-0510-4C6D-9CFE-042BA8CA68D8}" type="datetime1">
              <a:rPr lang="en-US" smtClean="0"/>
              <a:t>7/19/2021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7C93-3BBB-40B3-9D3D-A353BAAA8C3A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65F5-B8C8-4333-AA12-7617C74FADA2}" type="datetime1">
              <a:rPr lang="en-US" smtClean="0"/>
              <a:t>7/19/2021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7974" y="459740"/>
            <a:ext cx="194805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8489" y="2026308"/>
            <a:ext cx="3709035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BB60-1BF3-4210-822F-F6FCCF97BB72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72200" y="381000"/>
            <a:ext cx="223837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065">
              <a:lnSpc>
                <a:spcPts val="382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CSS3: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20"/>
              </a:lnSpc>
            </a:pPr>
            <a:r>
              <a:rPr sz="3200" b="1" spc="-5" dirty="0">
                <a:latin typeface="Arial"/>
                <a:cs typeface="Arial"/>
              </a:rPr>
              <a:t>Animations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5438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Transitions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80311" y="1954783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background</a:t>
            </a:r>
            <a:r>
              <a:rPr sz="1800" spc="-9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2s;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173863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172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.changeBack 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transition: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39" y="2559303"/>
            <a:ext cx="312166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204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dirty="0">
                <a:latin typeface="Consolas"/>
                <a:cs typeface="Consolas"/>
              </a:rPr>
              <a:t>.changeBack:hover {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background:	#ffff00;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Transitions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80311" y="1954783"/>
            <a:ext cx="2653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background,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width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2s;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173863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172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.changeBack 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transition: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39" y="2559303"/>
            <a:ext cx="3121660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204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dirty="0">
                <a:latin typeface="Consolas"/>
                <a:cs typeface="Consolas"/>
              </a:rPr>
              <a:t>.changeBack:hover {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background:	#ffff00;  width:	200px;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Transitions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80311" y="1954783"/>
            <a:ext cx="892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all</a:t>
            </a:r>
            <a:r>
              <a:rPr sz="1800" spc="-9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2s;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173863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172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.changeBack 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transition: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39" y="2559303"/>
            <a:ext cx="3121660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204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dirty="0">
                <a:latin typeface="Consolas"/>
                <a:cs typeface="Consolas"/>
              </a:rPr>
              <a:t>.changeBack:hover {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background:	#ffff00;  width:	200px;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65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496" y="459740"/>
            <a:ext cx="1646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4222115" cy="10382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Animate elements on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page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via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Animations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(immediate)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Transitions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(when</a:t>
            </a:r>
            <a:r>
              <a:rPr sz="1800" spc="-5" dirty="0">
                <a:latin typeface="Arial MT"/>
                <a:cs typeface="Arial MT"/>
              </a:rPr>
              <a:t> triggered)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504" y="459740"/>
            <a:ext cx="2950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1751330" cy="1112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Animations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Transitions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262255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show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starts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now!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Animations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125" y="459740"/>
            <a:ext cx="1943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KeyFrames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@keyframes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blushing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 marR="2209800">
              <a:lnSpc>
                <a:spcPts val="2600"/>
              </a:lnSpc>
              <a:spcBef>
                <a:spcPts val="90"/>
              </a:spcBef>
              <a:tabLst>
                <a:tab pos="1062355" algn="l"/>
              </a:tabLst>
            </a:pPr>
            <a:r>
              <a:rPr sz="1800" dirty="0">
                <a:latin typeface="Consolas"/>
                <a:cs typeface="Consolas"/>
              </a:rPr>
              <a:t>from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background: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#dddddd;}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to	{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background: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#ff9999;}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@keyframes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stillBlushing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 marR="2084705">
              <a:lnSpc>
                <a:spcPct val="120400"/>
              </a:lnSpc>
              <a:tabLst>
                <a:tab pos="1188085" algn="l"/>
              </a:tabLst>
            </a:pPr>
            <a:r>
              <a:rPr sz="1800" dirty="0">
                <a:latin typeface="Consolas"/>
                <a:cs typeface="Consolas"/>
              </a:rPr>
              <a:t>0%	{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background: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#dddddd;}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100%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background: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#ff9999;}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125" y="459740"/>
            <a:ext cx="1943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KeyFrames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64639" y="1633220"/>
            <a:ext cx="279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@keyframes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getGloomy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45589" y="2026308"/>
          <a:ext cx="4051299" cy="187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/>
                <a:gridCol w="674369"/>
                <a:gridCol w="3110865"/>
              </a:tblGrid>
              <a:tr h="27940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8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background: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#ffffff;}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25%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background: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#dddddd;}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50%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background: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#aaaaaa;}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75%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8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background:</a:t>
                      </a:r>
                      <a:r>
                        <a:rPr sz="18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#777777;}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100%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8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background:</a:t>
                      </a:r>
                      <a:r>
                        <a:rPr sz="18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#000000;}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279399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838" y="459740"/>
            <a:ext cx="433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KeyFrames</a:t>
            </a:r>
            <a:r>
              <a:rPr spc="-4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5" dirty="0"/>
              <a:t>Animations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64639" y="1633220"/>
            <a:ext cx="279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@keyframes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getGloomy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88489" y="2026308"/>
          <a:ext cx="3708400" cy="154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535"/>
                <a:gridCol w="3110865"/>
              </a:tblGrid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8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background: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#ffffff;}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25%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background: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#dddddd;}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50%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background: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#aaaaaa;}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75%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8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background:</a:t>
                      </a:r>
                      <a:r>
                        <a:rPr sz="18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#777777;}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100%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8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background:</a:t>
                      </a:r>
                      <a:r>
                        <a:rPr sz="18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#000000;}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64639" y="3549903"/>
            <a:ext cx="3385185" cy="13335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354965" marR="5080" indent="-342900">
              <a:lnSpc>
                <a:spcPct val="120400"/>
              </a:lnSpc>
              <a:tabLst>
                <a:tab pos="1737995" algn="l"/>
              </a:tabLst>
            </a:pPr>
            <a:r>
              <a:rPr sz="1800" dirty="0">
                <a:latin typeface="Consolas"/>
                <a:cs typeface="Consolas"/>
              </a:rPr>
              <a:t>#targetToAnimate</a:t>
            </a:r>
            <a:r>
              <a:rPr sz="1800" spc="98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animate:	getGloomy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5s;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838" y="459740"/>
            <a:ext cx="433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KeyFrames</a:t>
            </a:r>
            <a:r>
              <a:rPr spc="-4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5" dirty="0"/>
              <a:t>Animations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64639" y="1633220"/>
            <a:ext cx="279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@keyframes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getGloomy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88489" y="2026308"/>
          <a:ext cx="3708400" cy="154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535"/>
                <a:gridCol w="3110865"/>
              </a:tblGrid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8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background: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#ffffff;}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25%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background: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#dddddd;}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50%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background: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#aaaaaa;}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75%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8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background:</a:t>
                      </a:r>
                      <a:r>
                        <a:rPr sz="18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#777777;}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100%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8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background:</a:t>
                      </a:r>
                      <a:r>
                        <a:rPr sz="18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#000000;}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64639" y="3549903"/>
            <a:ext cx="5774055" cy="13335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#targetToAnimate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54965">
              <a:lnSpc>
                <a:spcPct val="100000"/>
              </a:lnSpc>
              <a:spcBef>
                <a:spcPts val="439"/>
              </a:spcBef>
              <a:tabLst>
                <a:tab pos="1737995" algn="l"/>
              </a:tabLst>
            </a:pPr>
            <a:r>
              <a:rPr sz="1800" dirty="0">
                <a:latin typeface="Consolas"/>
                <a:cs typeface="Consolas"/>
              </a:rPr>
              <a:t>animate:	getGloomy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5s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infinite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alternate;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65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234061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Reactive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animation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Transitions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269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Module Overview</vt:lpstr>
      <vt:lpstr>Slide 3</vt:lpstr>
      <vt:lpstr>KeyFrames</vt:lpstr>
      <vt:lpstr>KeyFrames</vt:lpstr>
      <vt:lpstr>KeyFrames &amp; Animations</vt:lpstr>
      <vt:lpstr>KeyFrames &amp; Animations</vt:lpstr>
      <vt:lpstr>CSS3 Demos Web Site</vt:lpstr>
      <vt:lpstr>Slide 9</vt:lpstr>
      <vt:lpstr>Transitions</vt:lpstr>
      <vt:lpstr>Transitions</vt:lpstr>
      <vt:lpstr>Transitions</vt:lpstr>
      <vt:lpstr>CSS3 Demos Web Site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Stephen Samuels</cp:lastModifiedBy>
  <cp:revision>1</cp:revision>
  <dcterms:created xsi:type="dcterms:W3CDTF">2021-06-26T13:42:34Z</dcterms:created>
  <dcterms:modified xsi:type="dcterms:W3CDTF">2021-07-19T02:09:52Z</dcterms:modified>
</cp:coreProperties>
</file>