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72E6E-D4A1-4098-8CE7-8CFC672F923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1C15F-4677-4E48-A9BF-003374776EE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22779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9AC6E-9564-4C82-9826-642081788D96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6B8F6-F3BF-46F6-9826-A389AEBAACA2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70E01-1BDB-4CC1-9288-73490DA85115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601F2-E105-4669-86ED-1EA76B27443C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1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7999"/>
                </a:lnTo>
                <a:lnTo>
                  <a:pt x="6096000" y="6857999"/>
                </a:lnTo>
                <a:lnTo>
                  <a:pt x="6096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5B99B-8F43-4620-ACC7-9EB4A27D1194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4932" y="2718308"/>
            <a:ext cx="10622134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8076" y="2849371"/>
            <a:ext cx="11015846" cy="1671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07DF5-66CE-465C-8267-EAD27DB4926E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77120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14" dirty="0">
                <a:solidFill>
                  <a:srgbClr val="171717"/>
                </a:solidFill>
              </a:rPr>
              <a:t>A</a:t>
            </a:r>
            <a:r>
              <a:rPr sz="4500" spc="200" dirty="0">
                <a:solidFill>
                  <a:srgbClr val="171717"/>
                </a:solidFill>
              </a:rPr>
              <a:t>d</a:t>
            </a:r>
            <a:r>
              <a:rPr sz="4500" spc="65" dirty="0">
                <a:solidFill>
                  <a:srgbClr val="171717"/>
                </a:solidFill>
              </a:rPr>
              <a:t>d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34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14" dirty="0">
                <a:solidFill>
                  <a:srgbClr val="171717"/>
                </a:solidFill>
              </a:rPr>
              <a:t>y</a:t>
            </a:r>
            <a:r>
              <a:rPr sz="4500" spc="-165" dirty="0">
                <a:solidFill>
                  <a:srgbClr val="171717"/>
                </a:solidFill>
              </a:rPr>
              <a:t>l</a:t>
            </a:r>
            <a:r>
              <a:rPr sz="4500" spc="-20" dirty="0">
                <a:solidFill>
                  <a:srgbClr val="171717"/>
                </a:solidFill>
              </a:rPr>
              <a:t>e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75" dirty="0">
                <a:solidFill>
                  <a:srgbClr val="171717"/>
                </a:solidFill>
              </a:rPr>
              <a:t>w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th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45" dirty="0">
                <a:solidFill>
                  <a:srgbClr val="171717"/>
                </a:solidFill>
              </a:rPr>
              <a:t>B</a:t>
            </a:r>
            <a:r>
              <a:rPr sz="4500" spc="65" dirty="0">
                <a:solidFill>
                  <a:srgbClr val="171717"/>
                </a:solidFill>
              </a:rPr>
              <a:t>oo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27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325" dirty="0">
                <a:solidFill>
                  <a:srgbClr val="171717"/>
                </a:solidFill>
              </a:rPr>
              <a:t>r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180" dirty="0">
                <a:solidFill>
                  <a:srgbClr val="171717"/>
                </a:solidFill>
              </a:rPr>
              <a:t>p</a:t>
            </a:r>
            <a:endParaRPr sz="45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9064" y="2718308"/>
            <a:ext cx="8665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Using</a:t>
            </a:r>
            <a:r>
              <a:rPr spc="-210" dirty="0"/>
              <a:t> </a:t>
            </a:r>
            <a:r>
              <a:rPr spc="25" dirty="0"/>
              <a:t>Bootstrap</a:t>
            </a:r>
            <a:r>
              <a:rPr spc="-210" dirty="0"/>
              <a:t> </a:t>
            </a:r>
            <a:r>
              <a:rPr spc="25" dirty="0"/>
              <a:t>for</a:t>
            </a:r>
            <a:r>
              <a:rPr spc="-200" dirty="0"/>
              <a:t> </a:t>
            </a:r>
            <a:r>
              <a:rPr spc="10" dirty="0"/>
              <a:t>Content</a:t>
            </a:r>
            <a:r>
              <a:rPr spc="-215" dirty="0"/>
              <a:t> </a:t>
            </a:r>
            <a:r>
              <a:rPr spc="-20" dirty="0"/>
              <a:t>Elements</a:t>
            </a:r>
            <a:endParaRPr spc="-2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050" y="3114547"/>
            <a:ext cx="3750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Applying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style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tables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050" y="3114547"/>
            <a:ext cx="32753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Working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images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7576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Adding</a:t>
            </a:r>
            <a:r>
              <a:rPr spc="-210" dirty="0"/>
              <a:t> </a:t>
            </a:r>
            <a:r>
              <a:rPr spc="10" dirty="0"/>
              <a:t>Layout</a:t>
            </a:r>
            <a:r>
              <a:rPr spc="-204" dirty="0"/>
              <a:t> </a:t>
            </a:r>
            <a:r>
              <a:rPr spc="-45" dirty="0"/>
              <a:t>Style</a:t>
            </a:r>
            <a:r>
              <a:rPr spc="-204" dirty="0"/>
              <a:t> </a:t>
            </a:r>
            <a:r>
              <a:rPr spc="-45" dirty="0"/>
              <a:t>Classes</a:t>
            </a:r>
            <a:endParaRPr spc="-4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6425" y="1690781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1" y="100584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76425" y="3250638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1" y="100584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76425" y="4810495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1" y="100584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42232" y="517651"/>
            <a:ext cx="5619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Spacing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Using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10" dirty="0">
                <a:solidFill>
                  <a:srgbClr val="404040"/>
                </a:solidFill>
              </a:rPr>
              <a:t>Bootstrap</a:t>
            </a:r>
            <a:endParaRPr spc="10" dirty="0">
              <a:solidFill>
                <a:srgbClr val="40404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8993" y="2016252"/>
            <a:ext cx="51574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Support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padding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(p)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margin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(m)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8993" y="3576828"/>
            <a:ext cx="48425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properties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individual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properties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8993" y="5134355"/>
            <a:ext cx="25349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Based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rem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9456" y="1763713"/>
            <a:ext cx="858836" cy="85883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7983" y="3324225"/>
            <a:ext cx="761780" cy="85883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662" y="4883150"/>
            <a:ext cx="860425" cy="86042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6071" y="517651"/>
            <a:ext cx="4131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>
                <a:solidFill>
                  <a:srgbClr val="404040"/>
                </a:solidFill>
              </a:rPr>
              <a:t>Applying</a:t>
            </a:r>
            <a:r>
              <a:rPr spc="-21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a</a:t>
            </a:r>
            <a:r>
              <a:rPr spc="-215" dirty="0">
                <a:solidFill>
                  <a:srgbClr val="404040"/>
                </a:solidFill>
              </a:rPr>
              <a:t> </a:t>
            </a:r>
            <a:r>
              <a:rPr spc="-45" dirty="0">
                <a:solidFill>
                  <a:srgbClr val="404040"/>
                </a:solidFill>
              </a:rPr>
              <a:t>Margin</a:t>
            </a:r>
            <a:endParaRPr spc="-4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3635" y="3218179"/>
            <a:ext cx="684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400" spc="-58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88724" y="3939540"/>
            <a:ext cx="9175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ma</a:t>
            </a:r>
            <a:r>
              <a:rPr sz="2000" spc="-6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80747" y="3939540"/>
            <a:ext cx="17811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1845" algn="l"/>
              </a:tabLst>
            </a:pPr>
            <a:r>
              <a:rPr sz="2000" spc="6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top	</a:t>
            </a:r>
            <a:r>
              <a:rPr sz="20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amount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23172" y="3416305"/>
            <a:ext cx="572135" cy="501650"/>
          </a:xfrm>
          <a:custGeom>
            <a:avLst/>
            <a:gdLst/>
            <a:ahLst/>
            <a:cxnLst/>
            <a:rect l="l" t="t" r="r" b="b"/>
            <a:pathLst>
              <a:path w="572135" h="501650">
                <a:moveTo>
                  <a:pt x="0" y="421636"/>
                </a:moveTo>
                <a:lnTo>
                  <a:pt x="29267" y="501644"/>
                </a:lnTo>
                <a:lnTo>
                  <a:pt x="68846" y="440785"/>
                </a:lnTo>
                <a:lnTo>
                  <a:pt x="48926" y="440785"/>
                </a:lnTo>
                <a:lnTo>
                  <a:pt x="23922" y="436313"/>
                </a:lnTo>
                <a:lnTo>
                  <a:pt x="26051" y="424591"/>
                </a:lnTo>
                <a:lnTo>
                  <a:pt x="0" y="421636"/>
                </a:lnTo>
                <a:close/>
              </a:path>
              <a:path w="572135" h="501650">
                <a:moveTo>
                  <a:pt x="26051" y="424591"/>
                </a:moveTo>
                <a:lnTo>
                  <a:pt x="23922" y="436313"/>
                </a:lnTo>
                <a:lnTo>
                  <a:pt x="48926" y="440785"/>
                </a:lnTo>
                <a:lnTo>
                  <a:pt x="51271" y="427452"/>
                </a:lnTo>
                <a:lnTo>
                  <a:pt x="26051" y="424591"/>
                </a:lnTo>
                <a:close/>
              </a:path>
              <a:path w="572135" h="501650">
                <a:moveTo>
                  <a:pt x="51271" y="427452"/>
                </a:moveTo>
                <a:lnTo>
                  <a:pt x="48926" y="440785"/>
                </a:lnTo>
                <a:lnTo>
                  <a:pt x="68846" y="440785"/>
                </a:lnTo>
                <a:lnTo>
                  <a:pt x="75713" y="430225"/>
                </a:lnTo>
                <a:lnTo>
                  <a:pt x="51271" y="427452"/>
                </a:lnTo>
                <a:close/>
              </a:path>
              <a:path w="572135" h="501650">
                <a:moveTo>
                  <a:pt x="571369" y="0"/>
                </a:moveTo>
                <a:lnTo>
                  <a:pt x="519888" y="2843"/>
                </a:lnTo>
                <a:lnTo>
                  <a:pt x="468189" y="11197"/>
                </a:lnTo>
                <a:lnTo>
                  <a:pt x="417388" y="24676"/>
                </a:lnTo>
                <a:lnTo>
                  <a:pt x="367878" y="42900"/>
                </a:lnTo>
                <a:lnTo>
                  <a:pt x="320293" y="65377"/>
                </a:lnTo>
                <a:lnTo>
                  <a:pt x="274507" y="91963"/>
                </a:lnTo>
                <a:lnTo>
                  <a:pt x="231174" y="122194"/>
                </a:lnTo>
                <a:lnTo>
                  <a:pt x="190679" y="155714"/>
                </a:lnTo>
                <a:lnTo>
                  <a:pt x="153410" y="192172"/>
                </a:lnTo>
                <a:lnTo>
                  <a:pt x="119761" y="231221"/>
                </a:lnTo>
                <a:lnTo>
                  <a:pt x="90125" y="272515"/>
                </a:lnTo>
                <a:lnTo>
                  <a:pt x="64756" y="315989"/>
                </a:lnTo>
                <a:lnTo>
                  <a:pt x="44386" y="360798"/>
                </a:lnTo>
                <a:lnTo>
                  <a:pt x="29273" y="406840"/>
                </a:lnTo>
                <a:lnTo>
                  <a:pt x="26051" y="424591"/>
                </a:lnTo>
                <a:lnTo>
                  <a:pt x="51271" y="427452"/>
                </a:lnTo>
                <a:lnTo>
                  <a:pt x="53629" y="414047"/>
                </a:lnTo>
                <a:lnTo>
                  <a:pt x="60050" y="392272"/>
                </a:lnTo>
                <a:lnTo>
                  <a:pt x="76788" y="349316"/>
                </a:lnTo>
                <a:lnTo>
                  <a:pt x="98414" y="307461"/>
                </a:lnTo>
                <a:lnTo>
                  <a:pt x="139016" y="247784"/>
                </a:lnTo>
                <a:lnTo>
                  <a:pt x="171187" y="210314"/>
                </a:lnTo>
                <a:lnTo>
                  <a:pt x="206890" y="175268"/>
                </a:lnTo>
                <a:lnTo>
                  <a:pt x="245724" y="143014"/>
                </a:lnTo>
                <a:lnTo>
                  <a:pt x="287281" y="113917"/>
                </a:lnTo>
                <a:lnTo>
                  <a:pt x="331155" y="88338"/>
                </a:lnTo>
                <a:lnTo>
                  <a:pt x="377202" y="66527"/>
                </a:lnTo>
                <a:lnTo>
                  <a:pt x="424502" y="49058"/>
                </a:lnTo>
                <a:lnTo>
                  <a:pt x="472895" y="36156"/>
                </a:lnTo>
                <a:lnTo>
                  <a:pt x="521980" y="28157"/>
                </a:lnTo>
                <a:lnTo>
                  <a:pt x="572077" y="25389"/>
                </a:lnTo>
                <a:lnTo>
                  <a:pt x="571369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77135" y="3659832"/>
            <a:ext cx="76200" cy="258445"/>
          </a:xfrm>
          <a:custGeom>
            <a:avLst/>
            <a:gdLst/>
            <a:ahLst/>
            <a:cxnLst/>
            <a:rect l="l" t="t" r="r" b="b"/>
            <a:pathLst>
              <a:path w="76200" h="258445">
                <a:moveTo>
                  <a:pt x="25400" y="181917"/>
                </a:moveTo>
                <a:lnTo>
                  <a:pt x="0" y="181917"/>
                </a:lnTo>
                <a:lnTo>
                  <a:pt x="38100" y="258117"/>
                </a:lnTo>
                <a:lnTo>
                  <a:pt x="69850" y="194617"/>
                </a:lnTo>
                <a:lnTo>
                  <a:pt x="25400" y="194617"/>
                </a:lnTo>
                <a:lnTo>
                  <a:pt x="25400" y="181917"/>
                </a:lnTo>
                <a:close/>
              </a:path>
              <a:path w="76200" h="258445">
                <a:moveTo>
                  <a:pt x="50801" y="0"/>
                </a:moveTo>
                <a:lnTo>
                  <a:pt x="25401" y="0"/>
                </a:lnTo>
                <a:lnTo>
                  <a:pt x="25400" y="194617"/>
                </a:lnTo>
                <a:lnTo>
                  <a:pt x="50800" y="194617"/>
                </a:lnTo>
                <a:lnTo>
                  <a:pt x="50801" y="0"/>
                </a:lnTo>
                <a:close/>
              </a:path>
              <a:path w="76200" h="258445">
                <a:moveTo>
                  <a:pt x="76200" y="181917"/>
                </a:moveTo>
                <a:lnTo>
                  <a:pt x="50800" y="181917"/>
                </a:lnTo>
                <a:lnTo>
                  <a:pt x="50800" y="194617"/>
                </a:lnTo>
                <a:lnTo>
                  <a:pt x="69850" y="194617"/>
                </a:lnTo>
                <a:lnTo>
                  <a:pt x="76200" y="181917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535270" y="3416303"/>
            <a:ext cx="659765" cy="501650"/>
          </a:xfrm>
          <a:custGeom>
            <a:avLst/>
            <a:gdLst/>
            <a:ahLst/>
            <a:cxnLst/>
            <a:rect l="l" t="t" r="r" b="b"/>
            <a:pathLst>
              <a:path w="659765" h="501650">
                <a:moveTo>
                  <a:pt x="608218" y="427879"/>
                </a:moveTo>
                <a:lnTo>
                  <a:pt x="583961" y="431074"/>
                </a:lnTo>
                <a:lnTo>
                  <a:pt x="631686" y="501646"/>
                </a:lnTo>
                <a:lnTo>
                  <a:pt x="652543" y="441281"/>
                </a:lnTo>
                <a:lnTo>
                  <a:pt x="610960" y="441281"/>
                </a:lnTo>
                <a:lnTo>
                  <a:pt x="608218" y="427879"/>
                </a:lnTo>
                <a:close/>
              </a:path>
              <a:path w="659765" h="501650">
                <a:moveTo>
                  <a:pt x="633381" y="424564"/>
                </a:moveTo>
                <a:lnTo>
                  <a:pt x="608218" y="427879"/>
                </a:lnTo>
                <a:lnTo>
                  <a:pt x="610960" y="441281"/>
                </a:lnTo>
                <a:lnTo>
                  <a:pt x="635825" y="436098"/>
                </a:lnTo>
                <a:lnTo>
                  <a:pt x="633381" y="424564"/>
                </a:lnTo>
                <a:close/>
              </a:path>
              <a:path w="659765" h="501650">
                <a:moveTo>
                  <a:pt x="659508" y="421123"/>
                </a:moveTo>
                <a:lnTo>
                  <a:pt x="633381" y="424564"/>
                </a:lnTo>
                <a:lnTo>
                  <a:pt x="635825" y="436098"/>
                </a:lnTo>
                <a:lnTo>
                  <a:pt x="610960" y="441281"/>
                </a:lnTo>
                <a:lnTo>
                  <a:pt x="652543" y="441281"/>
                </a:lnTo>
                <a:lnTo>
                  <a:pt x="659508" y="421123"/>
                </a:lnTo>
                <a:close/>
              </a:path>
              <a:path w="659765" h="501650">
                <a:moveTo>
                  <a:pt x="608" y="0"/>
                </a:moveTo>
                <a:lnTo>
                  <a:pt x="0" y="25392"/>
                </a:lnTo>
                <a:lnTo>
                  <a:pt x="29587" y="26101"/>
                </a:lnTo>
                <a:lnTo>
                  <a:pt x="58520" y="28169"/>
                </a:lnTo>
                <a:lnTo>
                  <a:pt x="116041" y="36215"/>
                </a:lnTo>
                <a:lnTo>
                  <a:pt x="172712" y="49188"/>
                </a:lnTo>
                <a:lnTo>
                  <a:pt x="228062" y="66742"/>
                </a:lnTo>
                <a:lnTo>
                  <a:pt x="281849" y="88624"/>
                </a:lnTo>
                <a:lnTo>
                  <a:pt x="333131" y="114301"/>
                </a:lnTo>
                <a:lnTo>
                  <a:pt x="381675" y="143493"/>
                </a:lnTo>
                <a:lnTo>
                  <a:pt x="427010" y="175836"/>
                </a:lnTo>
                <a:lnTo>
                  <a:pt x="468668" y="210960"/>
                </a:lnTo>
                <a:lnTo>
                  <a:pt x="505980" y="248288"/>
                </a:lnTo>
                <a:lnTo>
                  <a:pt x="538886" y="287807"/>
                </a:lnTo>
                <a:lnTo>
                  <a:pt x="566729" y="328955"/>
                </a:lnTo>
                <a:lnTo>
                  <a:pt x="589074" y="371342"/>
                </a:lnTo>
                <a:lnTo>
                  <a:pt x="605497" y="414580"/>
                </a:lnTo>
                <a:lnTo>
                  <a:pt x="608218" y="427879"/>
                </a:lnTo>
                <a:lnTo>
                  <a:pt x="633381" y="424564"/>
                </a:lnTo>
                <a:lnTo>
                  <a:pt x="621485" y="383082"/>
                </a:lnTo>
                <a:lnTo>
                  <a:pt x="600727" y="337517"/>
                </a:lnTo>
                <a:lnTo>
                  <a:pt x="574121" y="293415"/>
                </a:lnTo>
                <a:lnTo>
                  <a:pt x="542161" y="251103"/>
                </a:lnTo>
                <a:lnTo>
                  <a:pt x="505325" y="210903"/>
                </a:lnTo>
                <a:lnTo>
                  <a:pt x="441747" y="155149"/>
                </a:lnTo>
                <a:lnTo>
                  <a:pt x="394750" y="121718"/>
                </a:lnTo>
                <a:lnTo>
                  <a:pt x="344487" y="91582"/>
                </a:lnTo>
                <a:lnTo>
                  <a:pt x="291411" y="65093"/>
                </a:lnTo>
                <a:lnTo>
                  <a:pt x="236218" y="42687"/>
                </a:lnTo>
                <a:lnTo>
                  <a:pt x="178888" y="24550"/>
                </a:lnTo>
                <a:lnTo>
                  <a:pt x="120103" y="11141"/>
                </a:lnTo>
                <a:lnTo>
                  <a:pt x="60318" y="2833"/>
                </a:lnTo>
                <a:lnTo>
                  <a:pt x="30195" y="708"/>
                </a:lnTo>
                <a:lnTo>
                  <a:pt x="608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204" y="2294635"/>
            <a:ext cx="3848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&lt;span</a:t>
            </a:r>
            <a:r>
              <a:rPr sz="1800" spc="-9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class="</a:t>
            </a:r>
            <a:r>
              <a:rPr sz="1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border</a:t>
            </a:r>
            <a:r>
              <a:rPr sz="1800" spc="-1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"&gt;&lt;/span&gt;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2803652"/>
            <a:ext cx="5895975" cy="80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&lt;span</a:t>
            </a:r>
            <a:r>
              <a:rPr sz="1800" spc="-7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class="</a:t>
            </a:r>
            <a:r>
              <a:rPr sz="1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border-bottom</a:t>
            </a:r>
            <a:r>
              <a:rPr sz="1800" spc="-1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"&gt;&lt;/span&gt;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2700" spc="-15" baseline="200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&lt;span</a:t>
            </a:r>
            <a:r>
              <a:rPr sz="2700" spc="-30" baseline="200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700" spc="-22" baseline="200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class="</a:t>
            </a:r>
            <a:r>
              <a:rPr sz="1800" spc="-1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border </a:t>
            </a:r>
            <a:r>
              <a:rPr sz="1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border-primary</a:t>
            </a:r>
            <a:r>
              <a:rPr sz="2700" spc="-15" baseline="200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"&gt;&lt;/span&gt;</a:t>
            </a:r>
            <a:endParaRPr sz="2700" baseline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4022852"/>
            <a:ext cx="3585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36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Borders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050" y="3114547"/>
            <a:ext cx="4797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style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classes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our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site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373883"/>
            <a:ext cx="4816475" cy="17907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helps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levels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Traditional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tables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Images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Spacing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alignment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>
                <a:solidFill>
                  <a:srgbClr val="FFFFFF"/>
                </a:solidFill>
              </a:rPr>
              <a:t>Summary</a:t>
            </a:r>
            <a:endParaRPr spc="-9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11118" y="2497836"/>
            <a:ext cx="5799455" cy="1748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75"/>
              </a:lnSpc>
              <a:spcBef>
                <a:spcPts val="100"/>
              </a:spcBef>
            </a:pPr>
            <a:r>
              <a:rPr sz="3200" spc="10" dirty="0">
                <a:solidFill>
                  <a:srgbClr val="FFFFFF"/>
                </a:solidFill>
              </a:rPr>
              <a:t>U</a:t>
            </a:r>
            <a:r>
              <a:rPr sz="3200" spc="105" dirty="0">
                <a:solidFill>
                  <a:srgbClr val="FFFFFF"/>
                </a:solidFill>
              </a:rPr>
              <a:t>p</a:t>
            </a:r>
            <a:r>
              <a:rPr sz="3200" spc="-385" dirty="0">
                <a:solidFill>
                  <a:srgbClr val="FFFFFF"/>
                </a:solidFill>
              </a:rPr>
              <a:t> </a:t>
            </a:r>
            <a:r>
              <a:rPr sz="3200" spc="-120" dirty="0">
                <a:solidFill>
                  <a:srgbClr val="FFFFFF"/>
                </a:solidFill>
              </a:rPr>
              <a:t>n</a:t>
            </a:r>
            <a:r>
              <a:rPr sz="3200" spc="-215" dirty="0">
                <a:solidFill>
                  <a:srgbClr val="FFFFFF"/>
                </a:solidFill>
              </a:rPr>
              <a:t>e</a:t>
            </a:r>
            <a:r>
              <a:rPr sz="3200" spc="-160" dirty="0">
                <a:solidFill>
                  <a:srgbClr val="FFFFFF"/>
                </a:solidFill>
              </a:rPr>
              <a:t>x</a:t>
            </a:r>
            <a:r>
              <a:rPr sz="3200" spc="-65" dirty="0">
                <a:solidFill>
                  <a:srgbClr val="FFFFFF"/>
                </a:solidFill>
              </a:rPr>
              <a:t>t</a:t>
            </a:r>
            <a:r>
              <a:rPr sz="3200" spc="-565" dirty="0">
                <a:solidFill>
                  <a:srgbClr val="FFFFFF"/>
                </a:solidFill>
              </a:rPr>
              <a:t>:</a:t>
            </a:r>
            <a:endParaRPr sz="3200"/>
          </a:p>
          <a:p>
            <a:pPr marL="12700" marR="6985">
              <a:lnSpc>
                <a:spcPts val="4900"/>
              </a:lnSpc>
              <a:spcBef>
                <a:spcPts val="415"/>
              </a:spcBef>
            </a:pPr>
            <a:r>
              <a:rPr sz="4800" spc="-85" dirty="0">
                <a:solidFill>
                  <a:srgbClr val="FFFFFF"/>
                </a:solidFill>
              </a:rPr>
              <a:t>E</a:t>
            </a:r>
            <a:r>
              <a:rPr sz="4800" spc="-80" dirty="0">
                <a:solidFill>
                  <a:srgbClr val="FFFFFF"/>
                </a:solidFill>
              </a:rPr>
              <a:t>x</a:t>
            </a:r>
            <a:r>
              <a:rPr sz="4800" spc="-85" dirty="0">
                <a:solidFill>
                  <a:srgbClr val="FFFFFF"/>
                </a:solidFill>
              </a:rPr>
              <a:t>p</a:t>
            </a:r>
            <a:r>
              <a:rPr sz="4800" spc="-95" dirty="0">
                <a:solidFill>
                  <a:srgbClr val="FFFFFF"/>
                </a:solidFill>
              </a:rPr>
              <a:t>l</a:t>
            </a:r>
            <a:r>
              <a:rPr sz="4800" spc="40" dirty="0">
                <a:solidFill>
                  <a:srgbClr val="FFFFFF"/>
                </a:solidFill>
              </a:rPr>
              <a:t>o</a:t>
            </a:r>
            <a:r>
              <a:rPr sz="4800" spc="-240" dirty="0">
                <a:solidFill>
                  <a:srgbClr val="FFFFFF"/>
                </a:solidFill>
              </a:rPr>
              <a:t>r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80" dirty="0">
                <a:solidFill>
                  <a:srgbClr val="FFFFFF"/>
                </a:solidFill>
              </a:rPr>
              <a:t>n</a:t>
            </a:r>
            <a:r>
              <a:rPr sz="4800" spc="40" dirty="0">
                <a:solidFill>
                  <a:srgbClr val="FFFFFF"/>
                </a:solidFill>
              </a:rPr>
              <a:t>g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55" dirty="0">
                <a:solidFill>
                  <a:srgbClr val="FFFFFF"/>
                </a:solidFill>
              </a:rPr>
              <a:t>B</a:t>
            </a:r>
            <a:r>
              <a:rPr sz="4800" spc="40" dirty="0">
                <a:solidFill>
                  <a:srgbClr val="FFFFFF"/>
                </a:solidFill>
              </a:rPr>
              <a:t>oo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80" dirty="0">
                <a:solidFill>
                  <a:srgbClr val="FFFFFF"/>
                </a:solidFill>
              </a:rPr>
              <a:t>s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105" dirty="0">
                <a:solidFill>
                  <a:srgbClr val="FFFFFF"/>
                </a:solidFill>
              </a:rPr>
              <a:t>ap  </a:t>
            </a:r>
            <a:r>
              <a:rPr sz="4800" spc="-85" dirty="0">
                <a:solidFill>
                  <a:srgbClr val="FFFFFF"/>
                </a:solidFill>
              </a:rPr>
              <a:t>components</a:t>
            </a:r>
            <a:endParaRPr sz="480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04057" y="2108534"/>
            <a:ext cx="2385396" cy="264093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520188"/>
            <a:ext cx="5791200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Working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text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typography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content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elements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layout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style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FFFFFF"/>
                </a:solidFill>
              </a:rPr>
              <a:t>Overview</a:t>
            </a:r>
            <a:endParaRPr spc="-25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4928" y="2718308"/>
            <a:ext cx="7981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W</a:t>
            </a:r>
            <a:r>
              <a:rPr spc="210" dirty="0"/>
              <a:t>o</a:t>
            </a:r>
            <a:r>
              <a:rPr spc="-75" dirty="0"/>
              <a:t>r</a:t>
            </a:r>
            <a:r>
              <a:rPr spc="-85" dirty="0"/>
              <a:t>k</a:t>
            </a:r>
            <a:r>
              <a:rPr spc="-45" dirty="0"/>
              <a:t>i</a:t>
            </a:r>
            <a:r>
              <a:rPr spc="-70" dirty="0"/>
              <a:t>n</a:t>
            </a:r>
            <a:r>
              <a:rPr spc="145" dirty="0"/>
              <a:t>g</a:t>
            </a:r>
            <a:r>
              <a:rPr spc="-195" dirty="0"/>
              <a:t> </a:t>
            </a:r>
            <a:r>
              <a:rPr spc="150" dirty="0"/>
              <a:t>w</a:t>
            </a:r>
            <a:r>
              <a:rPr spc="-45" dirty="0"/>
              <a:t>i</a:t>
            </a:r>
            <a:r>
              <a:rPr spc="30" dirty="0"/>
              <a:t>t</a:t>
            </a:r>
            <a:r>
              <a:rPr spc="-65" dirty="0"/>
              <a:t>h</a:t>
            </a:r>
            <a:r>
              <a:rPr spc="-200" dirty="0"/>
              <a:t> </a:t>
            </a:r>
            <a:r>
              <a:rPr spc="-345" dirty="0"/>
              <a:t>T</a:t>
            </a:r>
            <a:r>
              <a:rPr spc="-130" dirty="0"/>
              <a:t>e</a:t>
            </a:r>
            <a:r>
              <a:rPr spc="-70" dirty="0"/>
              <a:t>x</a:t>
            </a:r>
            <a:r>
              <a:rPr spc="35" dirty="0"/>
              <a:t>t</a:t>
            </a:r>
            <a:r>
              <a:rPr spc="-200" dirty="0"/>
              <a:t> </a:t>
            </a:r>
            <a:r>
              <a:rPr spc="-80" dirty="0"/>
              <a:t>a</a:t>
            </a:r>
            <a:r>
              <a:rPr spc="-70" dirty="0"/>
              <a:t>n</a:t>
            </a:r>
            <a:r>
              <a:rPr spc="145" dirty="0"/>
              <a:t>d</a:t>
            </a:r>
            <a:r>
              <a:rPr spc="-195" dirty="0"/>
              <a:t> T</a:t>
            </a:r>
            <a:r>
              <a:rPr spc="-10" dirty="0"/>
              <a:t>y</a:t>
            </a:r>
            <a:r>
              <a:rPr spc="140" dirty="0"/>
              <a:t>p</a:t>
            </a:r>
            <a:r>
              <a:rPr spc="135" dirty="0"/>
              <a:t>o</a:t>
            </a:r>
            <a:r>
              <a:rPr spc="140" dirty="0"/>
              <a:t>g</a:t>
            </a:r>
            <a:r>
              <a:rPr spc="-165" dirty="0"/>
              <a:t>r</a:t>
            </a:r>
            <a:r>
              <a:rPr spc="-80" dirty="0"/>
              <a:t>a</a:t>
            </a:r>
            <a:r>
              <a:rPr spc="140" dirty="0"/>
              <a:t>p</a:t>
            </a:r>
            <a:r>
              <a:rPr spc="-125" dirty="0"/>
              <a:t>h</a:t>
            </a:r>
            <a:r>
              <a:rPr spc="-5" dirty="0"/>
              <a:t>y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629" y="517651"/>
            <a:ext cx="4858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>
                <a:solidFill>
                  <a:srgbClr val="404040"/>
                </a:solidFill>
              </a:rPr>
              <a:t>I</a:t>
            </a:r>
            <a:r>
              <a:rPr spc="-220" dirty="0">
                <a:solidFill>
                  <a:srgbClr val="404040"/>
                </a:solidFill>
              </a:rPr>
              <a:t>t</a:t>
            </a:r>
            <a:r>
              <a:rPr spc="-145" dirty="0">
                <a:solidFill>
                  <a:srgbClr val="404040"/>
                </a:solidFill>
              </a:rPr>
              <a:t>’</a:t>
            </a:r>
            <a:r>
              <a:rPr spc="-90" dirty="0">
                <a:solidFill>
                  <a:srgbClr val="404040"/>
                </a:solidFill>
              </a:rPr>
              <a:t>s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380" dirty="0">
                <a:solidFill>
                  <a:srgbClr val="404040"/>
                </a:solidFill>
              </a:rPr>
              <a:t>A</a:t>
            </a:r>
            <a:r>
              <a:rPr spc="-95" dirty="0">
                <a:solidFill>
                  <a:srgbClr val="404040"/>
                </a:solidFill>
              </a:rPr>
              <a:t>ll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220" dirty="0">
                <a:solidFill>
                  <a:srgbClr val="404040"/>
                </a:solidFill>
              </a:rPr>
              <a:t>P</a:t>
            </a:r>
            <a:r>
              <a:rPr spc="-195" dirty="0">
                <a:solidFill>
                  <a:srgbClr val="404040"/>
                </a:solidFill>
              </a:rPr>
              <a:t>r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15" dirty="0">
                <a:solidFill>
                  <a:srgbClr val="404040"/>
                </a:solidFill>
              </a:rPr>
              <a:t>tt</a:t>
            </a:r>
            <a:r>
              <a:rPr spc="-15" dirty="0">
                <a:solidFill>
                  <a:srgbClr val="404040"/>
                </a:solidFill>
              </a:rPr>
              <a:t>y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130" dirty="0">
                <a:solidFill>
                  <a:srgbClr val="404040"/>
                </a:solidFill>
              </a:rPr>
              <a:t>B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105" dirty="0">
                <a:solidFill>
                  <a:srgbClr val="404040"/>
                </a:solidFill>
              </a:rPr>
              <a:t>r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125" dirty="0">
                <a:solidFill>
                  <a:srgbClr val="404040"/>
                </a:solidFill>
              </a:rPr>
              <a:t>g</a:t>
            </a:r>
            <a:r>
              <a:rPr spc="-500" dirty="0">
                <a:solidFill>
                  <a:srgbClr val="404040"/>
                </a:solidFill>
              </a:rPr>
              <a:t>…</a:t>
            </a:r>
            <a:endParaRPr spc="-500" dirty="0">
              <a:solidFill>
                <a:srgbClr val="40404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18703" y="1302307"/>
            <a:ext cx="8354695" cy="5199380"/>
            <a:chOff x="1918703" y="1302307"/>
            <a:chExt cx="8354695" cy="519938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918703" y="1302307"/>
              <a:ext cx="8354590" cy="51918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6957" y="1302307"/>
              <a:ext cx="8078081" cy="5199379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88417" y="517651"/>
            <a:ext cx="2127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404040"/>
                </a:solidFill>
              </a:rPr>
              <a:t>He</a:t>
            </a:r>
            <a:r>
              <a:rPr spc="-110" dirty="0">
                <a:solidFill>
                  <a:srgbClr val="404040"/>
                </a:solidFill>
              </a:rPr>
              <a:t>a</a:t>
            </a:r>
            <a:r>
              <a:rPr spc="125" dirty="0">
                <a:solidFill>
                  <a:srgbClr val="404040"/>
                </a:solidFill>
              </a:rPr>
              <a:t>d</a:t>
            </a:r>
            <a:r>
              <a:rPr spc="-90" dirty="0">
                <a:solidFill>
                  <a:srgbClr val="404040"/>
                </a:solidFill>
              </a:rPr>
              <a:t>i</a:t>
            </a:r>
            <a:r>
              <a:rPr spc="-70" dirty="0">
                <a:solidFill>
                  <a:srgbClr val="404040"/>
                </a:solidFill>
              </a:rPr>
              <a:t>n</a:t>
            </a:r>
            <a:r>
              <a:rPr spc="125" dirty="0">
                <a:solidFill>
                  <a:srgbClr val="404040"/>
                </a:solidFill>
              </a:rPr>
              <a:t>g</a:t>
            </a:r>
            <a:r>
              <a:rPr spc="-90" dirty="0">
                <a:solidFill>
                  <a:srgbClr val="404040"/>
                </a:solidFill>
              </a:rPr>
              <a:t>s</a:t>
            </a:r>
            <a:endParaRPr spc="-9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8076" y="2849371"/>
            <a:ext cx="521271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&lt;h1&gt;Welcome</a:t>
            </a:r>
            <a:r>
              <a:rPr sz="1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to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Bethany's</a:t>
            </a:r>
            <a:r>
              <a:rPr sz="1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Pie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Shop&lt;/h1&gt;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125"/>
              </a:lnSpc>
              <a:spcBef>
                <a:spcPts val="45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&lt;h2&gt;Welcome</a:t>
            </a:r>
            <a:r>
              <a:rPr sz="1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to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Bethany's</a:t>
            </a:r>
            <a:r>
              <a:rPr sz="1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Pie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Shop&lt;/h2&gt;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125"/>
              </a:lnSpc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&lt;h3&gt;Welcome</a:t>
            </a:r>
            <a:r>
              <a:rPr sz="1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to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Bethany's</a:t>
            </a:r>
            <a:r>
              <a:rPr sz="1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Pie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Shop&lt;/h3&gt;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&lt;h4&gt;Welcome</a:t>
            </a:r>
            <a:r>
              <a:rPr sz="1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to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Bethany's</a:t>
            </a:r>
            <a:r>
              <a:rPr sz="1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Pie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Shop&lt;/h4&gt;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135"/>
              </a:lnSpc>
              <a:spcBef>
                <a:spcPts val="25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&lt;h5&gt;Welcome</a:t>
            </a:r>
            <a:r>
              <a:rPr sz="1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to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Bethany's</a:t>
            </a:r>
            <a:r>
              <a:rPr sz="1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Pie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Shop&lt;/h5&gt;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135"/>
              </a:lnSpc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&lt;h6&gt;Welcome</a:t>
            </a:r>
            <a:r>
              <a:rPr sz="1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to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Bethany's</a:t>
            </a:r>
            <a:r>
              <a:rPr sz="1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Pie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Shop&lt;/h6&gt;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74410" y="2889376"/>
            <a:ext cx="4468435" cy="172644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2403" y="517651"/>
            <a:ext cx="3900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Display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Headings</a:t>
            </a:r>
            <a:endParaRPr spc="-1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7881" y="2416555"/>
            <a:ext cx="76701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&lt;h1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class="display-1"&gt;Welcome</a:t>
            </a:r>
            <a:r>
              <a:rPr sz="1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to</a:t>
            </a:r>
            <a:r>
              <a:rPr sz="1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Bethany's</a:t>
            </a:r>
            <a:r>
              <a:rPr sz="1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Pie</a:t>
            </a:r>
            <a:r>
              <a:rPr sz="1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Shop&lt;/h1&gt;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135"/>
              </a:lnSpc>
              <a:spcBef>
                <a:spcPts val="2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&lt;h1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class="display-2"&gt;Welcome</a:t>
            </a:r>
            <a:r>
              <a:rPr sz="1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to</a:t>
            </a:r>
            <a:r>
              <a:rPr sz="1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Bethany's</a:t>
            </a:r>
            <a:r>
              <a:rPr sz="1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Pie</a:t>
            </a:r>
            <a:r>
              <a:rPr sz="1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Shop&lt;/h1&gt;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135"/>
              </a:lnSpc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&lt;h1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class="display-3"&gt;Welcome</a:t>
            </a:r>
            <a:r>
              <a:rPr sz="1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to</a:t>
            </a:r>
            <a:r>
              <a:rPr sz="1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Bethany's</a:t>
            </a:r>
            <a:r>
              <a:rPr sz="1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Pie</a:t>
            </a:r>
            <a:r>
              <a:rPr sz="1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Shop&lt;/h1&gt;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&lt;h1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class="display-4"&gt;Welcome</a:t>
            </a:r>
            <a:r>
              <a:rPr sz="1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to</a:t>
            </a:r>
            <a:r>
              <a:rPr sz="1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Bethany's</a:t>
            </a:r>
            <a:r>
              <a:rPr sz="1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Pie</a:t>
            </a:r>
            <a:r>
              <a:rPr sz="1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Shop&lt;/h1&gt;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44838" y="4518218"/>
            <a:ext cx="5805789" cy="17192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306" y="4042519"/>
            <a:ext cx="3429000" cy="16440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-3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&lt;s&gt;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319" y="4042519"/>
            <a:ext cx="3429000" cy="16440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1026160">
              <a:lnSpc>
                <a:spcPct val="100000"/>
              </a:lnSpc>
            </a:pPr>
            <a:r>
              <a:rPr sz="24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&lt;strong&gt;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35" y="4042519"/>
            <a:ext cx="3429000" cy="16440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&lt;em&gt;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1306" y="2164079"/>
            <a:ext cx="3429000" cy="16440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-3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&lt;u&gt;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6319" y="2164079"/>
            <a:ext cx="3429000" cy="16440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1122680">
              <a:lnSpc>
                <a:spcPct val="100000"/>
              </a:lnSpc>
            </a:pPr>
            <a:r>
              <a:rPr sz="24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&lt;small&gt;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335" y="2158805"/>
            <a:ext cx="3429000" cy="16440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1134745">
              <a:lnSpc>
                <a:spcPct val="100000"/>
              </a:lnSpc>
            </a:pPr>
            <a:r>
              <a:rPr sz="24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&lt;mark&gt;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06144" y="517651"/>
            <a:ext cx="4491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0" dirty="0">
                <a:solidFill>
                  <a:srgbClr val="404040"/>
                </a:solidFill>
              </a:rPr>
              <a:t>T</a:t>
            </a:r>
            <a:r>
              <a:rPr spc="-80" dirty="0">
                <a:solidFill>
                  <a:srgbClr val="404040"/>
                </a:solidFill>
              </a:rPr>
              <a:t>e</a:t>
            </a:r>
            <a:r>
              <a:rPr spc="-85" dirty="0">
                <a:solidFill>
                  <a:srgbClr val="404040"/>
                </a:solidFill>
              </a:rPr>
              <a:t>x</a:t>
            </a:r>
            <a:r>
              <a:rPr spc="20" dirty="0">
                <a:solidFill>
                  <a:srgbClr val="404040"/>
                </a:solidFill>
              </a:rPr>
              <a:t>t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530" dirty="0">
                <a:solidFill>
                  <a:srgbClr val="404040"/>
                </a:solidFill>
              </a:rPr>
              <a:t>I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-95" dirty="0">
                <a:solidFill>
                  <a:srgbClr val="404040"/>
                </a:solidFill>
              </a:rPr>
              <a:t>li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-45" dirty="0">
                <a:solidFill>
                  <a:srgbClr val="404040"/>
                </a:solidFill>
              </a:rPr>
              <a:t>e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135" dirty="0">
                <a:solidFill>
                  <a:srgbClr val="404040"/>
                </a:solidFill>
              </a:rPr>
              <a:t>E</a:t>
            </a:r>
            <a:r>
              <a:rPr spc="-95" dirty="0">
                <a:solidFill>
                  <a:srgbClr val="404040"/>
                </a:solidFill>
              </a:rPr>
              <a:t>l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80" dirty="0">
                <a:solidFill>
                  <a:srgbClr val="404040"/>
                </a:solidFill>
              </a:rPr>
              <a:t>m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-90" dirty="0">
                <a:solidFill>
                  <a:srgbClr val="404040"/>
                </a:solidFill>
              </a:rPr>
              <a:t>s</a:t>
            </a:r>
            <a:endParaRPr spc="-90" dirty="0">
              <a:solidFill>
                <a:srgbClr val="40404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204" y="462788"/>
            <a:ext cx="4667250" cy="2814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text-center,</a:t>
            </a:r>
            <a:r>
              <a:rPr sz="18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text-left,</a:t>
            </a:r>
            <a:r>
              <a:rPr sz="18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text-right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 marR="3007995">
              <a:lnSpc>
                <a:spcPct val="183000"/>
              </a:lnSpc>
              <a:spcBef>
                <a:spcPts val="3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text-sm-lef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 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text-wrap 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text-break 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text-primary  text-white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8203" y="450595"/>
            <a:ext cx="3712845" cy="2839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545" algn="l"/>
              </a:tabLst>
            </a:pPr>
            <a:r>
              <a:rPr sz="1300" spc="-1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8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Align</a:t>
            </a:r>
            <a:r>
              <a:rPr sz="1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text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  <a:tabLst>
                <a:tab pos="296545" algn="l"/>
              </a:tabLst>
            </a:pPr>
            <a:r>
              <a:rPr sz="1300" spc="-1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8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Align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left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certain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viewport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  <a:tabLst>
                <a:tab pos="296545" algn="l"/>
              </a:tabLst>
            </a:pPr>
            <a:r>
              <a:rPr sz="1300" spc="-1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Wrap</a:t>
            </a:r>
            <a:r>
              <a:rPr sz="1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text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  <a:tabLst>
                <a:tab pos="296545" algn="l"/>
              </a:tabLst>
            </a:pPr>
            <a:r>
              <a:rPr sz="1300" spc="-1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Break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long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words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  <a:tabLst>
                <a:tab pos="296545" algn="l"/>
              </a:tabLst>
            </a:pPr>
            <a:r>
              <a:rPr sz="1300" spc="-1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Text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color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primary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color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  <a:tabLst>
                <a:tab pos="296545" algn="l"/>
              </a:tabLst>
            </a:pPr>
            <a:r>
              <a:rPr sz="1300" spc="-1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8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050" y="3114547"/>
            <a:ext cx="4228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Working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text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1531</Words>
  <Application>WPS Presentation</Application>
  <PresentationFormat>Custom</PresentationFormat>
  <Paragraphs>142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SimSun</vt:lpstr>
      <vt:lpstr>Wingdings</vt:lpstr>
      <vt:lpstr>Verdana</vt:lpstr>
      <vt:lpstr>Courier New</vt:lpstr>
      <vt:lpstr>Times New Roman</vt:lpstr>
      <vt:lpstr>Lucida Sans Unicode</vt:lpstr>
      <vt:lpstr>Calibri</vt:lpstr>
      <vt:lpstr>Microsoft YaHei</vt:lpstr>
      <vt:lpstr>Arial Unicode MS</vt:lpstr>
      <vt:lpstr>Office Theme</vt:lpstr>
      <vt:lpstr>Adding Style with Bootstrap</vt:lpstr>
      <vt:lpstr>Overview</vt:lpstr>
      <vt:lpstr>Working with Text and Typography</vt:lpstr>
      <vt:lpstr>It’s All Pretty Boring…</vt:lpstr>
      <vt:lpstr>Headings</vt:lpstr>
      <vt:lpstr>Display Headings</vt:lpstr>
      <vt:lpstr>Text Inline Elements</vt:lpstr>
      <vt:lpstr>PowerPoint 演示文稿</vt:lpstr>
      <vt:lpstr>PowerPoint 演示文稿</vt:lpstr>
      <vt:lpstr>Using Bootstrap for Content Elements</vt:lpstr>
      <vt:lpstr>PowerPoint 演示文稿</vt:lpstr>
      <vt:lpstr>PowerPoint 演示文稿</vt:lpstr>
      <vt:lpstr>Adding Layout Style Classes</vt:lpstr>
      <vt:lpstr>Spacing Using Bootstrap</vt:lpstr>
      <vt:lpstr>Applying a Margin</vt:lpstr>
      <vt:lpstr>&lt;span class="border"&gt;&lt;/span&gt;</vt:lpstr>
      <vt:lpstr>PowerPoint 演示文稿</vt:lpstr>
      <vt:lpstr>Summary</vt:lpstr>
      <vt:lpstr>Exploring Bootstrap  components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Style with Bootstrap</dc:title>
  <dc:creator/>
  <cp:lastModifiedBy>Steve Sam</cp:lastModifiedBy>
  <cp:revision>4</cp:revision>
  <dcterms:created xsi:type="dcterms:W3CDTF">2021-07-21T02:27:00Z</dcterms:created>
  <dcterms:modified xsi:type="dcterms:W3CDTF">2022-05-07T05:57:10Z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99FE37E7B78C4D3BAA56FC209F942A50</vt:lpwstr>
  </property>
  <property fmtid="{D5CDD505-2E9C-101B-9397-08002B2CF9AE}" pid="3" name="KSOProductBuildVer">
    <vt:lpwstr>1033-11.2.0.11074</vt:lpwstr>
  </property>
</Properties>
</file>