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4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rcRect b="626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232379" y="3864305"/>
            <a:ext cx="996950" cy="1294130"/>
          </a:xfrm>
          <a:custGeom>
            <a:avLst/>
            <a:gdLst/>
            <a:ahLst/>
            <a:cxnLst/>
            <a:rect l="l" t="t" r="r" b="b"/>
            <a:pathLst>
              <a:path w="996950" h="1294129">
                <a:moveTo>
                  <a:pt x="996696" y="875271"/>
                </a:moveTo>
                <a:lnTo>
                  <a:pt x="897648" y="875271"/>
                </a:lnTo>
                <a:lnTo>
                  <a:pt x="897648" y="799160"/>
                </a:lnTo>
                <a:lnTo>
                  <a:pt x="897648" y="796620"/>
                </a:lnTo>
                <a:lnTo>
                  <a:pt x="806450" y="796620"/>
                </a:lnTo>
                <a:lnTo>
                  <a:pt x="806450" y="707821"/>
                </a:lnTo>
                <a:lnTo>
                  <a:pt x="806450" y="705281"/>
                </a:lnTo>
                <a:lnTo>
                  <a:pt x="714946" y="705281"/>
                </a:lnTo>
                <a:lnTo>
                  <a:pt x="714946" y="616496"/>
                </a:lnTo>
                <a:lnTo>
                  <a:pt x="714946" y="615226"/>
                </a:lnTo>
                <a:lnTo>
                  <a:pt x="623735" y="615226"/>
                </a:lnTo>
                <a:lnTo>
                  <a:pt x="623735" y="526427"/>
                </a:lnTo>
                <a:lnTo>
                  <a:pt x="623735" y="523887"/>
                </a:lnTo>
                <a:lnTo>
                  <a:pt x="532536" y="523887"/>
                </a:lnTo>
                <a:lnTo>
                  <a:pt x="532536" y="435089"/>
                </a:lnTo>
                <a:lnTo>
                  <a:pt x="532536" y="432562"/>
                </a:lnTo>
                <a:lnTo>
                  <a:pt x="441325" y="432562"/>
                </a:lnTo>
                <a:lnTo>
                  <a:pt x="441325" y="343763"/>
                </a:lnTo>
                <a:lnTo>
                  <a:pt x="441325" y="341223"/>
                </a:lnTo>
                <a:lnTo>
                  <a:pt x="350113" y="341223"/>
                </a:lnTo>
                <a:lnTo>
                  <a:pt x="350113" y="252425"/>
                </a:lnTo>
                <a:lnTo>
                  <a:pt x="350113" y="251155"/>
                </a:lnTo>
                <a:lnTo>
                  <a:pt x="258914" y="251155"/>
                </a:lnTo>
                <a:lnTo>
                  <a:pt x="258914" y="161099"/>
                </a:lnTo>
                <a:lnTo>
                  <a:pt x="258914" y="159829"/>
                </a:lnTo>
                <a:lnTo>
                  <a:pt x="167703" y="159829"/>
                </a:lnTo>
                <a:lnTo>
                  <a:pt x="167703" y="68491"/>
                </a:lnTo>
                <a:lnTo>
                  <a:pt x="76504" y="68491"/>
                </a:lnTo>
                <a:lnTo>
                  <a:pt x="76504" y="0"/>
                </a:lnTo>
                <a:lnTo>
                  <a:pt x="0" y="0"/>
                </a:lnTo>
                <a:lnTo>
                  <a:pt x="0" y="68491"/>
                </a:lnTo>
                <a:lnTo>
                  <a:pt x="0" y="159829"/>
                </a:lnTo>
                <a:lnTo>
                  <a:pt x="0" y="1293876"/>
                </a:lnTo>
                <a:lnTo>
                  <a:pt x="248615" y="1293876"/>
                </a:lnTo>
                <a:lnTo>
                  <a:pt x="248615" y="1292606"/>
                </a:lnTo>
                <a:lnTo>
                  <a:pt x="248615" y="1291336"/>
                </a:lnTo>
                <a:lnTo>
                  <a:pt x="248615" y="1282458"/>
                </a:lnTo>
                <a:lnTo>
                  <a:pt x="248615" y="1203807"/>
                </a:lnTo>
                <a:lnTo>
                  <a:pt x="329819" y="1203807"/>
                </a:lnTo>
                <a:lnTo>
                  <a:pt x="329819" y="1201280"/>
                </a:lnTo>
                <a:lnTo>
                  <a:pt x="329819" y="1120089"/>
                </a:lnTo>
                <a:lnTo>
                  <a:pt x="398665" y="1120089"/>
                </a:lnTo>
                <a:lnTo>
                  <a:pt x="398665" y="1201280"/>
                </a:lnTo>
                <a:lnTo>
                  <a:pt x="398665" y="1203807"/>
                </a:lnTo>
                <a:lnTo>
                  <a:pt x="398665" y="1282458"/>
                </a:lnTo>
                <a:lnTo>
                  <a:pt x="398665" y="1291336"/>
                </a:lnTo>
                <a:lnTo>
                  <a:pt x="479869" y="1291336"/>
                </a:lnTo>
                <a:lnTo>
                  <a:pt x="479869" y="1292606"/>
                </a:lnTo>
                <a:lnTo>
                  <a:pt x="573138" y="1292606"/>
                </a:lnTo>
                <a:lnTo>
                  <a:pt x="573138" y="1291336"/>
                </a:lnTo>
                <a:lnTo>
                  <a:pt x="573138" y="1282458"/>
                </a:lnTo>
                <a:lnTo>
                  <a:pt x="491934" y="1282458"/>
                </a:lnTo>
                <a:lnTo>
                  <a:pt x="491934" y="1203807"/>
                </a:lnTo>
                <a:lnTo>
                  <a:pt x="491934" y="1201280"/>
                </a:lnTo>
                <a:lnTo>
                  <a:pt x="491934" y="1120089"/>
                </a:lnTo>
                <a:lnTo>
                  <a:pt x="419849" y="1120089"/>
                </a:lnTo>
                <a:lnTo>
                  <a:pt x="419849" y="1109941"/>
                </a:lnTo>
                <a:lnTo>
                  <a:pt x="419849" y="1088377"/>
                </a:lnTo>
                <a:lnTo>
                  <a:pt x="419849" y="1082040"/>
                </a:lnTo>
                <a:lnTo>
                  <a:pt x="419849" y="967867"/>
                </a:lnTo>
                <a:lnTo>
                  <a:pt x="419849" y="952652"/>
                </a:lnTo>
                <a:lnTo>
                  <a:pt x="328637" y="952652"/>
                </a:lnTo>
                <a:lnTo>
                  <a:pt x="328637" y="967867"/>
                </a:lnTo>
                <a:lnTo>
                  <a:pt x="328637" y="1082040"/>
                </a:lnTo>
                <a:lnTo>
                  <a:pt x="328637" y="1088377"/>
                </a:lnTo>
                <a:lnTo>
                  <a:pt x="328637" y="1109941"/>
                </a:lnTo>
                <a:lnTo>
                  <a:pt x="236550" y="1109941"/>
                </a:lnTo>
                <a:lnTo>
                  <a:pt x="236550" y="1120089"/>
                </a:lnTo>
                <a:lnTo>
                  <a:pt x="236550" y="1201280"/>
                </a:lnTo>
                <a:lnTo>
                  <a:pt x="155346" y="1201280"/>
                </a:lnTo>
                <a:lnTo>
                  <a:pt x="155346" y="1203807"/>
                </a:lnTo>
                <a:lnTo>
                  <a:pt x="155346" y="1282458"/>
                </a:lnTo>
                <a:lnTo>
                  <a:pt x="155346" y="1291336"/>
                </a:lnTo>
                <a:lnTo>
                  <a:pt x="155346" y="1292606"/>
                </a:lnTo>
                <a:lnTo>
                  <a:pt x="76504" y="1292606"/>
                </a:lnTo>
                <a:lnTo>
                  <a:pt x="76504" y="161099"/>
                </a:lnTo>
                <a:lnTo>
                  <a:pt x="165354" y="161099"/>
                </a:lnTo>
                <a:lnTo>
                  <a:pt x="165354" y="251155"/>
                </a:lnTo>
                <a:lnTo>
                  <a:pt x="165354" y="252425"/>
                </a:lnTo>
                <a:lnTo>
                  <a:pt x="256565" y="252425"/>
                </a:lnTo>
                <a:lnTo>
                  <a:pt x="256565" y="341223"/>
                </a:lnTo>
                <a:lnTo>
                  <a:pt x="256565" y="343763"/>
                </a:lnTo>
                <a:lnTo>
                  <a:pt x="348056" y="343763"/>
                </a:lnTo>
                <a:lnTo>
                  <a:pt x="348056" y="432562"/>
                </a:lnTo>
                <a:lnTo>
                  <a:pt x="348056" y="435089"/>
                </a:lnTo>
                <a:lnTo>
                  <a:pt x="439267" y="435089"/>
                </a:lnTo>
                <a:lnTo>
                  <a:pt x="439267" y="523887"/>
                </a:lnTo>
                <a:lnTo>
                  <a:pt x="439267" y="526427"/>
                </a:lnTo>
                <a:lnTo>
                  <a:pt x="530466" y="526427"/>
                </a:lnTo>
                <a:lnTo>
                  <a:pt x="530466" y="615226"/>
                </a:lnTo>
                <a:lnTo>
                  <a:pt x="530466" y="616496"/>
                </a:lnTo>
                <a:lnTo>
                  <a:pt x="621677" y="616496"/>
                </a:lnTo>
                <a:lnTo>
                  <a:pt x="621677" y="705281"/>
                </a:lnTo>
                <a:lnTo>
                  <a:pt x="621677" y="707821"/>
                </a:lnTo>
                <a:lnTo>
                  <a:pt x="712889" y="707821"/>
                </a:lnTo>
                <a:lnTo>
                  <a:pt x="712889" y="796620"/>
                </a:lnTo>
                <a:lnTo>
                  <a:pt x="712889" y="799160"/>
                </a:lnTo>
                <a:lnTo>
                  <a:pt x="804087" y="799160"/>
                </a:lnTo>
                <a:lnTo>
                  <a:pt x="804087" y="875271"/>
                </a:lnTo>
                <a:lnTo>
                  <a:pt x="559015" y="875271"/>
                </a:lnTo>
                <a:lnTo>
                  <a:pt x="559015" y="952652"/>
                </a:lnTo>
                <a:lnTo>
                  <a:pt x="559015" y="967867"/>
                </a:lnTo>
                <a:lnTo>
                  <a:pt x="559015" y="1082040"/>
                </a:lnTo>
                <a:lnTo>
                  <a:pt x="559015" y="1088377"/>
                </a:lnTo>
                <a:lnTo>
                  <a:pt x="641985" y="1088377"/>
                </a:lnTo>
                <a:lnTo>
                  <a:pt x="641985" y="1292606"/>
                </a:lnTo>
                <a:lnTo>
                  <a:pt x="735241" y="1292606"/>
                </a:lnTo>
                <a:lnTo>
                  <a:pt x="735241" y="1082040"/>
                </a:lnTo>
                <a:lnTo>
                  <a:pt x="654342" y="1082040"/>
                </a:lnTo>
                <a:lnTo>
                  <a:pt x="654342" y="967867"/>
                </a:lnTo>
                <a:lnTo>
                  <a:pt x="996696" y="967867"/>
                </a:lnTo>
                <a:lnTo>
                  <a:pt x="996696" y="952652"/>
                </a:lnTo>
                <a:lnTo>
                  <a:pt x="996696" y="875271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232379" y="5156911"/>
            <a:ext cx="897890" cy="415290"/>
          </a:xfrm>
          <a:custGeom>
            <a:avLst/>
            <a:gdLst/>
            <a:ahLst/>
            <a:cxnLst/>
            <a:rect l="l" t="t" r="r" b="b"/>
            <a:pathLst>
              <a:path w="897890" h="415289">
                <a:moveTo>
                  <a:pt x="248615" y="0"/>
                </a:moveTo>
                <a:lnTo>
                  <a:pt x="0" y="0"/>
                </a:lnTo>
                <a:lnTo>
                  <a:pt x="0" y="1270"/>
                </a:lnTo>
                <a:lnTo>
                  <a:pt x="0" y="8877"/>
                </a:lnTo>
                <a:lnTo>
                  <a:pt x="0" y="92608"/>
                </a:lnTo>
                <a:lnTo>
                  <a:pt x="0" y="150952"/>
                </a:lnTo>
                <a:lnTo>
                  <a:pt x="0" y="159829"/>
                </a:lnTo>
                <a:lnTo>
                  <a:pt x="0" y="167449"/>
                </a:lnTo>
                <a:lnTo>
                  <a:pt x="76504" y="167449"/>
                </a:lnTo>
                <a:lnTo>
                  <a:pt x="76504" y="159829"/>
                </a:lnTo>
                <a:lnTo>
                  <a:pt x="76504" y="150952"/>
                </a:lnTo>
                <a:lnTo>
                  <a:pt x="76504" y="92608"/>
                </a:lnTo>
                <a:lnTo>
                  <a:pt x="167703" y="92608"/>
                </a:lnTo>
                <a:lnTo>
                  <a:pt x="167703" y="8877"/>
                </a:lnTo>
                <a:lnTo>
                  <a:pt x="167703" y="1270"/>
                </a:lnTo>
                <a:lnTo>
                  <a:pt x="248615" y="1270"/>
                </a:lnTo>
                <a:lnTo>
                  <a:pt x="248615" y="0"/>
                </a:lnTo>
                <a:close/>
              </a:path>
              <a:path w="897890" h="415289">
                <a:moveTo>
                  <a:pt x="816444" y="0"/>
                </a:moveTo>
                <a:lnTo>
                  <a:pt x="641985" y="0"/>
                </a:lnTo>
                <a:lnTo>
                  <a:pt x="641985" y="1270"/>
                </a:lnTo>
                <a:lnTo>
                  <a:pt x="641985" y="8877"/>
                </a:lnTo>
                <a:lnTo>
                  <a:pt x="723176" y="8877"/>
                </a:lnTo>
                <a:lnTo>
                  <a:pt x="723176" y="92608"/>
                </a:lnTo>
                <a:lnTo>
                  <a:pt x="723176" y="150952"/>
                </a:lnTo>
                <a:lnTo>
                  <a:pt x="723176" y="159829"/>
                </a:lnTo>
                <a:lnTo>
                  <a:pt x="723176" y="167449"/>
                </a:lnTo>
                <a:lnTo>
                  <a:pt x="723176" y="169989"/>
                </a:lnTo>
                <a:lnTo>
                  <a:pt x="816444" y="169989"/>
                </a:lnTo>
                <a:lnTo>
                  <a:pt x="816444" y="1270"/>
                </a:lnTo>
                <a:lnTo>
                  <a:pt x="816444" y="0"/>
                </a:lnTo>
                <a:close/>
              </a:path>
              <a:path w="897890" h="415289">
                <a:moveTo>
                  <a:pt x="897648" y="171246"/>
                </a:moveTo>
                <a:lnTo>
                  <a:pt x="804087" y="171246"/>
                </a:lnTo>
                <a:lnTo>
                  <a:pt x="804087" y="322199"/>
                </a:lnTo>
                <a:lnTo>
                  <a:pt x="654342" y="322199"/>
                </a:lnTo>
                <a:lnTo>
                  <a:pt x="654342" y="150952"/>
                </a:lnTo>
                <a:lnTo>
                  <a:pt x="573138" y="150952"/>
                </a:lnTo>
                <a:lnTo>
                  <a:pt x="573138" y="92608"/>
                </a:lnTo>
                <a:lnTo>
                  <a:pt x="573138" y="8877"/>
                </a:lnTo>
                <a:lnTo>
                  <a:pt x="573138" y="1270"/>
                </a:lnTo>
                <a:lnTo>
                  <a:pt x="573138" y="0"/>
                </a:lnTo>
                <a:lnTo>
                  <a:pt x="479869" y="0"/>
                </a:lnTo>
                <a:lnTo>
                  <a:pt x="479869" y="159829"/>
                </a:lnTo>
                <a:lnTo>
                  <a:pt x="560781" y="159829"/>
                </a:lnTo>
                <a:lnTo>
                  <a:pt x="560781" y="167449"/>
                </a:lnTo>
                <a:lnTo>
                  <a:pt x="560781" y="169989"/>
                </a:lnTo>
                <a:lnTo>
                  <a:pt x="560781" y="171246"/>
                </a:lnTo>
                <a:lnTo>
                  <a:pt x="560781" y="322199"/>
                </a:lnTo>
                <a:lnTo>
                  <a:pt x="643750" y="322199"/>
                </a:lnTo>
                <a:lnTo>
                  <a:pt x="643750" y="328549"/>
                </a:lnTo>
                <a:lnTo>
                  <a:pt x="643750" y="414807"/>
                </a:lnTo>
                <a:lnTo>
                  <a:pt x="814679" y="414807"/>
                </a:lnTo>
                <a:lnTo>
                  <a:pt x="814679" y="328549"/>
                </a:lnTo>
                <a:lnTo>
                  <a:pt x="897648" y="328549"/>
                </a:lnTo>
                <a:lnTo>
                  <a:pt x="897648" y="322199"/>
                </a:lnTo>
                <a:lnTo>
                  <a:pt x="897648" y="171246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rcRect b="6438"/>
          <a:stretch>
            <a:fillRect/>
          </a:stretch>
        </p:blipFill>
        <p:spPr>
          <a:xfrm>
            <a:off x="18415" y="8890"/>
            <a:ext cx="12173585" cy="684911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12192000" cy="3784600"/>
          </a:xfrm>
          <a:custGeom>
            <a:avLst/>
            <a:gdLst/>
            <a:ahLst/>
            <a:cxnLst/>
            <a:rect l="l" t="t" r="r" b="b"/>
            <a:pathLst>
              <a:path w="12192000" h="3784600">
                <a:moveTo>
                  <a:pt x="12192000" y="0"/>
                </a:moveTo>
                <a:lnTo>
                  <a:pt x="0" y="0"/>
                </a:lnTo>
                <a:lnTo>
                  <a:pt x="0" y="3784092"/>
                </a:lnTo>
                <a:lnTo>
                  <a:pt x="12192000" y="3784092"/>
                </a:lnTo>
                <a:lnTo>
                  <a:pt x="12192000" y="0"/>
                </a:lnTo>
                <a:close/>
              </a:path>
            </a:pathLst>
          </a:custGeom>
          <a:solidFill>
            <a:srgbClr val="4645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40343" y="2133031"/>
            <a:ext cx="2711313" cy="1564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33602" y="2849002"/>
            <a:ext cx="7724795" cy="1410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22854" y="5836158"/>
            <a:ext cx="6167755" cy="8890"/>
          </a:xfrm>
          <a:custGeom>
            <a:avLst/>
            <a:gdLst/>
            <a:ahLst/>
            <a:cxnLst/>
            <a:rect l="l" t="t" r="r" b="b"/>
            <a:pathLst>
              <a:path w="6167755" h="8889">
                <a:moveTo>
                  <a:pt x="0" y="0"/>
                </a:moveTo>
                <a:lnTo>
                  <a:pt x="6167589" y="8305"/>
                </a:lnTo>
              </a:path>
            </a:pathLst>
          </a:custGeom>
          <a:ln w="25908">
            <a:solidFill>
              <a:srgbClr val="F267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03213" y="1003532"/>
            <a:ext cx="53054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85" dirty="0">
                <a:solidFill>
                  <a:srgbClr val="F26722"/>
                </a:solidFill>
              </a:rPr>
              <a:t>F</a:t>
            </a:r>
            <a:r>
              <a:rPr sz="4400" spc="-95" dirty="0">
                <a:solidFill>
                  <a:srgbClr val="F26722"/>
                </a:solidFill>
              </a:rPr>
              <a:t>in</a:t>
            </a:r>
            <a:r>
              <a:rPr sz="4400" spc="-55" dirty="0">
                <a:solidFill>
                  <a:srgbClr val="F26722"/>
                </a:solidFill>
              </a:rPr>
              <a:t>din</a:t>
            </a:r>
            <a:r>
              <a:rPr sz="4400" spc="250" dirty="0">
                <a:solidFill>
                  <a:srgbClr val="F26722"/>
                </a:solidFill>
              </a:rPr>
              <a:t>g</a:t>
            </a:r>
            <a:r>
              <a:rPr sz="4400" spc="-430" dirty="0">
                <a:solidFill>
                  <a:srgbClr val="F26722"/>
                </a:solidFill>
              </a:rPr>
              <a:t> </a:t>
            </a:r>
            <a:r>
              <a:rPr sz="4400" spc="-240" dirty="0">
                <a:solidFill>
                  <a:srgbClr val="F26722"/>
                </a:solidFill>
              </a:rPr>
              <a:t>P</a:t>
            </a:r>
            <a:r>
              <a:rPr sz="4400" spc="-265" dirty="0">
                <a:solidFill>
                  <a:srgbClr val="F26722"/>
                </a:solidFill>
              </a:rPr>
              <a:t>a</a:t>
            </a:r>
            <a:r>
              <a:rPr sz="4400" spc="-95" dirty="0">
                <a:solidFill>
                  <a:srgbClr val="F26722"/>
                </a:solidFill>
              </a:rPr>
              <a:t>r</a:t>
            </a:r>
            <a:r>
              <a:rPr sz="4400" spc="-300" dirty="0">
                <a:solidFill>
                  <a:srgbClr val="F26722"/>
                </a:solidFill>
              </a:rPr>
              <a:t>t</a:t>
            </a:r>
            <a:r>
              <a:rPr sz="4400" spc="-40" dirty="0">
                <a:solidFill>
                  <a:srgbClr val="F26722"/>
                </a:solidFill>
              </a:rPr>
              <a:t>s</a:t>
            </a:r>
            <a:r>
              <a:rPr sz="4400" spc="-385" dirty="0">
                <a:solidFill>
                  <a:srgbClr val="F26722"/>
                </a:solidFill>
              </a:rPr>
              <a:t> </a:t>
            </a:r>
            <a:r>
              <a:rPr sz="4400" spc="45" dirty="0">
                <a:solidFill>
                  <a:srgbClr val="F26722"/>
                </a:solidFill>
              </a:rPr>
              <a:t>o</a:t>
            </a:r>
            <a:r>
              <a:rPr sz="4400" spc="-345" dirty="0">
                <a:solidFill>
                  <a:srgbClr val="F26722"/>
                </a:solidFill>
              </a:rPr>
              <a:t>f</a:t>
            </a:r>
            <a:r>
              <a:rPr sz="4400" spc="-390" dirty="0">
                <a:solidFill>
                  <a:srgbClr val="F26722"/>
                </a:solidFill>
              </a:rPr>
              <a:t> </a:t>
            </a:r>
            <a:r>
              <a:rPr sz="4400" spc="-190" dirty="0">
                <a:solidFill>
                  <a:srgbClr val="F26722"/>
                </a:solidFill>
              </a:rPr>
              <a:t>a</a:t>
            </a:r>
            <a:r>
              <a:rPr sz="4400" spc="-380" dirty="0">
                <a:solidFill>
                  <a:srgbClr val="F26722"/>
                </a:solidFill>
              </a:rPr>
              <a:t> </a:t>
            </a:r>
            <a:r>
              <a:rPr sz="4400" spc="-240" dirty="0">
                <a:solidFill>
                  <a:srgbClr val="F26722"/>
                </a:solidFill>
              </a:rPr>
              <a:t>P</a:t>
            </a:r>
            <a:r>
              <a:rPr sz="4400" spc="-45" dirty="0">
                <a:solidFill>
                  <a:srgbClr val="F26722"/>
                </a:solidFill>
              </a:rPr>
              <a:t>age</a:t>
            </a:r>
            <a:endParaRPr sz="4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155" algn="ctr">
              <a:lnSpc>
                <a:spcPts val="8455"/>
              </a:lnSpc>
              <a:spcBef>
                <a:spcPts val="100"/>
              </a:spcBef>
            </a:pPr>
            <a:r>
              <a:rPr spc="45" dirty="0"/>
              <a:t>Demo</a:t>
            </a:r>
            <a:endParaRPr spc="45" dirty="0"/>
          </a:p>
          <a:p>
            <a:pPr marL="351155" algn="ctr">
              <a:lnSpc>
                <a:spcPts val="3655"/>
              </a:lnSpc>
            </a:pPr>
            <a:r>
              <a:rPr sz="3200" i="1" spc="-70" dirty="0">
                <a:latin typeface="Trebuchet MS" panose="020B0603020202020204"/>
                <a:cs typeface="Trebuchet MS" panose="020B0603020202020204"/>
              </a:rPr>
              <a:t>h</a:t>
            </a:r>
            <a:r>
              <a:rPr sz="3200" i="1" spc="-34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3200" i="1" spc="-70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3200" i="1" spc="-295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3200" i="1" spc="-3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i="1" spc="-300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3200" i="1" spc="-254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3200" i="1" spc="-35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3200" i="1" spc="-33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3200" i="1" spc="-305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3200" i="1" spc="-1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3200" i="1" spc="-300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3200" i="1" spc="-105" dirty="0">
                <a:latin typeface="Trebuchet MS" panose="020B0603020202020204"/>
                <a:cs typeface="Trebuchet MS" panose="020B0603020202020204"/>
              </a:rPr>
              <a:t>s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>
              <a:lnSpc>
                <a:spcPts val="8455"/>
              </a:lnSpc>
              <a:spcBef>
                <a:spcPts val="100"/>
              </a:spcBef>
            </a:pPr>
            <a:r>
              <a:rPr spc="400" dirty="0"/>
              <a:t>D</a:t>
            </a:r>
            <a:r>
              <a:rPr spc="-315" dirty="0"/>
              <a:t>e</a:t>
            </a:r>
            <a:r>
              <a:rPr spc="45" dirty="0"/>
              <a:t>mo</a:t>
            </a:r>
            <a:endParaRPr spc="45" dirty="0"/>
          </a:p>
          <a:p>
            <a:pPr marL="379095">
              <a:lnSpc>
                <a:spcPts val="3655"/>
              </a:lnSpc>
            </a:pPr>
            <a:r>
              <a:rPr sz="3200" i="1" spc="-80" dirty="0">
                <a:latin typeface="Trebuchet MS" panose="020B0603020202020204"/>
                <a:cs typeface="Trebuchet MS" panose="020B0603020202020204"/>
              </a:rPr>
              <a:t>do</a:t>
            </a:r>
            <a:r>
              <a:rPr sz="3200" i="1" spc="-70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3200" i="1" spc="-3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i="1" spc="-35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3200" i="1" spc="-215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3200" i="1" spc="-170" dirty="0">
                <a:latin typeface="Trebuchet MS" panose="020B0603020202020204"/>
                <a:cs typeface="Trebuchet MS" panose="020B0603020202020204"/>
              </a:rPr>
              <a:t>em</a:t>
            </a:r>
            <a:r>
              <a:rPr sz="3200" i="1" spc="-15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3200" i="1" spc="-15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3200" i="1" spc="-34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3200" i="1" spc="-105" dirty="0">
                <a:latin typeface="Trebuchet MS" panose="020B0603020202020204"/>
                <a:cs typeface="Trebuchet MS" panose="020B0603020202020204"/>
              </a:rPr>
              <a:t>s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>
              <a:lnSpc>
                <a:spcPts val="8455"/>
              </a:lnSpc>
              <a:spcBef>
                <a:spcPts val="100"/>
              </a:spcBef>
            </a:pPr>
            <a:r>
              <a:rPr spc="400" dirty="0"/>
              <a:t>D</a:t>
            </a:r>
            <a:r>
              <a:rPr spc="-315" dirty="0"/>
              <a:t>e</a:t>
            </a:r>
            <a:r>
              <a:rPr spc="45" dirty="0"/>
              <a:t>mo</a:t>
            </a:r>
            <a:endParaRPr spc="45" dirty="0"/>
          </a:p>
          <a:p>
            <a:pPr marL="436880">
              <a:lnSpc>
                <a:spcPts val="3655"/>
              </a:lnSpc>
            </a:pPr>
            <a:r>
              <a:rPr sz="3200" i="1" spc="-375" dirty="0">
                <a:latin typeface="Trebuchet MS" panose="020B0603020202020204"/>
                <a:cs typeface="Trebuchet MS" panose="020B0603020202020204"/>
              </a:rPr>
              <a:t>f</a:t>
            </a:r>
            <a:r>
              <a:rPr sz="3200" i="1" spc="-254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3200" i="1" spc="-3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3200" i="1" spc="-10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3200" i="1" spc="-3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i="1" spc="-35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3200" i="1" spc="-215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3200" i="1" spc="-170" dirty="0">
                <a:latin typeface="Trebuchet MS" panose="020B0603020202020204"/>
                <a:cs typeface="Trebuchet MS" panose="020B0603020202020204"/>
              </a:rPr>
              <a:t>em</a:t>
            </a:r>
            <a:r>
              <a:rPr sz="3200" i="1" spc="-15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3200" i="1" spc="-15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3200" i="1" spc="-34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3200" i="1" spc="-105" dirty="0">
                <a:latin typeface="Trebuchet MS" panose="020B0603020202020204"/>
                <a:cs typeface="Trebuchet MS" panose="020B0603020202020204"/>
              </a:rPr>
              <a:t>s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155" algn="ctr">
              <a:lnSpc>
                <a:spcPts val="8455"/>
              </a:lnSpc>
              <a:spcBef>
                <a:spcPts val="100"/>
              </a:spcBef>
            </a:pPr>
            <a:r>
              <a:rPr spc="45" dirty="0"/>
              <a:t>Demo</a:t>
            </a:r>
            <a:endParaRPr spc="45" dirty="0"/>
          </a:p>
          <a:p>
            <a:pPr marL="351155" algn="ctr">
              <a:lnSpc>
                <a:spcPts val="3655"/>
              </a:lnSpc>
            </a:pPr>
            <a:r>
              <a:rPr sz="3200" i="1" spc="-175" dirty="0">
                <a:latin typeface="Trebuchet MS" panose="020B0603020202020204"/>
                <a:cs typeface="Trebuchet MS" panose="020B0603020202020204"/>
              </a:rPr>
              <a:t>parents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155" algn="ctr">
              <a:lnSpc>
                <a:spcPts val="8455"/>
              </a:lnSpc>
              <a:spcBef>
                <a:spcPts val="100"/>
              </a:spcBef>
            </a:pPr>
            <a:r>
              <a:rPr spc="45" dirty="0"/>
              <a:t>Demo</a:t>
            </a:r>
            <a:endParaRPr spc="45" dirty="0"/>
          </a:p>
          <a:p>
            <a:pPr marL="351155" algn="ctr">
              <a:lnSpc>
                <a:spcPts val="3655"/>
              </a:lnSpc>
            </a:pPr>
            <a:r>
              <a:rPr sz="3200" i="1" spc="-190" dirty="0">
                <a:latin typeface="Trebuchet MS" panose="020B0603020202020204"/>
                <a:cs typeface="Trebuchet MS" panose="020B0603020202020204"/>
              </a:rPr>
              <a:t>children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rcRect b="6243"/>
          <a:stretch>
            <a:fillRect/>
          </a:stretch>
        </p:blipFill>
        <p:spPr>
          <a:xfrm>
            <a:off x="18415" y="8890"/>
            <a:ext cx="12173585" cy="679005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23316" y="5507735"/>
            <a:ext cx="10968990" cy="0"/>
          </a:xfrm>
          <a:custGeom>
            <a:avLst/>
            <a:gdLst/>
            <a:ahLst/>
            <a:cxnLst/>
            <a:rect l="l" t="t" r="r" b="b"/>
            <a:pathLst>
              <a:path w="10968990">
                <a:moveTo>
                  <a:pt x="0" y="0"/>
                </a:moveTo>
                <a:lnTo>
                  <a:pt x="10968431" y="0"/>
                </a:lnTo>
              </a:path>
            </a:pathLst>
          </a:custGeom>
          <a:ln w="9144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23316" y="1054608"/>
            <a:ext cx="10968990" cy="0"/>
          </a:xfrm>
          <a:custGeom>
            <a:avLst/>
            <a:gdLst/>
            <a:ahLst/>
            <a:cxnLst/>
            <a:rect l="l" t="t" r="r" b="b"/>
            <a:pathLst>
              <a:path w="10968990">
                <a:moveTo>
                  <a:pt x="0" y="0"/>
                </a:moveTo>
                <a:lnTo>
                  <a:pt x="10968431" y="0"/>
                </a:lnTo>
              </a:path>
            </a:pathLst>
          </a:custGeom>
          <a:ln w="6096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61937" y="2338339"/>
            <a:ext cx="308800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70" dirty="0">
                <a:solidFill>
                  <a:srgbClr val="58595B"/>
                </a:solidFill>
              </a:rPr>
              <a:t>Summary</a:t>
            </a:r>
            <a:endParaRPr sz="6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rcRect b="8468"/>
          <a:stretch>
            <a:fillRect/>
          </a:stretch>
        </p:blipFill>
        <p:spPr>
          <a:xfrm>
            <a:off x="18415" y="0"/>
            <a:ext cx="12173585" cy="673290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062221" y="2359914"/>
            <a:ext cx="0" cy="2008505"/>
          </a:xfrm>
          <a:custGeom>
            <a:avLst/>
            <a:gdLst/>
            <a:ahLst/>
            <a:cxnLst/>
            <a:rect l="l" t="t" r="r" b="b"/>
            <a:pathLst>
              <a:path h="2008504">
                <a:moveTo>
                  <a:pt x="0" y="0"/>
                </a:moveTo>
                <a:lnTo>
                  <a:pt x="0" y="2008251"/>
                </a:lnTo>
              </a:path>
            </a:pathLst>
          </a:custGeom>
          <a:ln w="22860">
            <a:solidFill>
              <a:srgbClr val="79A14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66166" y="2976964"/>
            <a:ext cx="49968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" dirty="0">
                <a:solidFill>
                  <a:srgbClr val="58595B"/>
                </a:solidFill>
              </a:rPr>
              <a:t>U</a:t>
            </a:r>
            <a:r>
              <a:rPr sz="4400" spc="-45" dirty="0">
                <a:solidFill>
                  <a:srgbClr val="58595B"/>
                </a:solidFill>
              </a:rPr>
              <a:t>s</a:t>
            </a:r>
            <a:r>
              <a:rPr sz="4400" spc="-195" dirty="0">
                <a:solidFill>
                  <a:srgbClr val="58595B"/>
                </a:solidFill>
              </a:rPr>
              <a:t>e</a:t>
            </a:r>
            <a:r>
              <a:rPr sz="4400" spc="-390" dirty="0">
                <a:solidFill>
                  <a:srgbClr val="58595B"/>
                </a:solidFill>
              </a:rPr>
              <a:t> </a:t>
            </a:r>
            <a:r>
              <a:rPr sz="4400" spc="45" dirty="0">
                <a:solidFill>
                  <a:srgbClr val="58595B"/>
                </a:solidFill>
              </a:rPr>
              <a:t>o</a:t>
            </a:r>
            <a:r>
              <a:rPr sz="4400" spc="-345" dirty="0">
                <a:solidFill>
                  <a:srgbClr val="58595B"/>
                </a:solidFill>
              </a:rPr>
              <a:t>f</a:t>
            </a:r>
            <a:r>
              <a:rPr sz="4400" spc="-390" dirty="0">
                <a:solidFill>
                  <a:srgbClr val="58595B"/>
                </a:solidFill>
              </a:rPr>
              <a:t> </a:t>
            </a:r>
            <a:r>
              <a:rPr sz="4400" spc="-5" dirty="0">
                <a:solidFill>
                  <a:srgbClr val="58595B"/>
                </a:solidFill>
              </a:rPr>
              <a:t>CSS3</a:t>
            </a:r>
            <a:r>
              <a:rPr sz="4400" spc="-385" dirty="0">
                <a:solidFill>
                  <a:srgbClr val="58595B"/>
                </a:solidFill>
              </a:rPr>
              <a:t> </a:t>
            </a:r>
            <a:r>
              <a:rPr sz="4400" spc="75" dirty="0">
                <a:solidFill>
                  <a:srgbClr val="58595B"/>
                </a:solidFill>
              </a:rPr>
              <a:t>S</a:t>
            </a:r>
            <a:r>
              <a:rPr sz="4400" spc="-229" dirty="0">
                <a:solidFill>
                  <a:srgbClr val="58595B"/>
                </a:solidFill>
              </a:rPr>
              <a:t>el</a:t>
            </a:r>
            <a:r>
              <a:rPr sz="4400" spc="-210" dirty="0">
                <a:solidFill>
                  <a:srgbClr val="58595B"/>
                </a:solidFill>
              </a:rPr>
              <a:t>e</a:t>
            </a:r>
            <a:r>
              <a:rPr sz="4400" spc="-135" dirty="0">
                <a:solidFill>
                  <a:srgbClr val="58595B"/>
                </a:solidFill>
              </a:rPr>
              <a:t>c</a:t>
            </a:r>
            <a:r>
              <a:rPr sz="4400" spc="-320" dirty="0">
                <a:solidFill>
                  <a:srgbClr val="58595B"/>
                </a:solidFill>
              </a:rPr>
              <a:t>t</a:t>
            </a:r>
            <a:r>
              <a:rPr sz="4400" spc="45" dirty="0">
                <a:solidFill>
                  <a:srgbClr val="58595B"/>
                </a:solidFill>
              </a:rPr>
              <a:t>o</a:t>
            </a:r>
            <a:r>
              <a:rPr sz="4400" spc="-155" dirty="0">
                <a:solidFill>
                  <a:srgbClr val="58595B"/>
                </a:solidFill>
              </a:rPr>
              <a:t>rs</a:t>
            </a:r>
            <a:endParaRPr sz="44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2204" y="2353055"/>
            <a:ext cx="2011679" cy="201167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rcRect b="6457"/>
          <a:stretch>
            <a:fillRect/>
          </a:stretch>
        </p:blipFill>
        <p:spPr>
          <a:xfrm>
            <a:off x="18415" y="8890"/>
            <a:ext cx="12173585" cy="676148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062221" y="2359914"/>
            <a:ext cx="0" cy="2008505"/>
          </a:xfrm>
          <a:custGeom>
            <a:avLst/>
            <a:gdLst/>
            <a:ahLst/>
            <a:cxnLst/>
            <a:rect l="l" t="t" r="r" b="b"/>
            <a:pathLst>
              <a:path h="2008504">
                <a:moveTo>
                  <a:pt x="0" y="0"/>
                </a:moveTo>
                <a:lnTo>
                  <a:pt x="0" y="2008251"/>
                </a:lnTo>
              </a:path>
            </a:pathLst>
          </a:custGeom>
          <a:ln w="22860">
            <a:solidFill>
              <a:srgbClr val="79A14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66166" y="2976964"/>
            <a:ext cx="60318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85" dirty="0">
                <a:solidFill>
                  <a:srgbClr val="58595B"/>
                </a:solidFill>
              </a:rPr>
              <a:t>F</a:t>
            </a:r>
            <a:r>
              <a:rPr sz="4400" spc="-95" dirty="0">
                <a:solidFill>
                  <a:srgbClr val="58595B"/>
                </a:solidFill>
              </a:rPr>
              <a:t>in</a:t>
            </a:r>
            <a:r>
              <a:rPr sz="4400" spc="30" dirty="0">
                <a:solidFill>
                  <a:srgbClr val="58595B"/>
                </a:solidFill>
              </a:rPr>
              <a:t>d</a:t>
            </a:r>
            <a:r>
              <a:rPr sz="4400" spc="-405" dirty="0">
                <a:solidFill>
                  <a:srgbClr val="58595B"/>
                </a:solidFill>
              </a:rPr>
              <a:t> </a:t>
            </a:r>
            <a:r>
              <a:rPr sz="4400" spc="-190" dirty="0">
                <a:solidFill>
                  <a:srgbClr val="58595B"/>
                </a:solidFill>
              </a:rPr>
              <a:t>E</a:t>
            </a:r>
            <a:r>
              <a:rPr sz="4400" spc="-260" dirty="0">
                <a:solidFill>
                  <a:srgbClr val="58595B"/>
                </a:solidFill>
              </a:rPr>
              <a:t>l</a:t>
            </a:r>
            <a:r>
              <a:rPr sz="4400" spc="-85" dirty="0">
                <a:solidFill>
                  <a:srgbClr val="58595B"/>
                </a:solidFill>
              </a:rPr>
              <a:t>eme</a:t>
            </a:r>
            <a:r>
              <a:rPr sz="4400" spc="-100" dirty="0">
                <a:solidFill>
                  <a:srgbClr val="58595B"/>
                </a:solidFill>
              </a:rPr>
              <a:t>n</a:t>
            </a:r>
            <a:r>
              <a:rPr sz="4400" spc="-300" dirty="0">
                <a:solidFill>
                  <a:srgbClr val="58595B"/>
                </a:solidFill>
              </a:rPr>
              <a:t>t</a:t>
            </a:r>
            <a:r>
              <a:rPr sz="4400" spc="-40" dirty="0">
                <a:solidFill>
                  <a:srgbClr val="58595B"/>
                </a:solidFill>
              </a:rPr>
              <a:t>s</a:t>
            </a:r>
            <a:r>
              <a:rPr sz="4400" spc="-420" dirty="0">
                <a:solidFill>
                  <a:srgbClr val="58595B"/>
                </a:solidFill>
              </a:rPr>
              <a:t> </a:t>
            </a:r>
            <a:r>
              <a:rPr sz="4400" spc="15" dirty="0">
                <a:solidFill>
                  <a:srgbClr val="58595B"/>
                </a:solidFill>
              </a:rPr>
              <a:t>b</a:t>
            </a:r>
            <a:r>
              <a:rPr sz="4400" spc="-100" dirty="0">
                <a:solidFill>
                  <a:srgbClr val="58595B"/>
                </a:solidFill>
              </a:rPr>
              <a:t>y</a:t>
            </a:r>
            <a:r>
              <a:rPr sz="4400" spc="-405" dirty="0">
                <a:solidFill>
                  <a:srgbClr val="58595B"/>
                </a:solidFill>
              </a:rPr>
              <a:t> </a:t>
            </a:r>
            <a:r>
              <a:rPr sz="4400" spc="-190" dirty="0">
                <a:solidFill>
                  <a:srgbClr val="58595B"/>
                </a:solidFill>
              </a:rPr>
              <a:t>R</a:t>
            </a:r>
            <a:r>
              <a:rPr sz="4400" spc="-229" dirty="0">
                <a:solidFill>
                  <a:srgbClr val="58595B"/>
                </a:solidFill>
              </a:rPr>
              <a:t>el</a:t>
            </a:r>
            <a:r>
              <a:rPr sz="4400" spc="-204" dirty="0">
                <a:solidFill>
                  <a:srgbClr val="58595B"/>
                </a:solidFill>
              </a:rPr>
              <a:t>a</a:t>
            </a:r>
            <a:r>
              <a:rPr sz="4400" spc="-300" dirty="0">
                <a:solidFill>
                  <a:srgbClr val="58595B"/>
                </a:solidFill>
              </a:rPr>
              <a:t>t</a:t>
            </a:r>
            <a:r>
              <a:rPr sz="4400" spc="-60" dirty="0">
                <a:solidFill>
                  <a:srgbClr val="58595B"/>
                </a:solidFill>
              </a:rPr>
              <a:t>i</a:t>
            </a:r>
            <a:r>
              <a:rPr sz="4400" spc="-120" dirty="0">
                <a:solidFill>
                  <a:srgbClr val="58595B"/>
                </a:solidFill>
              </a:rPr>
              <a:t>o</a:t>
            </a:r>
            <a:r>
              <a:rPr sz="4400" spc="40" dirty="0">
                <a:solidFill>
                  <a:srgbClr val="58595B"/>
                </a:solidFill>
              </a:rPr>
              <a:t>n</a:t>
            </a:r>
            <a:endParaRPr sz="44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2204" y="2353055"/>
            <a:ext cx="2011679" cy="201167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rcRect b="6457"/>
          <a:stretch>
            <a:fillRect/>
          </a:stretch>
        </p:blipFill>
        <p:spPr>
          <a:xfrm>
            <a:off x="18415" y="8890"/>
            <a:ext cx="12173585" cy="685101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062221" y="2359914"/>
            <a:ext cx="0" cy="2008505"/>
          </a:xfrm>
          <a:custGeom>
            <a:avLst/>
            <a:gdLst/>
            <a:ahLst/>
            <a:cxnLst/>
            <a:rect l="l" t="t" r="r" b="b"/>
            <a:pathLst>
              <a:path h="2008504">
                <a:moveTo>
                  <a:pt x="0" y="0"/>
                </a:moveTo>
                <a:lnTo>
                  <a:pt x="0" y="2008251"/>
                </a:lnTo>
              </a:path>
            </a:pathLst>
          </a:custGeom>
          <a:ln w="22860">
            <a:solidFill>
              <a:srgbClr val="79A14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66166" y="2641685"/>
            <a:ext cx="5691505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4400" spc="50" dirty="0">
                <a:solidFill>
                  <a:srgbClr val="58595B"/>
                </a:solidFill>
              </a:rPr>
              <a:t>A</a:t>
            </a:r>
            <a:r>
              <a:rPr sz="4400" spc="-30" dirty="0">
                <a:solidFill>
                  <a:srgbClr val="58595B"/>
                </a:solidFill>
              </a:rPr>
              <a:t>ddin</a:t>
            </a:r>
            <a:r>
              <a:rPr sz="4400" spc="250" dirty="0">
                <a:solidFill>
                  <a:srgbClr val="58595B"/>
                </a:solidFill>
              </a:rPr>
              <a:t>g</a:t>
            </a:r>
            <a:r>
              <a:rPr sz="4400" spc="-415" dirty="0">
                <a:solidFill>
                  <a:srgbClr val="58595B"/>
                </a:solidFill>
              </a:rPr>
              <a:t> </a:t>
            </a:r>
            <a:r>
              <a:rPr sz="4400" spc="75" dirty="0">
                <a:solidFill>
                  <a:srgbClr val="58595B"/>
                </a:solidFill>
              </a:rPr>
              <a:t>S</a:t>
            </a:r>
            <a:r>
              <a:rPr sz="4400" spc="45" dirty="0">
                <a:solidFill>
                  <a:srgbClr val="58595B"/>
                </a:solidFill>
              </a:rPr>
              <a:t>o</a:t>
            </a:r>
            <a:r>
              <a:rPr sz="4400" spc="-90" dirty="0">
                <a:solidFill>
                  <a:srgbClr val="58595B"/>
                </a:solidFill>
              </a:rPr>
              <a:t>me</a:t>
            </a:r>
            <a:r>
              <a:rPr sz="4400" spc="-390" dirty="0">
                <a:solidFill>
                  <a:srgbClr val="58595B"/>
                </a:solidFill>
              </a:rPr>
              <a:t> </a:t>
            </a:r>
            <a:r>
              <a:rPr sz="4400" spc="40" dirty="0">
                <a:solidFill>
                  <a:srgbClr val="58595B"/>
                </a:solidFill>
              </a:rPr>
              <a:t>S</a:t>
            </a:r>
            <a:r>
              <a:rPr sz="4400" spc="-265" dirty="0">
                <a:solidFill>
                  <a:srgbClr val="58595B"/>
                </a:solidFill>
              </a:rPr>
              <a:t>t</a:t>
            </a:r>
            <a:r>
              <a:rPr sz="4400" spc="-180" dirty="0">
                <a:solidFill>
                  <a:srgbClr val="58595B"/>
                </a:solidFill>
              </a:rPr>
              <a:t>yl</a:t>
            </a:r>
            <a:r>
              <a:rPr sz="4400" spc="-195" dirty="0">
                <a:solidFill>
                  <a:srgbClr val="58595B"/>
                </a:solidFill>
              </a:rPr>
              <a:t>e</a:t>
            </a:r>
            <a:r>
              <a:rPr sz="4400" spc="-390" dirty="0">
                <a:solidFill>
                  <a:srgbClr val="58595B"/>
                </a:solidFill>
              </a:rPr>
              <a:t> </a:t>
            </a:r>
            <a:r>
              <a:rPr sz="4400" spc="-75" dirty="0">
                <a:solidFill>
                  <a:srgbClr val="58595B"/>
                </a:solidFill>
              </a:rPr>
              <a:t>an</a:t>
            </a:r>
            <a:r>
              <a:rPr sz="4400" spc="20" dirty="0">
                <a:solidFill>
                  <a:srgbClr val="58595B"/>
                </a:solidFill>
              </a:rPr>
              <a:t>d  </a:t>
            </a:r>
            <a:r>
              <a:rPr sz="4400" spc="-190" dirty="0">
                <a:solidFill>
                  <a:srgbClr val="58595B"/>
                </a:solidFill>
              </a:rPr>
              <a:t>E</a:t>
            </a:r>
            <a:r>
              <a:rPr sz="4400" spc="-350" dirty="0">
                <a:solidFill>
                  <a:srgbClr val="58595B"/>
                </a:solidFill>
              </a:rPr>
              <a:t>f</a:t>
            </a:r>
            <a:r>
              <a:rPr sz="4400" spc="-409" dirty="0">
                <a:solidFill>
                  <a:srgbClr val="58595B"/>
                </a:solidFill>
              </a:rPr>
              <a:t>f</a:t>
            </a:r>
            <a:r>
              <a:rPr sz="4400" spc="-210" dirty="0">
                <a:solidFill>
                  <a:srgbClr val="58595B"/>
                </a:solidFill>
              </a:rPr>
              <a:t>e</a:t>
            </a:r>
            <a:r>
              <a:rPr sz="4400" spc="-135" dirty="0">
                <a:solidFill>
                  <a:srgbClr val="58595B"/>
                </a:solidFill>
              </a:rPr>
              <a:t>c</a:t>
            </a:r>
            <a:r>
              <a:rPr sz="4400" spc="-300" dirty="0">
                <a:solidFill>
                  <a:srgbClr val="58595B"/>
                </a:solidFill>
              </a:rPr>
              <a:t>t</a:t>
            </a:r>
            <a:r>
              <a:rPr sz="4400" spc="-40" dirty="0">
                <a:solidFill>
                  <a:srgbClr val="58595B"/>
                </a:solidFill>
              </a:rPr>
              <a:t>s</a:t>
            </a:r>
            <a:r>
              <a:rPr sz="4400" spc="-385" dirty="0">
                <a:solidFill>
                  <a:srgbClr val="58595B"/>
                </a:solidFill>
              </a:rPr>
              <a:t> </a:t>
            </a:r>
            <a:r>
              <a:rPr sz="4400" spc="-200" dirty="0">
                <a:solidFill>
                  <a:srgbClr val="58595B"/>
                </a:solidFill>
              </a:rPr>
              <a:t>wi</a:t>
            </a:r>
            <a:r>
              <a:rPr sz="4400" spc="-165" dirty="0">
                <a:solidFill>
                  <a:srgbClr val="58595B"/>
                </a:solidFill>
              </a:rPr>
              <a:t>t</a:t>
            </a:r>
            <a:r>
              <a:rPr sz="4400" spc="40" dirty="0">
                <a:solidFill>
                  <a:srgbClr val="58595B"/>
                </a:solidFill>
              </a:rPr>
              <a:t>h</a:t>
            </a:r>
            <a:r>
              <a:rPr sz="4400" spc="-400" dirty="0">
                <a:solidFill>
                  <a:srgbClr val="58595B"/>
                </a:solidFill>
              </a:rPr>
              <a:t> </a:t>
            </a:r>
            <a:r>
              <a:rPr sz="4400" spc="-190" dirty="0">
                <a:solidFill>
                  <a:srgbClr val="58595B"/>
                </a:solidFill>
              </a:rPr>
              <a:t>a</a:t>
            </a:r>
            <a:r>
              <a:rPr sz="4400" spc="-390" dirty="0">
                <a:solidFill>
                  <a:srgbClr val="58595B"/>
                </a:solidFill>
              </a:rPr>
              <a:t> </a:t>
            </a:r>
            <a:r>
              <a:rPr sz="4400" spc="-155" dirty="0">
                <a:solidFill>
                  <a:srgbClr val="58595B"/>
                </a:solidFill>
              </a:rPr>
              <a:t>L</a:t>
            </a:r>
            <a:r>
              <a:rPr sz="4400" spc="-215" dirty="0">
                <a:solidFill>
                  <a:srgbClr val="58595B"/>
                </a:solidFill>
              </a:rPr>
              <a:t>i</a:t>
            </a:r>
            <a:r>
              <a:rPr sz="4400" spc="-310" dirty="0">
                <a:solidFill>
                  <a:srgbClr val="58595B"/>
                </a:solidFill>
              </a:rPr>
              <a:t>t</a:t>
            </a:r>
            <a:r>
              <a:rPr sz="4400" spc="-300" dirty="0">
                <a:solidFill>
                  <a:srgbClr val="58595B"/>
                </a:solidFill>
              </a:rPr>
              <a:t>t</a:t>
            </a:r>
            <a:r>
              <a:rPr sz="4400" spc="-260" dirty="0">
                <a:solidFill>
                  <a:srgbClr val="58595B"/>
                </a:solidFill>
              </a:rPr>
              <a:t>l</a:t>
            </a:r>
            <a:r>
              <a:rPr sz="4400" spc="-195" dirty="0">
                <a:solidFill>
                  <a:srgbClr val="58595B"/>
                </a:solidFill>
              </a:rPr>
              <a:t>e</a:t>
            </a:r>
            <a:r>
              <a:rPr sz="4400" spc="-390" dirty="0">
                <a:solidFill>
                  <a:srgbClr val="58595B"/>
                </a:solidFill>
              </a:rPr>
              <a:t> </a:t>
            </a:r>
            <a:r>
              <a:rPr sz="4400" spc="-170" dirty="0">
                <a:solidFill>
                  <a:srgbClr val="58595B"/>
                </a:solidFill>
              </a:rPr>
              <a:t>Cl</a:t>
            </a:r>
            <a:r>
              <a:rPr sz="4400" spc="-130" dirty="0">
                <a:solidFill>
                  <a:srgbClr val="58595B"/>
                </a:solidFill>
              </a:rPr>
              <a:t>a</a:t>
            </a:r>
            <a:r>
              <a:rPr sz="4400" spc="-105" dirty="0">
                <a:solidFill>
                  <a:srgbClr val="58595B"/>
                </a:solidFill>
              </a:rPr>
              <a:t>s</a:t>
            </a:r>
            <a:r>
              <a:rPr sz="4400" spc="-40" dirty="0">
                <a:solidFill>
                  <a:srgbClr val="58595B"/>
                </a:solidFill>
              </a:rPr>
              <a:t>s</a:t>
            </a:r>
            <a:endParaRPr sz="44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2204" y="2575560"/>
            <a:ext cx="2011679" cy="156819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416040"/>
            <a:chOff x="0" y="0"/>
            <a:chExt cx="12192000" cy="641604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rcRect b="6444"/>
            <a:stretch>
              <a:fillRect/>
            </a:stretch>
          </p:blipFill>
          <p:spPr>
            <a:xfrm>
              <a:off x="0" y="0"/>
              <a:ext cx="12192000" cy="641604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500883" y="934211"/>
              <a:ext cx="794385" cy="353695"/>
            </a:xfrm>
            <a:custGeom>
              <a:avLst/>
              <a:gdLst/>
              <a:ahLst/>
              <a:cxnLst/>
              <a:rect l="l" t="t" r="r" b="b"/>
              <a:pathLst>
                <a:path w="794385" h="353694">
                  <a:moveTo>
                    <a:pt x="0" y="0"/>
                  </a:moveTo>
                  <a:lnTo>
                    <a:pt x="794004" y="0"/>
                  </a:lnTo>
                  <a:lnTo>
                    <a:pt x="794004" y="353567"/>
                  </a:lnTo>
                  <a:lnTo>
                    <a:pt x="0" y="353567"/>
                  </a:lnTo>
                  <a:lnTo>
                    <a:pt x="0" y="0"/>
                  </a:lnTo>
                  <a:close/>
                </a:path>
              </a:pathLst>
            </a:custGeom>
            <a:ln w="57912">
              <a:solidFill>
                <a:srgbClr val="F2672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0162" y="468125"/>
            <a:ext cx="47212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>
                <a:solidFill>
                  <a:srgbClr val="F26722"/>
                </a:solidFill>
              </a:rPr>
              <a:t>H</a:t>
            </a:r>
            <a:r>
              <a:rPr sz="4400" spc="-375" dirty="0">
                <a:solidFill>
                  <a:srgbClr val="F26722"/>
                </a:solidFill>
              </a:rPr>
              <a:t>T</a:t>
            </a:r>
            <a:r>
              <a:rPr sz="4400" spc="130" dirty="0">
                <a:solidFill>
                  <a:srgbClr val="F26722"/>
                </a:solidFill>
              </a:rPr>
              <a:t>ML</a:t>
            </a:r>
            <a:r>
              <a:rPr sz="4400" spc="-380" dirty="0">
                <a:solidFill>
                  <a:srgbClr val="F26722"/>
                </a:solidFill>
              </a:rPr>
              <a:t> </a:t>
            </a:r>
            <a:r>
              <a:rPr sz="4400" spc="-135" dirty="0">
                <a:solidFill>
                  <a:srgbClr val="F26722"/>
                </a:solidFill>
              </a:rPr>
              <a:t>is</a:t>
            </a:r>
            <a:r>
              <a:rPr sz="4400" spc="-405" dirty="0">
                <a:solidFill>
                  <a:srgbClr val="F26722"/>
                </a:solidFill>
              </a:rPr>
              <a:t> </a:t>
            </a:r>
            <a:r>
              <a:rPr sz="4400" spc="30" dirty="0">
                <a:solidFill>
                  <a:srgbClr val="F26722"/>
                </a:solidFill>
              </a:rPr>
              <a:t>H</a:t>
            </a:r>
            <a:r>
              <a:rPr sz="4400" spc="-235" dirty="0">
                <a:solidFill>
                  <a:srgbClr val="F26722"/>
                </a:solidFill>
              </a:rPr>
              <a:t>ie</a:t>
            </a:r>
            <a:r>
              <a:rPr sz="4400" spc="-245" dirty="0">
                <a:solidFill>
                  <a:srgbClr val="F26722"/>
                </a:solidFill>
              </a:rPr>
              <a:t>r</a:t>
            </a:r>
            <a:r>
              <a:rPr sz="4400" spc="-265" dirty="0">
                <a:solidFill>
                  <a:srgbClr val="F26722"/>
                </a:solidFill>
              </a:rPr>
              <a:t>a</a:t>
            </a:r>
            <a:r>
              <a:rPr sz="4400" spc="-250" dirty="0">
                <a:solidFill>
                  <a:srgbClr val="F26722"/>
                </a:solidFill>
              </a:rPr>
              <a:t>r</a:t>
            </a:r>
            <a:r>
              <a:rPr sz="4400" spc="-220" dirty="0">
                <a:solidFill>
                  <a:srgbClr val="F26722"/>
                </a:solidFill>
              </a:rPr>
              <a:t>c</a:t>
            </a:r>
            <a:r>
              <a:rPr sz="4400" spc="40" dirty="0">
                <a:solidFill>
                  <a:srgbClr val="F26722"/>
                </a:solidFill>
              </a:rPr>
              <a:t>h</a:t>
            </a:r>
            <a:r>
              <a:rPr sz="4400" spc="-160" dirty="0">
                <a:solidFill>
                  <a:srgbClr val="F26722"/>
                </a:solidFill>
              </a:rPr>
              <a:t>i</a:t>
            </a:r>
            <a:r>
              <a:rPr sz="4400" spc="-280" dirty="0">
                <a:solidFill>
                  <a:srgbClr val="F26722"/>
                </a:solidFill>
              </a:rPr>
              <a:t>c</a:t>
            </a:r>
            <a:r>
              <a:rPr sz="4400" spc="-225" dirty="0">
                <a:solidFill>
                  <a:srgbClr val="F26722"/>
                </a:solidFill>
              </a:rPr>
              <a:t>al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3630167" y="1363980"/>
            <a:ext cx="4932045" cy="5156200"/>
            <a:chOff x="3630167" y="1363980"/>
            <a:chExt cx="4932045" cy="5156200"/>
          </a:xfrm>
        </p:grpSpPr>
        <p:sp>
          <p:nvSpPr>
            <p:cNvPr id="4" name="object 4"/>
            <p:cNvSpPr/>
            <p:nvPr/>
          </p:nvSpPr>
          <p:spPr>
            <a:xfrm>
              <a:off x="6096761" y="1838706"/>
              <a:ext cx="0" cy="4206875"/>
            </a:xfrm>
            <a:custGeom>
              <a:avLst/>
              <a:gdLst/>
              <a:ahLst/>
              <a:cxnLst/>
              <a:rect l="l" t="t" r="r" b="b"/>
              <a:pathLst>
                <a:path h="4206875">
                  <a:moveTo>
                    <a:pt x="0" y="0"/>
                  </a:moveTo>
                  <a:lnTo>
                    <a:pt x="0" y="4206582"/>
                  </a:lnTo>
                </a:path>
              </a:pathLst>
            </a:custGeom>
            <a:ln w="25908">
              <a:solidFill>
                <a:srgbClr val="9A9B9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630168" y="1363979"/>
              <a:ext cx="4932045" cy="5156200"/>
            </a:xfrm>
            <a:custGeom>
              <a:avLst/>
              <a:gdLst/>
              <a:ahLst/>
              <a:cxnLst/>
              <a:rect l="l" t="t" r="r" b="b"/>
              <a:pathLst>
                <a:path w="4932045" h="5156200">
                  <a:moveTo>
                    <a:pt x="3247644" y="4680204"/>
                  </a:moveTo>
                  <a:lnTo>
                    <a:pt x="1684020" y="4680204"/>
                  </a:lnTo>
                  <a:lnTo>
                    <a:pt x="1684020" y="5155692"/>
                  </a:lnTo>
                  <a:lnTo>
                    <a:pt x="3247644" y="5155692"/>
                  </a:lnTo>
                  <a:lnTo>
                    <a:pt x="3247644" y="4680204"/>
                  </a:lnTo>
                  <a:close/>
                </a:path>
                <a:path w="4932045" h="5156200">
                  <a:moveTo>
                    <a:pt x="3247644" y="4011168"/>
                  </a:moveTo>
                  <a:lnTo>
                    <a:pt x="1684020" y="4011168"/>
                  </a:lnTo>
                  <a:lnTo>
                    <a:pt x="1684020" y="4486656"/>
                  </a:lnTo>
                  <a:lnTo>
                    <a:pt x="3247644" y="4486656"/>
                  </a:lnTo>
                  <a:lnTo>
                    <a:pt x="3247644" y="4011168"/>
                  </a:lnTo>
                  <a:close/>
                </a:path>
                <a:path w="4932045" h="5156200">
                  <a:moveTo>
                    <a:pt x="3247644" y="3343656"/>
                  </a:moveTo>
                  <a:lnTo>
                    <a:pt x="1684020" y="3343656"/>
                  </a:lnTo>
                  <a:lnTo>
                    <a:pt x="1684020" y="3817620"/>
                  </a:lnTo>
                  <a:lnTo>
                    <a:pt x="3247644" y="3817620"/>
                  </a:lnTo>
                  <a:lnTo>
                    <a:pt x="3247644" y="3343656"/>
                  </a:lnTo>
                  <a:close/>
                </a:path>
                <a:path w="4932045" h="5156200">
                  <a:moveTo>
                    <a:pt x="3247644" y="1336548"/>
                  </a:moveTo>
                  <a:lnTo>
                    <a:pt x="1684020" y="1336548"/>
                  </a:lnTo>
                  <a:lnTo>
                    <a:pt x="1684020" y="1812036"/>
                  </a:lnTo>
                  <a:lnTo>
                    <a:pt x="3247644" y="1812036"/>
                  </a:lnTo>
                  <a:lnTo>
                    <a:pt x="3247644" y="1336548"/>
                  </a:lnTo>
                  <a:close/>
                </a:path>
                <a:path w="4932045" h="5156200">
                  <a:moveTo>
                    <a:pt x="3247644" y="667512"/>
                  </a:moveTo>
                  <a:lnTo>
                    <a:pt x="1684020" y="667512"/>
                  </a:lnTo>
                  <a:lnTo>
                    <a:pt x="1684020" y="1143000"/>
                  </a:lnTo>
                  <a:lnTo>
                    <a:pt x="3247644" y="1143000"/>
                  </a:lnTo>
                  <a:lnTo>
                    <a:pt x="3247644" y="667512"/>
                  </a:lnTo>
                  <a:close/>
                </a:path>
                <a:path w="4932045" h="5156200">
                  <a:moveTo>
                    <a:pt x="3247644" y="0"/>
                  </a:moveTo>
                  <a:lnTo>
                    <a:pt x="1684020" y="0"/>
                  </a:lnTo>
                  <a:lnTo>
                    <a:pt x="1684020" y="473964"/>
                  </a:lnTo>
                  <a:lnTo>
                    <a:pt x="3247644" y="473964"/>
                  </a:lnTo>
                  <a:lnTo>
                    <a:pt x="3247644" y="0"/>
                  </a:lnTo>
                  <a:close/>
                </a:path>
                <a:path w="4932045" h="5156200">
                  <a:moveTo>
                    <a:pt x="3666744" y="2674620"/>
                  </a:moveTo>
                  <a:lnTo>
                    <a:pt x="1264920" y="2674620"/>
                  </a:lnTo>
                  <a:lnTo>
                    <a:pt x="1264920" y="3148584"/>
                  </a:lnTo>
                  <a:lnTo>
                    <a:pt x="3666744" y="3148584"/>
                  </a:lnTo>
                  <a:lnTo>
                    <a:pt x="3666744" y="2674620"/>
                  </a:lnTo>
                  <a:close/>
                </a:path>
                <a:path w="4932045" h="5156200">
                  <a:moveTo>
                    <a:pt x="4931664" y="2005584"/>
                  </a:moveTo>
                  <a:lnTo>
                    <a:pt x="0" y="2005584"/>
                  </a:lnTo>
                  <a:lnTo>
                    <a:pt x="0" y="2481072"/>
                  </a:lnTo>
                  <a:lnTo>
                    <a:pt x="4931664" y="2481072"/>
                  </a:lnTo>
                  <a:lnTo>
                    <a:pt x="4931664" y="2005584"/>
                  </a:lnTo>
                  <a:close/>
                </a:path>
              </a:pathLst>
            </a:custGeom>
            <a:solidFill>
              <a:srgbClr val="9A9B9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173480" y="1388110"/>
            <a:ext cx="9540240" cy="1733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htmlbo</a:t>
            </a:r>
            <a:r>
              <a:rPr sz="2400" spc="1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d</a:t>
            </a:r>
            <a:r>
              <a:rPr sz="24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y  </a:t>
            </a:r>
            <a:r>
              <a:rPr sz="24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div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12700" marR="5080" algn="ctr">
              <a:lnSpc>
                <a:spcPct val="183000"/>
              </a:lnSpc>
            </a:pPr>
            <a:r>
              <a:rPr sz="24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#demo-content-main-container </a:t>
            </a:r>
            <a:r>
              <a:rPr sz="2400" spc="-130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#house-detail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2115185" marR="2111375" algn="ctr">
              <a:lnSpc>
                <a:spcPct val="183000"/>
              </a:lnSpc>
            </a:pPr>
            <a:r>
              <a:rPr sz="24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div  </a:t>
            </a:r>
            <a:r>
              <a:rPr sz="24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a </a:t>
            </a:r>
            <a:r>
              <a:rPr sz="2400" spc="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img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80712" y="2133031"/>
            <a:ext cx="2581910" cy="1564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825">
              <a:lnSpc>
                <a:spcPts val="8455"/>
              </a:lnSpc>
              <a:spcBef>
                <a:spcPts val="100"/>
              </a:spcBef>
            </a:pPr>
            <a:r>
              <a:rPr spc="45" dirty="0"/>
              <a:t>Demo</a:t>
            </a:r>
            <a:endParaRPr spc="45" dirty="0"/>
          </a:p>
          <a:p>
            <a:pPr marL="12700">
              <a:lnSpc>
                <a:spcPts val="3655"/>
              </a:lnSpc>
            </a:pPr>
            <a:r>
              <a:rPr sz="3200" i="1" spc="-254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3200" i="1" spc="-3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3200" i="1" spc="-10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3200" i="1" spc="-100" dirty="0">
                <a:latin typeface="Trebuchet MS" panose="020B0603020202020204"/>
                <a:cs typeface="Trebuchet MS" panose="020B0603020202020204"/>
              </a:rPr>
              <a:t>p</a:t>
            </a:r>
            <a:r>
              <a:rPr sz="3200" i="1" spc="-21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3200" i="1" spc="-160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3200" i="1" spc="-34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3200" i="1" spc="-409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i="1" spc="-35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3200" i="1" spc="-215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3200" i="1" spc="-170" dirty="0">
                <a:latin typeface="Trebuchet MS" panose="020B0603020202020204"/>
                <a:cs typeface="Trebuchet MS" panose="020B0603020202020204"/>
              </a:rPr>
              <a:t>em</a:t>
            </a:r>
            <a:r>
              <a:rPr sz="3200" i="1" spc="-15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3200" i="1" spc="-15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3200" i="1" spc="-345" dirty="0">
                <a:latin typeface="Trebuchet MS" panose="020B0603020202020204"/>
                <a:cs typeface="Trebuchet MS" panose="020B0603020202020204"/>
              </a:rPr>
              <a:t>t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rcRect b="6243"/>
          <a:stretch>
            <a:fillRect/>
          </a:stretch>
        </p:blipFill>
        <p:spPr>
          <a:xfrm>
            <a:off x="18415" y="8890"/>
            <a:ext cx="12173585" cy="680466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23316" y="5507735"/>
            <a:ext cx="10968990" cy="0"/>
          </a:xfrm>
          <a:custGeom>
            <a:avLst/>
            <a:gdLst/>
            <a:ahLst/>
            <a:cxnLst/>
            <a:rect l="l" t="t" r="r" b="b"/>
            <a:pathLst>
              <a:path w="10968990">
                <a:moveTo>
                  <a:pt x="0" y="0"/>
                </a:moveTo>
                <a:lnTo>
                  <a:pt x="10968431" y="0"/>
                </a:lnTo>
              </a:path>
            </a:pathLst>
          </a:custGeom>
          <a:ln w="9144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23316" y="1054608"/>
            <a:ext cx="10968990" cy="0"/>
          </a:xfrm>
          <a:custGeom>
            <a:avLst/>
            <a:gdLst/>
            <a:ahLst/>
            <a:cxnLst/>
            <a:rect l="l" t="t" r="r" b="b"/>
            <a:pathLst>
              <a:path w="10968990">
                <a:moveTo>
                  <a:pt x="0" y="0"/>
                </a:moveTo>
                <a:lnTo>
                  <a:pt x="10968431" y="0"/>
                </a:lnTo>
              </a:path>
            </a:pathLst>
          </a:custGeom>
          <a:ln w="6096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91249" y="2592848"/>
            <a:ext cx="34296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58595B"/>
                </a:solidFill>
              </a:rPr>
              <a:t>CSS3</a:t>
            </a:r>
            <a:r>
              <a:rPr sz="4400" spc="-385" dirty="0">
                <a:solidFill>
                  <a:srgbClr val="58595B"/>
                </a:solidFill>
              </a:rPr>
              <a:t> </a:t>
            </a:r>
            <a:r>
              <a:rPr sz="4400" spc="75" dirty="0">
                <a:solidFill>
                  <a:srgbClr val="58595B"/>
                </a:solidFill>
              </a:rPr>
              <a:t>S</a:t>
            </a:r>
            <a:r>
              <a:rPr sz="4400" spc="-229" dirty="0">
                <a:solidFill>
                  <a:srgbClr val="58595B"/>
                </a:solidFill>
              </a:rPr>
              <a:t>el</a:t>
            </a:r>
            <a:r>
              <a:rPr sz="4400" spc="-210" dirty="0">
                <a:solidFill>
                  <a:srgbClr val="58595B"/>
                </a:solidFill>
              </a:rPr>
              <a:t>e</a:t>
            </a:r>
            <a:r>
              <a:rPr sz="4400" spc="-135" dirty="0">
                <a:solidFill>
                  <a:srgbClr val="58595B"/>
                </a:solidFill>
              </a:rPr>
              <a:t>c</a:t>
            </a:r>
            <a:r>
              <a:rPr sz="4400" spc="-320" dirty="0">
                <a:solidFill>
                  <a:srgbClr val="58595B"/>
                </a:solidFill>
              </a:rPr>
              <a:t>t</a:t>
            </a:r>
            <a:r>
              <a:rPr sz="4400" spc="45" dirty="0">
                <a:solidFill>
                  <a:srgbClr val="58595B"/>
                </a:solidFill>
              </a:rPr>
              <a:t>o</a:t>
            </a:r>
            <a:r>
              <a:rPr sz="4400" spc="-155" dirty="0">
                <a:solidFill>
                  <a:srgbClr val="58595B"/>
                </a:solidFill>
              </a:rPr>
              <a:t>rs</a:t>
            </a:r>
            <a:endParaRPr sz="4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3784600"/>
            <a:chOff x="0" y="0"/>
            <a:chExt cx="12192000" cy="3784600"/>
          </a:xfrm>
        </p:grpSpPr>
        <p:sp>
          <p:nvSpPr>
            <p:cNvPr id="3" name="object 3"/>
            <p:cNvSpPr/>
            <p:nvPr/>
          </p:nvSpPr>
          <p:spPr>
            <a:xfrm>
              <a:off x="1861566" y="1956054"/>
              <a:ext cx="472440" cy="410209"/>
            </a:xfrm>
            <a:custGeom>
              <a:avLst/>
              <a:gdLst/>
              <a:ahLst/>
              <a:cxnLst/>
              <a:rect l="l" t="t" r="r" b="b"/>
              <a:pathLst>
                <a:path w="472439" h="410210">
                  <a:moveTo>
                    <a:pt x="267462" y="0"/>
                  </a:moveTo>
                  <a:lnTo>
                    <a:pt x="267462" y="102488"/>
                  </a:lnTo>
                  <a:lnTo>
                    <a:pt x="0" y="102488"/>
                  </a:lnTo>
                  <a:lnTo>
                    <a:pt x="0" y="307466"/>
                  </a:lnTo>
                  <a:lnTo>
                    <a:pt x="267462" y="307466"/>
                  </a:lnTo>
                  <a:lnTo>
                    <a:pt x="267462" y="409955"/>
                  </a:lnTo>
                  <a:lnTo>
                    <a:pt x="472440" y="204977"/>
                  </a:lnTo>
                  <a:lnTo>
                    <a:pt x="267462" y="0"/>
                  </a:lnTo>
                  <a:close/>
                </a:path>
              </a:pathLst>
            </a:custGeom>
            <a:solidFill>
              <a:srgbClr val="F2672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61566" y="1956054"/>
              <a:ext cx="472440" cy="410209"/>
            </a:xfrm>
            <a:custGeom>
              <a:avLst/>
              <a:gdLst/>
              <a:ahLst/>
              <a:cxnLst/>
              <a:rect l="l" t="t" r="r" b="b"/>
              <a:pathLst>
                <a:path w="472439" h="410210">
                  <a:moveTo>
                    <a:pt x="0" y="102488"/>
                  </a:moveTo>
                  <a:lnTo>
                    <a:pt x="267462" y="102488"/>
                  </a:lnTo>
                  <a:lnTo>
                    <a:pt x="267462" y="0"/>
                  </a:lnTo>
                  <a:lnTo>
                    <a:pt x="472440" y="204977"/>
                  </a:lnTo>
                  <a:lnTo>
                    <a:pt x="267462" y="409955"/>
                  </a:lnTo>
                  <a:lnTo>
                    <a:pt x="267462" y="307466"/>
                  </a:lnTo>
                  <a:lnTo>
                    <a:pt x="0" y="307466"/>
                  </a:lnTo>
                  <a:lnTo>
                    <a:pt x="0" y="102488"/>
                  </a:lnTo>
                  <a:close/>
                </a:path>
              </a:pathLst>
            </a:custGeom>
            <a:ln w="25908">
              <a:solidFill>
                <a:srgbClr val="F2672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05044" y="4887467"/>
            <a:ext cx="5344667" cy="197053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88432" y="82804"/>
            <a:ext cx="10458450" cy="6195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802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html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668020">
              <a:lnSpc>
                <a:spcPct val="100000"/>
              </a:lnSpc>
            </a:pP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head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1167765">
              <a:lnSpc>
                <a:spcPct val="100000"/>
              </a:lnSpc>
            </a:pP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style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1670685">
              <a:lnSpc>
                <a:spcPct val="100000"/>
              </a:lnSpc>
            </a:pPr>
            <a:r>
              <a:rPr sz="1800" spc="-5" dirty="0">
                <a:solidFill>
                  <a:srgbClr val="D7BA7D"/>
                </a:solidFill>
                <a:latin typeface="Consolas" panose="020B0609020204030204"/>
                <a:cs typeface="Consolas" panose="020B0609020204030204"/>
              </a:rPr>
              <a:t>a:hover</a:t>
            </a:r>
            <a:r>
              <a:rPr sz="1800" spc="-25" dirty="0">
                <a:solidFill>
                  <a:srgbClr val="D7BA7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{</a:t>
            </a:r>
            <a:r>
              <a:rPr sz="1800" spc="-10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background-color</a:t>
            </a:r>
            <a:r>
              <a:rPr sz="1800" spc="-5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:</a:t>
            </a:r>
            <a:r>
              <a:rPr sz="1800" spc="-15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C9C9C9"/>
                </a:solidFill>
                <a:latin typeface="Consolas" panose="020B0609020204030204"/>
                <a:cs typeface="Consolas" panose="020B0609020204030204"/>
              </a:rPr>
              <a:t>#ffc</a:t>
            </a:r>
            <a:r>
              <a:rPr sz="1800" spc="-5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;</a:t>
            </a:r>
            <a:r>
              <a:rPr sz="1800" spc="-10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}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1167765">
              <a:lnSpc>
                <a:spcPct val="100000"/>
              </a:lnSpc>
            </a:pP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style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668020">
              <a:lnSpc>
                <a:spcPct val="100000"/>
              </a:lnSpc>
            </a:pP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head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668020">
              <a:lnSpc>
                <a:spcPct val="100000"/>
              </a:lnSpc>
            </a:pP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body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1167765">
              <a:lnSpc>
                <a:spcPct val="100000"/>
              </a:lnSpc>
            </a:pP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div</a:t>
            </a:r>
            <a:r>
              <a:rPr sz="1800" spc="-3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id</a:t>
            </a:r>
            <a:r>
              <a:rPr sz="1800" spc="-5" dirty="0">
                <a:solidFill>
                  <a:srgbClr val="B6B6B5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800" spc="-5" dirty="0">
                <a:solidFill>
                  <a:srgbClr val="C9C9C9"/>
                </a:solidFill>
                <a:latin typeface="Consolas" panose="020B0609020204030204"/>
                <a:cs typeface="Consolas" panose="020B0609020204030204"/>
              </a:rPr>
              <a:t>"content-container"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1670685">
              <a:lnSpc>
                <a:spcPct val="100000"/>
              </a:lnSpc>
            </a:pP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h1</a:t>
            </a:r>
            <a:r>
              <a:rPr sz="1800" spc="-2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class</a:t>
            </a:r>
            <a:r>
              <a:rPr sz="1800" spc="-5" dirty="0">
                <a:solidFill>
                  <a:srgbClr val="B6B6B5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800" spc="-5" dirty="0">
                <a:solidFill>
                  <a:srgbClr val="C9C9C9"/>
                </a:solidFill>
                <a:latin typeface="Consolas" panose="020B0609020204030204"/>
                <a:cs typeface="Consolas" panose="020B0609020204030204"/>
              </a:rPr>
              <a:t>"title"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1800" spc="-5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Introduction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h1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1670685">
              <a:lnSpc>
                <a:spcPct val="100000"/>
              </a:lnSpc>
            </a:pP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p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&gt;&lt;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a</a:t>
            </a:r>
            <a:r>
              <a:rPr sz="1800" spc="-1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href</a:t>
            </a:r>
            <a:r>
              <a:rPr sz="1800" spc="-5" dirty="0">
                <a:solidFill>
                  <a:srgbClr val="B6B6B5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800" spc="-5" dirty="0">
                <a:solidFill>
                  <a:srgbClr val="C9C9C9"/>
                </a:solidFill>
                <a:latin typeface="Consolas" panose="020B0609020204030204"/>
                <a:cs typeface="Consolas" panose="020B0609020204030204"/>
              </a:rPr>
              <a:t>"/a-tale-of-two-cities"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1800" spc="-5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It</a:t>
            </a:r>
            <a:r>
              <a:rPr sz="1800" spc="-10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was</a:t>
            </a:r>
            <a:r>
              <a:rPr sz="1800" spc="-10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800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best</a:t>
            </a:r>
            <a:r>
              <a:rPr sz="1800" spc="-10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of</a:t>
            </a:r>
            <a:r>
              <a:rPr sz="1800" spc="-10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times...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a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&gt;&lt;/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p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1168400">
              <a:lnSpc>
                <a:spcPct val="100000"/>
              </a:lnSpc>
            </a:pP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div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668020">
              <a:lnSpc>
                <a:spcPct val="100000"/>
              </a:lnSpc>
            </a:pP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body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66802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html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3200" spc="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CSS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2400" spc="-15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2400" spc="-11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400" spc="-7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lue</a:t>
            </a:r>
            <a:r>
              <a:rPr sz="2400" spc="-6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2400" spc="-20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23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f</a:t>
            </a:r>
            <a:r>
              <a:rPr sz="2400" spc="2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400" spc="-15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2400" spc="-21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dirty="0">
                <a:solidFill>
                  <a:srgbClr val="A7A8A7"/>
                </a:solidFill>
                <a:latin typeface="Consolas" panose="020B0609020204030204"/>
                <a:cs typeface="Consolas" panose="020B0609020204030204"/>
              </a:rPr>
              <a:t>id</a:t>
            </a:r>
            <a:r>
              <a:rPr sz="2400" spc="-795" dirty="0">
                <a:solidFill>
                  <a:srgbClr val="A7A8A7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spc="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m</a:t>
            </a:r>
            <a:r>
              <a:rPr sz="2400" spc="-6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us</a:t>
            </a:r>
            <a:r>
              <a:rPr sz="2400" spc="-5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400" spc="-20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2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b</a:t>
            </a:r>
            <a:r>
              <a:rPr sz="2400" spc="-11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spc="-22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1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2400" spc="1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2400" spc="-12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400" spc="1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2400" spc="-5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2400" spc="-8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spc="-38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.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050">
              <a:latin typeface="Trebuchet MS" panose="020B0603020202020204"/>
              <a:cs typeface="Trebuchet MS" panose="020B0603020202020204"/>
            </a:endParaRPr>
          </a:p>
          <a:p>
            <a:pPr marL="5231130">
              <a:lnSpc>
                <a:spcPct val="100000"/>
              </a:lnSpc>
            </a:pPr>
            <a:r>
              <a:rPr sz="2800" spc="-5" dirty="0">
                <a:solidFill>
                  <a:srgbClr val="58595B"/>
                </a:solidFill>
                <a:latin typeface="Consolas" panose="020B0609020204030204"/>
                <a:cs typeface="Consolas" panose="020B0609020204030204"/>
              </a:rPr>
              <a:t>$(</a:t>
            </a:r>
            <a:r>
              <a:rPr sz="2800" spc="-5" dirty="0">
                <a:solidFill>
                  <a:srgbClr val="ED662E"/>
                </a:solidFill>
                <a:latin typeface="Consolas" panose="020B0609020204030204"/>
                <a:cs typeface="Consolas" panose="020B0609020204030204"/>
              </a:rPr>
              <a:t>'#content-container'</a:t>
            </a:r>
            <a:r>
              <a:rPr sz="2800" spc="-5" dirty="0">
                <a:solidFill>
                  <a:srgbClr val="58595B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2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3784600"/>
            <a:chOff x="0" y="0"/>
            <a:chExt cx="12192000" cy="3784600"/>
          </a:xfrm>
        </p:grpSpPr>
        <p:sp>
          <p:nvSpPr>
            <p:cNvPr id="3" name="object 3"/>
            <p:cNvSpPr/>
            <p:nvPr/>
          </p:nvSpPr>
          <p:spPr>
            <a:xfrm>
              <a:off x="2218182" y="2250185"/>
              <a:ext cx="474345" cy="410209"/>
            </a:xfrm>
            <a:custGeom>
              <a:avLst/>
              <a:gdLst/>
              <a:ahLst/>
              <a:cxnLst/>
              <a:rect l="l" t="t" r="r" b="b"/>
              <a:pathLst>
                <a:path w="474344" h="410210">
                  <a:moveTo>
                    <a:pt x="268986" y="0"/>
                  </a:moveTo>
                  <a:lnTo>
                    <a:pt x="268986" y="102488"/>
                  </a:lnTo>
                  <a:lnTo>
                    <a:pt x="0" y="102488"/>
                  </a:lnTo>
                  <a:lnTo>
                    <a:pt x="0" y="307466"/>
                  </a:lnTo>
                  <a:lnTo>
                    <a:pt x="268986" y="307466"/>
                  </a:lnTo>
                  <a:lnTo>
                    <a:pt x="268986" y="409955"/>
                  </a:lnTo>
                  <a:lnTo>
                    <a:pt x="473964" y="204977"/>
                  </a:lnTo>
                  <a:lnTo>
                    <a:pt x="268986" y="0"/>
                  </a:lnTo>
                  <a:close/>
                </a:path>
              </a:pathLst>
            </a:custGeom>
            <a:solidFill>
              <a:srgbClr val="F2672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218182" y="2250185"/>
              <a:ext cx="474345" cy="410209"/>
            </a:xfrm>
            <a:custGeom>
              <a:avLst/>
              <a:gdLst/>
              <a:ahLst/>
              <a:cxnLst/>
              <a:rect l="l" t="t" r="r" b="b"/>
              <a:pathLst>
                <a:path w="474344" h="410210">
                  <a:moveTo>
                    <a:pt x="0" y="102488"/>
                  </a:moveTo>
                  <a:lnTo>
                    <a:pt x="268986" y="102488"/>
                  </a:lnTo>
                  <a:lnTo>
                    <a:pt x="268986" y="0"/>
                  </a:lnTo>
                  <a:lnTo>
                    <a:pt x="473964" y="204977"/>
                  </a:lnTo>
                  <a:lnTo>
                    <a:pt x="268986" y="409955"/>
                  </a:lnTo>
                  <a:lnTo>
                    <a:pt x="268986" y="307466"/>
                  </a:lnTo>
                  <a:lnTo>
                    <a:pt x="0" y="307466"/>
                  </a:lnTo>
                  <a:lnTo>
                    <a:pt x="0" y="102488"/>
                  </a:lnTo>
                  <a:close/>
                </a:path>
              </a:pathLst>
            </a:custGeom>
            <a:ln w="25907">
              <a:solidFill>
                <a:srgbClr val="F2672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05044" y="4887467"/>
            <a:ext cx="5344667" cy="197053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88432" y="82804"/>
            <a:ext cx="10458450" cy="6195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802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html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668020">
              <a:lnSpc>
                <a:spcPct val="100000"/>
              </a:lnSpc>
            </a:pP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head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1167765">
              <a:lnSpc>
                <a:spcPct val="100000"/>
              </a:lnSpc>
            </a:pP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style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1670685">
              <a:lnSpc>
                <a:spcPct val="100000"/>
              </a:lnSpc>
            </a:pPr>
            <a:r>
              <a:rPr sz="1800" spc="-5" dirty="0">
                <a:solidFill>
                  <a:srgbClr val="D7BA7D"/>
                </a:solidFill>
                <a:latin typeface="Consolas" panose="020B0609020204030204"/>
                <a:cs typeface="Consolas" panose="020B0609020204030204"/>
              </a:rPr>
              <a:t>a:hover</a:t>
            </a:r>
            <a:r>
              <a:rPr sz="1800" spc="-25" dirty="0">
                <a:solidFill>
                  <a:srgbClr val="D7BA7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{</a:t>
            </a:r>
            <a:r>
              <a:rPr sz="1800" spc="-10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background-color</a:t>
            </a:r>
            <a:r>
              <a:rPr sz="1800" spc="-5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:</a:t>
            </a:r>
            <a:r>
              <a:rPr sz="1800" spc="-15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C9C9C9"/>
                </a:solidFill>
                <a:latin typeface="Consolas" panose="020B0609020204030204"/>
                <a:cs typeface="Consolas" panose="020B0609020204030204"/>
              </a:rPr>
              <a:t>#ffc</a:t>
            </a:r>
            <a:r>
              <a:rPr sz="1800" spc="-5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;</a:t>
            </a:r>
            <a:r>
              <a:rPr sz="1800" spc="-10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}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1167765">
              <a:lnSpc>
                <a:spcPct val="100000"/>
              </a:lnSpc>
            </a:pP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style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668020">
              <a:lnSpc>
                <a:spcPct val="100000"/>
              </a:lnSpc>
            </a:pP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head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668020">
              <a:lnSpc>
                <a:spcPct val="100000"/>
              </a:lnSpc>
            </a:pP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body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1167765">
              <a:lnSpc>
                <a:spcPct val="100000"/>
              </a:lnSpc>
            </a:pP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div</a:t>
            </a:r>
            <a:r>
              <a:rPr sz="1800" spc="-3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id</a:t>
            </a:r>
            <a:r>
              <a:rPr sz="1800" spc="-5" dirty="0">
                <a:solidFill>
                  <a:srgbClr val="B6B6B5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800" spc="-5" dirty="0">
                <a:solidFill>
                  <a:srgbClr val="C9C9C9"/>
                </a:solidFill>
                <a:latin typeface="Consolas" panose="020B0609020204030204"/>
                <a:cs typeface="Consolas" panose="020B0609020204030204"/>
              </a:rPr>
              <a:t>"content-container"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1670685">
              <a:lnSpc>
                <a:spcPct val="100000"/>
              </a:lnSpc>
            </a:pP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h1</a:t>
            </a:r>
            <a:r>
              <a:rPr sz="1800" spc="-2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class</a:t>
            </a:r>
            <a:r>
              <a:rPr sz="1800" spc="-5" dirty="0">
                <a:solidFill>
                  <a:srgbClr val="B6B6B5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800" spc="-5" dirty="0">
                <a:solidFill>
                  <a:srgbClr val="C9C9C9"/>
                </a:solidFill>
                <a:latin typeface="Consolas" panose="020B0609020204030204"/>
                <a:cs typeface="Consolas" panose="020B0609020204030204"/>
              </a:rPr>
              <a:t>"title"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1800" spc="-5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Introduction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h1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1670685">
              <a:lnSpc>
                <a:spcPct val="100000"/>
              </a:lnSpc>
            </a:pP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p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&gt;&lt;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a</a:t>
            </a:r>
            <a:r>
              <a:rPr sz="1800" spc="-1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href</a:t>
            </a:r>
            <a:r>
              <a:rPr sz="1800" spc="-5" dirty="0">
                <a:solidFill>
                  <a:srgbClr val="B6B6B5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800" spc="-5" dirty="0">
                <a:solidFill>
                  <a:srgbClr val="C9C9C9"/>
                </a:solidFill>
                <a:latin typeface="Consolas" panose="020B0609020204030204"/>
                <a:cs typeface="Consolas" panose="020B0609020204030204"/>
              </a:rPr>
              <a:t>"/a-tale-of-two-cities"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1800" spc="-5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It</a:t>
            </a:r>
            <a:r>
              <a:rPr sz="1800" spc="-10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was</a:t>
            </a:r>
            <a:r>
              <a:rPr sz="1800" spc="-10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800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best</a:t>
            </a:r>
            <a:r>
              <a:rPr sz="1800" spc="-10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of</a:t>
            </a:r>
            <a:r>
              <a:rPr sz="1800" spc="-10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times...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a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&gt;&lt;/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p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1168400">
              <a:lnSpc>
                <a:spcPct val="100000"/>
              </a:lnSpc>
            </a:pP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div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668020">
              <a:lnSpc>
                <a:spcPct val="100000"/>
              </a:lnSpc>
            </a:pP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body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66802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html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3200" spc="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CSS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2400" spc="-15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2400" spc="-11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400" spc="-7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lue</a:t>
            </a:r>
            <a:r>
              <a:rPr sz="2400" spc="-6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2400" spc="-20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23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f</a:t>
            </a:r>
            <a:r>
              <a:rPr sz="2400" spc="2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400" spc="-15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2400" spc="-21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dirty="0">
                <a:solidFill>
                  <a:srgbClr val="A7A8A7"/>
                </a:solidFill>
                <a:latin typeface="Consolas" panose="020B0609020204030204"/>
                <a:cs typeface="Consolas" panose="020B0609020204030204"/>
              </a:rPr>
              <a:t>class</a:t>
            </a:r>
            <a:r>
              <a:rPr sz="2400" spc="-780" dirty="0">
                <a:solidFill>
                  <a:srgbClr val="A7A8A7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spc="2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b</a:t>
            </a:r>
            <a:r>
              <a:rPr sz="2400" spc="-11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spc="-22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18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2400" spc="-4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spc="-4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2400" spc="-114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spc="-12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400" spc="-17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400" spc="-5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spc="-5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2400" spc="-19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11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400" spc="2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2400" spc="1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2400" spc="-19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2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2400" spc="-13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400" spc="-5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2400" spc="-11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spc="-20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m</a:t>
            </a:r>
            <a:r>
              <a:rPr sz="2400" spc="-12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ult</a:t>
            </a:r>
            <a:r>
              <a:rPr sz="2400" spc="-8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400" spc="2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2400" spc="-9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2400" spc="-16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spc="-21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240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2400" spc="-11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400" spc="-12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2400" spc="-4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spc="-15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-</a:t>
            </a:r>
            <a:r>
              <a:rPr sz="2400" spc="-4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se</a:t>
            </a:r>
            <a:r>
              <a:rPr sz="2400" spc="-4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2400" spc="-11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400" spc="-17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2400" spc="-12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400" spc="-17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400" spc="-5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spc="-5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2400" spc="-18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4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2400" spc="-11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400" spc="-7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lue</a:t>
            </a:r>
            <a:r>
              <a:rPr sz="2400" spc="-9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2400" spc="-38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.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050">
              <a:latin typeface="Trebuchet MS" panose="020B0603020202020204"/>
              <a:cs typeface="Trebuchet MS" panose="020B0603020202020204"/>
            </a:endParaRPr>
          </a:p>
          <a:p>
            <a:pPr marL="5231130">
              <a:lnSpc>
                <a:spcPct val="100000"/>
              </a:lnSpc>
            </a:pPr>
            <a:r>
              <a:rPr sz="2800" spc="-10" dirty="0">
                <a:solidFill>
                  <a:srgbClr val="58595B"/>
                </a:solidFill>
                <a:latin typeface="Consolas" panose="020B0609020204030204"/>
                <a:cs typeface="Consolas" panose="020B0609020204030204"/>
              </a:rPr>
              <a:t>$(</a:t>
            </a:r>
            <a:r>
              <a:rPr sz="2800" spc="-10" dirty="0">
                <a:solidFill>
                  <a:srgbClr val="ED662E"/>
                </a:solidFill>
                <a:latin typeface="Consolas" panose="020B0609020204030204"/>
                <a:cs typeface="Consolas" panose="020B0609020204030204"/>
              </a:rPr>
              <a:t>'.title'</a:t>
            </a:r>
            <a:r>
              <a:rPr sz="2800" spc="-10" dirty="0">
                <a:solidFill>
                  <a:srgbClr val="58595B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2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3784600"/>
            <a:chOff x="0" y="0"/>
            <a:chExt cx="12192000" cy="3784600"/>
          </a:xfrm>
        </p:grpSpPr>
        <p:sp>
          <p:nvSpPr>
            <p:cNvPr id="3" name="object 3"/>
            <p:cNvSpPr/>
            <p:nvPr/>
          </p:nvSpPr>
          <p:spPr>
            <a:xfrm>
              <a:off x="1724405" y="874013"/>
              <a:ext cx="472440" cy="410209"/>
            </a:xfrm>
            <a:custGeom>
              <a:avLst/>
              <a:gdLst/>
              <a:ahLst/>
              <a:cxnLst/>
              <a:rect l="l" t="t" r="r" b="b"/>
              <a:pathLst>
                <a:path w="472439" h="410209">
                  <a:moveTo>
                    <a:pt x="267462" y="0"/>
                  </a:moveTo>
                  <a:lnTo>
                    <a:pt x="267462" y="102488"/>
                  </a:lnTo>
                  <a:lnTo>
                    <a:pt x="0" y="102488"/>
                  </a:lnTo>
                  <a:lnTo>
                    <a:pt x="0" y="307466"/>
                  </a:lnTo>
                  <a:lnTo>
                    <a:pt x="267462" y="307466"/>
                  </a:lnTo>
                  <a:lnTo>
                    <a:pt x="267462" y="409955"/>
                  </a:lnTo>
                  <a:lnTo>
                    <a:pt x="472440" y="204977"/>
                  </a:lnTo>
                  <a:lnTo>
                    <a:pt x="267462" y="0"/>
                  </a:lnTo>
                  <a:close/>
                </a:path>
              </a:pathLst>
            </a:custGeom>
            <a:solidFill>
              <a:srgbClr val="F2672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24405" y="874013"/>
              <a:ext cx="472440" cy="410209"/>
            </a:xfrm>
            <a:custGeom>
              <a:avLst/>
              <a:gdLst/>
              <a:ahLst/>
              <a:cxnLst/>
              <a:rect l="l" t="t" r="r" b="b"/>
              <a:pathLst>
                <a:path w="472439" h="410209">
                  <a:moveTo>
                    <a:pt x="0" y="102488"/>
                  </a:moveTo>
                  <a:lnTo>
                    <a:pt x="267462" y="102488"/>
                  </a:lnTo>
                  <a:lnTo>
                    <a:pt x="267462" y="0"/>
                  </a:lnTo>
                  <a:lnTo>
                    <a:pt x="472440" y="204977"/>
                  </a:lnTo>
                  <a:lnTo>
                    <a:pt x="267462" y="409955"/>
                  </a:lnTo>
                  <a:lnTo>
                    <a:pt x="267462" y="307466"/>
                  </a:lnTo>
                  <a:lnTo>
                    <a:pt x="0" y="307466"/>
                  </a:lnTo>
                  <a:lnTo>
                    <a:pt x="0" y="102488"/>
                  </a:lnTo>
                  <a:close/>
                </a:path>
              </a:pathLst>
            </a:custGeom>
            <a:ln w="25908">
              <a:solidFill>
                <a:srgbClr val="F2672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05044" y="4887467"/>
            <a:ext cx="5344667" cy="197053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88432" y="82804"/>
            <a:ext cx="10458450" cy="6195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802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html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668020">
              <a:lnSpc>
                <a:spcPct val="100000"/>
              </a:lnSpc>
            </a:pP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head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1167765">
              <a:lnSpc>
                <a:spcPct val="100000"/>
              </a:lnSpc>
            </a:pP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style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1670685">
              <a:lnSpc>
                <a:spcPct val="100000"/>
              </a:lnSpc>
            </a:pPr>
            <a:r>
              <a:rPr sz="1800" spc="-5" dirty="0">
                <a:solidFill>
                  <a:srgbClr val="D7BA7D"/>
                </a:solidFill>
                <a:latin typeface="Consolas" panose="020B0609020204030204"/>
                <a:cs typeface="Consolas" panose="020B0609020204030204"/>
              </a:rPr>
              <a:t>a:hover</a:t>
            </a:r>
            <a:r>
              <a:rPr sz="1800" spc="-25" dirty="0">
                <a:solidFill>
                  <a:srgbClr val="D7BA7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{</a:t>
            </a:r>
            <a:r>
              <a:rPr sz="1800" spc="-10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background-color</a:t>
            </a:r>
            <a:r>
              <a:rPr sz="1800" spc="-5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:</a:t>
            </a:r>
            <a:r>
              <a:rPr sz="1800" spc="-15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C9C9C9"/>
                </a:solidFill>
                <a:latin typeface="Consolas" panose="020B0609020204030204"/>
                <a:cs typeface="Consolas" panose="020B0609020204030204"/>
              </a:rPr>
              <a:t>#ffc</a:t>
            </a:r>
            <a:r>
              <a:rPr sz="1800" spc="-5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;</a:t>
            </a:r>
            <a:r>
              <a:rPr sz="1800" spc="-10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}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1167765">
              <a:lnSpc>
                <a:spcPct val="100000"/>
              </a:lnSpc>
            </a:pP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style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668020">
              <a:lnSpc>
                <a:spcPct val="100000"/>
              </a:lnSpc>
            </a:pP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head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668020">
              <a:lnSpc>
                <a:spcPct val="100000"/>
              </a:lnSpc>
            </a:pP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body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1167765">
              <a:lnSpc>
                <a:spcPct val="100000"/>
              </a:lnSpc>
            </a:pP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div</a:t>
            </a:r>
            <a:r>
              <a:rPr sz="1800" spc="-3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id</a:t>
            </a:r>
            <a:r>
              <a:rPr sz="1800" spc="-5" dirty="0">
                <a:solidFill>
                  <a:srgbClr val="B6B6B5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800" spc="-5" dirty="0">
                <a:solidFill>
                  <a:srgbClr val="C9C9C9"/>
                </a:solidFill>
                <a:latin typeface="Consolas" panose="020B0609020204030204"/>
                <a:cs typeface="Consolas" panose="020B0609020204030204"/>
              </a:rPr>
              <a:t>"content-container"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1670685">
              <a:lnSpc>
                <a:spcPct val="100000"/>
              </a:lnSpc>
            </a:pP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h1</a:t>
            </a:r>
            <a:r>
              <a:rPr sz="1800" spc="-2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class</a:t>
            </a:r>
            <a:r>
              <a:rPr sz="1800" spc="-5" dirty="0">
                <a:solidFill>
                  <a:srgbClr val="B6B6B5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800" spc="-5" dirty="0">
                <a:solidFill>
                  <a:srgbClr val="C9C9C9"/>
                </a:solidFill>
                <a:latin typeface="Consolas" panose="020B0609020204030204"/>
                <a:cs typeface="Consolas" panose="020B0609020204030204"/>
              </a:rPr>
              <a:t>"title"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1800" spc="-5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Introduction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h1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1670685">
              <a:lnSpc>
                <a:spcPct val="100000"/>
              </a:lnSpc>
            </a:pP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p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&gt;&lt;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a</a:t>
            </a:r>
            <a:r>
              <a:rPr sz="1800" spc="-1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href</a:t>
            </a:r>
            <a:r>
              <a:rPr sz="1800" spc="-5" dirty="0">
                <a:solidFill>
                  <a:srgbClr val="B6B6B5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800" spc="-5" dirty="0">
                <a:solidFill>
                  <a:srgbClr val="C9C9C9"/>
                </a:solidFill>
                <a:latin typeface="Consolas" panose="020B0609020204030204"/>
                <a:cs typeface="Consolas" panose="020B0609020204030204"/>
              </a:rPr>
              <a:t>"/a-tale-of-two-cities"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1800" spc="-5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It</a:t>
            </a:r>
            <a:r>
              <a:rPr sz="1800" spc="-10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was</a:t>
            </a:r>
            <a:r>
              <a:rPr sz="1800" spc="-10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800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best</a:t>
            </a:r>
            <a:r>
              <a:rPr sz="1800" spc="-10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of</a:t>
            </a:r>
            <a:r>
              <a:rPr sz="1800" spc="-10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times...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a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&gt;&lt;/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p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1168400">
              <a:lnSpc>
                <a:spcPct val="100000"/>
              </a:lnSpc>
            </a:pP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div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668020">
              <a:lnSpc>
                <a:spcPct val="100000"/>
              </a:lnSpc>
            </a:pP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body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66802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html</a:t>
            </a:r>
            <a:r>
              <a:rPr sz="1800" spc="-5" dirty="0">
                <a:solidFill>
                  <a:srgbClr val="818181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3200" spc="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CSS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920"/>
              </a:spcBef>
            </a:pPr>
            <a:r>
              <a:rPr sz="2400" i="1" spc="-10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Pseudo</a:t>
            </a:r>
            <a:r>
              <a:rPr sz="2400" i="1" spc="-30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i="1" spc="-11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classes</a:t>
            </a:r>
            <a:r>
              <a:rPr sz="2400" i="1" spc="-21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14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reflect</a:t>
            </a:r>
            <a:r>
              <a:rPr sz="2400" spc="-20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10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400" spc="-21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10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specific</a:t>
            </a:r>
            <a:r>
              <a:rPr sz="2400" spc="-21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12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state</a:t>
            </a:r>
            <a:r>
              <a:rPr sz="2400" spc="-19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8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400" spc="-22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4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an</a:t>
            </a:r>
            <a:r>
              <a:rPr sz="2400" spc="-195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130" dirty="0">
                <a:solidFill>
                  <a:srgbClr val="818285"/>
                </a:solidFill>
                <a:latin typeface="Trebuchet MS" panose="020B0603020202020204"/>
                <a:cs typeface="Trebuchet MS" panose="020B0603020202020204"/>
              </a:rPr>
              <a:t>element.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50">
              <a:latin typeface="Trebuchet MS" panose="020B0603020202020204"/>
              <a:cs typeface="Trebuchet MS" panose="020B0603020202020204"/>
            </a:endParaRPr>
          </a:p>
          <a:p>
            <a:pPr marL="5231130">
              <a:lnSpc>
                <a:spcPct val="100000"/>
              </a:lnSpc>
            </a:pPr>
            <a:r>
              <a:rPr sz="2800" spc="-10" dirty="0">
                <a:solidFill>
                  <a:srgbClr val="58595B"/>
                </a:solidFill>
                <a:latin typeface="Consolas" panose="020B0609020204030204"/>
                <a:cs typeface="Consolas" panose="020B0609020204030204"/>
              </a:rPr>
              <a:t>$(</a:t>
            </a:r>
            <a:r>
              <a:rPr sz="2800" spc="-10" dirty="0">
                <a:solidFill>
                  <a:srgbClr val="ED662E"/>
                </a:solidFill>
                <a:latin typeface="Consolas" panose="020B0609020204030204"/>
                <a:cs typeface="Consolas" panose="020B0609020204030204"/>
              </a:rPr>
              <a:t>'div:first-child'</a:t>
            </a:r>
            <a:r>
              <a:rPr sz="2800" spc="-10" dirty="0">
                <a:solidFill>
                  <a:srgbClr val="58595B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2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>
              <a:lnSpc>
                <a:spcPts val="8455"/>
              </a:lnSpc>
              <a:spcBef>
                <a:spcPts val="100"/>
              </a:spcBef>
            </a:pPr>
            <a:r>
              <a:rPr spc="400" dirty="0"/>
              <a:t>D</a:t>
            </a:r>
            <a:r>
              <a:rPr spc="-315" dirty="0"/>
              <a:t>e</a:t>
            </a:r>
            <a:r>
              <a:rPr spc="45" dirty="0"/>
              <a:t>mo</a:t>
            </a:r>
            <a:endParaRPr spc="45" dirty="0"/>
          </a:p>
          <a:p>
            <a:pPr marL="452120">
              <a:lnSpc>
                <a:spcPts val="3655"/>
              </a:lnSpc>
            </a:pPr>
            <a:r>
              <a:rPr sz="3200" i="1" spc="-110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3200" i="1" spc="-105" dirty="0">
                <a:latin typeface="Trebuchet MS" panose="020B0603020202020204"/>
                <a:cs typeface="Trebuchet MS" panose="020B0603020202020204"/>
              </a:rPr>
              <a:t>ss</a:t>
            </a:r>
            <a:r>
              <a:rPr sz="3200" i="1" spc="-105" dirty="0">
                <a:latin typeface="Trebuchet MS" panose="020B0603020202020204"/>
                <a:cs typeface="Trebuchet MS" panose="020B0603020202020204"/>
              </a:rPr>
              <a:t>3</a:t>
            </a:r>
            <a:r>
              <a:rPr sz="3200" i="1" spc="-42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i="1" spc="-10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3200" i="1" spc="-35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3200" i="1" spc="-215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3200" i="1" spc="-21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3200" i="1" spc="-160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3200" i="1" spc="-35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3200" i="1" spc="-5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3200" i="1" spc="-210" dirty="0">
                <a:latin typeface="Trebuchet MS" panose="020B0603020202020204"/>
                <a:cs typeface="Trebuchet MS" panose="020B0603020202020204"/>
              </a:rPr>
              <a:t>rs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D662E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1255</Words>
  <Application>WPS Presentation</Application>
  <PresentationFormat>On-screen Show (4:3)</PresentationFormat>
  <Paragraphs>135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SimSun</vt:lpstr>
      <vt:lpstr>Wingdings</vt:lpstr>
      <vt:lpstr>Trebuchet MS</vt:lpstr>
      <vt:lpstr>Consolas</vt:lpstr>
      <vt:lpstr>Calibri</vt:lpstr>
      <vt:lpstr>Microsoft YaHei</vt:lpstr>
      <vt:lpstr>Arial Unicode MS</vt:lpstr>
      <vt:lpstr>Office Theme</vt:lpstr>
      <vt:lpstr>Finding Parts of a Page</vt:lpstr>
      <vt:lpstr>PowerPoint 演示文稿</vt:lpstr>
      <vt:lpstr>HTML is Hierarchical</vt:lpstr>
      <vt:lpstr>inspect element</vt:lpstr>
      <vt:lpstr>CSS3 Selectors</vt:lpstr>
      <vt:lpstr>PowerPoint 演示文稿</vt:lpstr>
      <vt:lpstr>PowerPoint 演示文稿</vt:lpstr>
      <vt:lpstr>PowerPoint 演示文稿</vt:lpstr>
      <vt:lpstr>css3 selectors</vt:lpstr>
      <vt:lpstr>html literals</vt:lpstr>
      <vt:lpstr>dom elements</vt:lpstr>
      <vt:lpstr>find elements</vt:lpstr>
      <vt:lpstr>parents</vt:lpstr>
      <vt:lpstr>children</vt:lpstr>
      <vt:lpstr>Summary</vt:lpstr>
      <vt:lpstr>Use of CSS3 Selectors</vt:lpstr>
      <vt:lpstr>Find Elements by Relation</vt:lpstr>
      <vt:lpstr>Adding Some Style and  Effects with a Little Class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Parts of a Page</dc:title>
  <dc:creator>Craig Shoemaker</dc:creator>
  <cp:lastModifiedBy>steve</cp:lastModifiedBy>
  <cp:revision>6</cp:revision>
  <dcterms:created xsi:type="dcterms:W3CDTF">2021-12-16T18:46:00Z</dcterms:created>
  <dcterms:modified xsi:type="dcterms:W3CDTF">2021-12-17T08:53:10Z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2015-05-14T11:00:00Z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2021-12-16T11:00:00Z</vt:filetime>
  </property>
  <property fmtid="{D5CDD505-2E9C-101B-9397-08002B2CF9AE}" pid="5" name="ICV">
    <vt:lpwstr>36AE6C4CCF8945B08756ADE0D546250F</vt:lpwstr>
  </property>
  <property fmtid="{D5CDD505-2E9C-101B-9397-08002B2CF9AE}" pid="6" name="KSOProductBuildVer">
    <vt:lpwstr>1033-11.2.0.10382</vt:lpwstr>
  </property>
</Properties>
</file>