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56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sfiddle.net/CSCIE12/xzfvp9o5/" TargetMode="External"/><Relationship Id="rId1" Type="http://schemas.openxmlformats.org/officeDocument/2006/relationships/hyperlink" Target="http://jsfiddle.net/jensbits/2F4k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jsfiddle.net/mikeym/Vr8F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jsfiddle.net/GRMule/WQXXT/" TargetMode="External"/><Relationship Id="rId1" Type="http://schemas.openxmlformats.org/officeDocument/2006/relationships/hyperlink" Target="http://jsfiddle.net/ddtxra/60wme3pf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6914" y="1006707"/>
            <a:ext cx="349821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15" dirty="0"/>
              <a:t>jQuery and AJAX</a:t>
            </a:r>
            <a:endParaRPr lang="en-US" spc="-19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682784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get() Method</a:t>
            </a:r>
            <a:endParaRPr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4810" y="1971040"/>
            <a:ext cx="9606915" cy="41173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682784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get() </a:t>
            </a:r>
            <a:r>
              <a:rPr lang="en-US" dirty="0">
                <a:solidFill>
                  <a:srgbClr val="58595B"/>
                </a:solidFill>
              </a:rPr>
              <a:t>Example</a:t>
            </a:r>
            <a:endParaRPr lang="en-US"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7775" y="2306955"/>
            <a:ext cx="9696450" cy="22447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682784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Ajax </a:t>
            </a:r>
            <a:r>
              <a:rPr lang="en-US" dirty="0">
                <a:solidFill>
                  <a:srgbClr val="58595B"/>
                </a:solidFill>
              </a:rPr>
              <a:t>GET </a:t>
            </a:r>
            <a:r>
              <a:rPr lang="en-US" dirty="0">
                <a:solidFill>
                  <a:srgbClr val="58595B"/>
                </a:solidFill>
              </a:rPr>
              <a:t>Demo</a:t>
            </a:r>
            <a:endParaRPr lang="en-US"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Text Box 5"/>
          <p:cNvSpPr txBox="1"/>
          <p:nvPr/>
        </p:nvSpPr>
        <p:spPr>
          <a:xfrm>
            <a:off x="2463165" y="2620010"/>
            <a:ext cx="7021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>
                <a:hlinkClick r:id="rId1" tooltip=""/>
              </a:rPr>
              <a:t>http://jsfiddle.net/jensbits/2F4kN/</a:t>
            </a:r>
            <a:endParaRPr lang="en-US" sz="3600">
              <a:hlinkClick r:id="rId1" tooltip="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463165" y="3792220"/>
            <a:ext cx="9039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3600">
                <a:hlinkClick r:id="rId2" tooltip="" action="ppaction://hlinkfile"/>
              </a:rPr>
              <a:t>https://jsfiddle.net/CSCIE12/xzfvp9o5/</a:t>
            </a:r>
            <a:endParaRPr lang="en-US" sz="360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682784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</a:t>
            </a:r>
            <a:r>
              <a:rPr lang="en-US" dirty="0">
                <a:solidFill>
                  <a:srgbClr val="58595B"/>
                </a:solidFill>
              </a:rPr>
              <a:t>post</a:t>
            </a:r>
            <a:r>
              <a:rPr dirty="0">
                <a:solidFill>
                  <a:srgbClr val="58595B"/>
                </a:solidFill>
              </a:rPr>
              <a:t>() Method</a:t>
            </a:r>
            <a:endParaRPr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2300" y="1675130"/>
            <a:ext cx="9461500" cy="45599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682784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</a:t>
            </a:r>
            <a:r>
              <a:rPr lang="en-US" dirty="0">
                <a:solidFill>
                  <a:srgbClr val="58595B"/>
                </a:solidFill>
              </a:rPr>
              <a:t>Post</a:t>
            </a:r>
            <a:r>
              <a:rPr dirty="0">
                <a:solidFill>
                  <a:srgbClr val="58595B"/>
                </a:solidFill>
              </a:rPr>
              <a:t>() </a:t>
            </a:r>
            <a:r>
              <a:rPr lang="en-US" dirty="0">
                <a:solidFill>
                  <a:srgbClr val="58595B"/>
                </a:solidFill>
              </a:rPr>
              <a:t>Example</a:t>
            </a:r>
            <a:endParaRPr lang="en-US"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84705"/>
            <a:ext cx="10591800" cy="33553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682784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Ajax </a:t>
            </a:r>
            <a:r>
              <a:rPr lang="en-US" dirty="0">
                <a:solidFill>
                  <a:srgbClr val="58595B"/>
                </a:solidFill>
              </a:rPr>
              <a:t>POST</a:t>
            </a:r>
            <a:r>
              <a:rPr lang="en-US" dirty="0">
                <a:solidFill>
                  <a:srgbClr val="58595B"/>
                </a:solidFill>
              </a:rPr>
              <a:t>Demo</a:t>
            </a:r>
            <a:endParaRPr lang="en-US"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Text Box 5"/>
          <p:cNvSpPr txBox="1"/>
          <p:nvPr/>
        </p:nvSpPr>
        <p:spPr>
          <a:xfrm>
            <a:off x="2463165" y="2620010"/>
            <a:ext cx="7021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>
                <a:hlinkClick r:id="rId1" tooltip="" action="ppaction://hlinkfile"/>
              </a:rPr>
              <a:t>https://jsfiddle.net/mikeym/Vr8FY/</a:t>
            </a:r>
            <a:endParaRPr lang="en-US" sz="360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AJAX Introduction</a:t>
            </a:r>
            <a:endParaRPr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3900" y="2042160"/>
            <a:ext cx="8934450" cy="35572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Ajax methods of jQuery</a:t>
            </a:r>
            <a:endParaRPr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1691005"/>
            <a:ext cx="9287510" cy="43541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Ajax Events</a:t>
            </a:r>
            <a:endParaRPr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3715" y="1691005"/>
            <a:ext cx="9848215" cy="47942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411004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ajax() Method</a:t>
            </a:r>
            <a:endParaRPr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7120" y="1372870"/>
            <a:ext cx="10017760" cy="50361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7365"/>
            <a:ext cx="9144000" cy="755015"/>
          </a:xfrm>
        </p:spPr>
        <p:txBody>
          <a:bodyPr>
            <a:normAutofit fontScale="90000"/>
          </a:bodyPr>
          <a:lstStyle/>
          <a:p>
            <a:r>
              <a:rPr lang="en-US" dirty="0"/>
              <a:t>jQueryAJAXDemo on JSFiddle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8925"/>
            <a:ext cx="9144000" cy="653415"/>
          </a:xfrm>
        </p:spPr>
        <p:txBody>
          <a:bodyPr>
            <a:noAutofit/>
          </a:bodyPr>
          <a:lstStyle/>
          <a:p>
            <a:r>
              <a:rPr lang="en-US" sz="4000">
                <a:hlinkClick r:id="rId1" tooltip=""/>
              </a:rPr>
              <a:t>http://jsfiddle.net/ddtxra/60wme3pf/</a:t>
            </a:r>
            <a:endParaRPr lang="en-US" sz="4000">
              <a:hlinkClick r:id="rId1" tooltip="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61795" y="4179570"/>
            <a:ext cx="92106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sz="4000">
                <a:hlinkClick r:id="rId2" tooltip="" action="ppaction://hlinkfile"/>
              </a:rPr>
              <a:t>https://jsfiddle.net/GRMule/WQXXT/</a:t>
            </a:r>
            <a:endParaRPr 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Ajax </a:t>
            </a:r>
            <a:r>
              <a:rPr lang="en-US" dirty="0">
                <a:solidFill>
                  <a:srgbClr val="58595B"/>
                </a:solidFill>
              </a:rPr>
              <a:t>Load</a:t>
            </a:r>
            <a:endParaRPr lang="en-US"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3695" y="1903095"/>
            <a:ext cx="9730105" cy="42405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682784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Ajax </a:t>
            </a:r>
            <a:r>
              <a:rPr lang="en-US" dirty="0">
                <a:solidFill>
                  <a:srgbClr val="58595B"/>
                </a:solidFill>
              </a:rPr>
              <a:t>Load Example</a:t>
            </a:r>
            <a:endParaRPr lang="en-US"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4785" y="2012315"/>
            <a:ext cx="7743825" cy="3403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8595B"/>
                </a:solidFill>
              </a:rPr>
              <a:t>jQuery Ajax </a:t>
            </a:r>
            <a:r>
              <a:rPr lang="en-US" dirty="0">
                <a:solidFill>
                  <a:srgbClr val="58595B"/>
                </a:solidFill>
              </a:rPr>
              <a:t>Load Demo</a:t>
            </a:r>
            <a:endParaRPr lang="en-US"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9665" y="2040255"/>
            <a:ext cx="7392035" cy="33064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Presentation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Trebuchet MS</vt:lpstr>
      <vt:lpstr>Office Theme</vt:lpstr>
      <vt:lpstr>The Big Picture</vt:lpstr>
      <vt:lpstr>Versions</vt:lpstr>
      <vt:lpstr>jQuery AJAX Introduction</vt:lpstr>
      <vt:lpstr>Ajax methods of jQuery</vt:lpstr>
      <vt:lpstr>jQuery Ajax Events</vt:lpstr>
      <vt:lpstr>PowerPoint 演示文稿</vt:lpstr>
      <vt:lpstr>jQuery Ajax Events</vt:lpstr>
      <vt:lpstr>jQuery Ajax Load</vt:lpstr>
      <vt:lpstr>jQuery Ajax Load Example</vt:lpstr>
      <vt:lpstr>jQuery Ajax Load Demo</vt:lpstr>
      <vt:lpstr>jQuery get() Method</vt:lpstr>
      <vt:lpstr>jQuery Ajax Load Demo</vt:lpstr>
      <vt:lpstr>jQuery get() Method</vt:lpstr>
      <vt:lpstr>jQuery get() Example</vt:lpstr>
      <vt:lpstr>jQuery Ajax Get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and AJAX</dc:title>
  <dc:creator/>
  <cp:lastModifiedBy>Steve Sam</cp:lastModifiedBy>
  <cp:revision>9</cp:revision>
  <dcterms:created xsi:type="dcterms:W3CDTF">2021-12-19T14:46:52Z</dcterms:created>
  <dcterms:modified xsi:type="dcterms:W3CDTF">2021-12-19T15:33:03Z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2320A6487B7B4B93911C251D9F9FC421</vt:lpwstr>
  </property>
  <property fmtid="{D5CDD505-2E9C-101B-9397-08002B2CF9AE}" pid="3" name="KSOProductBuildVer">
    <vt:lpwstr>1033-11.2.0.10382</vt:lpwstr>
  </property>
</Properties>
</file>