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lang="en-US" sz="4500" spc="-5" dirty="0">
                <a:solidFill>
                  <a:srgbClr val="101010"/>
                </a:solidFill>
              </a:rPr>
              <a:t> - Part I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551205"/>
            <a:ext cx="374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2916966"/>
            <a:ext cx="58350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 marR="5080" algn="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Abstracting</a:t>
            </a:r>
            <a:endParaRPr spc="35" dirty="0"/>
          </a:p>
          <a:p>
            <a:pPr marL="760730" marR="20320" indent="1363345" algn="r">
              <a:lnSpc>
                <a:spcPct val="100000"/>
              </a:lnSpc>
            </a:pPr>
            <a:r>
              <a:rPr spc="3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0" dirty="0"/>
              <a:t>ead  </a:t>
            </a:r>
            <a:r>
              <a:rPr spc="-35" dirty="0"/>
              <a:t>Ma</a:t>
            </a:r>
            <a:r>
              <a:rPr spc="-25" dirty="0"/>
              <a:t>n</a:t>
            </a:r>
            <a:r>
              <a:rPr spc="10" dirty="0"/>
              <a:t>a</a:t>
            </a:r>
            <a:r>
              <a:rPr spc="15" dirty="0"/>
              <a:t>g</a:t>
            </a:r>
            <a:r>
              <a:rPr spc="-70" dirty="0"/>
              <a:t>eme</a:t>
            </a:r>
            <a:r>
              <a:rPr spc="-55" dirty="0"/>
              <a:t>n</a:t>
            </a:r>
            <a:r>
              <a:rPr spc="15" dirty="0"/>
              <a:t>t  </a:t>
            </a:r>
            <a:r>
              <a:rPr dirty="0"/>
              <a:t>with</a:t>
            </a:r>
            <a:r>
              <a:rPr spc="-22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888451" y="4213886"/>
            <a:ext cx="125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ool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395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</a:t>
            </a:r>
            <a:r>
              <a:rPr sz="2400" spc="-35" dirty="0">
                <a:solidFill>
                  <a:srgbClr val="F05A28"/>
                </a:solidFill>
              </a:rPr>
              <a:t>n</a:t>
            </a:r>
            <a:r>
              <a:rPr sz="2400" spc="-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-35" dirty="0">
                <a:solidFill>
                  <a:srgbClr val="F05A28"/>
                </a:solidFill>
              </a:rPr>
              <a:t>f</a:t>
            </a:r>
            <a:r>
              <a:rPr sz="2400" spc="10" dirty="0">
                <a:solidFill>
                  <a:srgbClr val="F05A28"/>
                </a:solidFill>
              </a:rPr>
              <a:t>a</a:t>
            </a:r>
            <a:r>
              <a:rPr sz="2400" spc="30" dirty="0">
                <a:solidFill>
                  <a:srgbClr val="F05A28"/>
                </a:solidFill>
              </a:rPr>
              <a:t>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8096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59785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schedule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342" y="2842287"/>
            <a:ext cx="2757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Pool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7305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1608253"/>
            <a:ext cx="482219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1608253"/>
            <a:ext cx="4955540" cy="4399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newFixedThreadPool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62293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awaitTermination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(60,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TimeUnit.SECONDS);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6863" y="519066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80" dirty="0"/>
              <a:t>Adder</a:t>
            </a:r>
            <a:r>
              <a:rPr spc="-204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40" dirty="0"/>
              <a:t>Thread</a:t>
            </a:r>
            <a:r>
              <a:rPr spc="-195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511" y="519066"/>
            <a:ext cx="623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9" dirty="0"/>
              <a:t> </a:t>
            </a:r>
            <a:r>
              <a:rPr spc="-85" dirty="0"/>
              <a:t>in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40" dirty="0"/>
              <a:t>Thread</a:t>
            </a:r>
            <a:r>
              <a:rPr spc="-220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5" name="object 5"/>
          <p:cNvSpPr/>
          <p:nvPr/>
        </p:nvSpPr>
        <p:spPr>
          <a:xfrm>
            <a:off x="3840480" y="2182367"/>
            <a:ext cx="3325495" cy="365760"/>
          </a:xfrm>
          <a:custGeom>
            <a:avLst/>
            <a:gdLst/>
            <a:ahLst/>
            <a:cxnLst/>
            <a:rect l="l" t="t" r="r" b="b"/>
            <a:pathLst>
              <a:path w="3325495" h="365760">
                <a:moveTo>
                  <a:pt x="252984" y="0"/>
                </a:moveTo>
                <a:lnTo>
                  <a:pt x="0" y="0"/>
                </a:lnTo>
                <a:lnTo>
                  <a:pt x="0" y="365760"/>
                </a:lnTo>
                <a:lnTo>
                  <a:pt x="252984" y="365760"/>
                </a:lnTo>
                <a:lnTo>
                  <a:pt x="252984" y="0"/>
                </a:lnTo>
                <a:close/>
              </a:path>
              <a:path w="3325495" h="365760">
                <a:moveTo>
                  <a:pt x="3325368" y="0"/>
                </a:moveTo>
                <a:lnTo>
                  <a:pt x="560832" y="0"/>
                </a:lnTo>
                <a:lnTo>
                  <a:pt x="560832" y="365760"/>
                </a:lnTo>
                <a:lnTo>
                  <a:pt x="3325368" y="365760"/>
                </a:lnTo>
                <a:lnTo>
                  <a:pt x="33253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4935" y="3169920"/>
          <a:ext cx="145351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/>
              </a:tblGrid>
              <a:tr h="35052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file1.txt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file2.txt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file3.txt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file4.txt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file5.txt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996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file6.txt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87588" y="2900104"/>
            <a:ext cx="5491480" cy="2653665"/>
            <a:chOff x="1787588" y="2900104"/>
            <a:chExt cx="5491480" cy="2653665"/>
          </a:xfrm>
        </p:grpSpPr>
        <p:sp>
          <p:nvSpPr>
            <p:cNvPr id="8" name="object 8"/>
            <p:cNvSpPr/>
            <p:nvPr/>
          </p:nvSpPr>
          <p:spPr>
            <a:xfrm>
              <a:off x="4084320" y="3374135"/>
              <a:ext cx="2773680" cy="366395"/>
            </a:xfrm>
            <a:custGeom>
              <a:avLst/>
              <a:gdLst/>
              <a:ahLst/>
              <a:cxnLst/>
              <a:rect l="l" t="t" r="r" b="b"/>
              <a:pathLst>
                <a:path w="2773679" h="366395">
                  <a:moveTo>
                    <a:pt x="2773680" y="0"/>
                  </a:moveTo>
                  <a:lnTo>
                    <a:pt x="154381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543812" y="365772"/>
                  </a:lnTo>
                  <a:lnTo>
                    <a:pt x="2773680" y="365772"/>
                  </a:lnTo>
                  <a:lnTo>
                    <a:pt x="27736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4990" y="330631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0144" y="3883151"/>
              <a:ext cx="2966085" cy="913130"/>
            </a:xfrm>
            <a:custGeom>
              <a:avLst/>
              <a:gdLst/>
              <a:ahLst/>
              <a:cxnLst/>
              <a:rect l="l" t="t" r="r" b="b"/>
              <a:pathLst>
                <a:path w="2966084" h="913129">
                  <a:moveTo>
                    <a:pt x="236829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68296" y="365760"/>
                  </a:lnTo>
                  <a:lnTo>
                    <a:pt x="2368296" y="0"/>
                  </a:lnTo>
                  <a:close/>
                </a:path>
                <a:path w="2966084" h="913129">
                  <a:moveTo>
                    <a:pt x="2965704" y="545592"/>
                  </a:moveTo>
                  <a:lnTo>
                    <a:pt x="2183892" y="545592"/>
                  </a:lnTo>
                  <a:lnTo>
                    <a:pt x="2183892" y="547116"/>
                  </a:lnTo>
                  <a:lnTo>
                    <a:pt x="1603248" y="547116"/>
                  </a:lnTo>
                  <a:lnTo>
                    <a:pt x="1603248" y="545592"/>
                  </a:lnTo>
                  <a:lnTo>
                    <a:pt x="147828" y="545592"/>
                  </a:lnTo>
                  <a:lnTo>
                    <a:pt x="147828" y="911352"/>
                  </a:lnTo>
                  <a:lnTo>
                    <a:pt x="1603248" y="911352"/>
                  </a:lnTo>
                  <a:lnTo>
                    <a:pt x="1603248" y="912888"/>
                  </a:lnTo>
                  <a:lnTo>
                    <a:pt x="2186927" y="912888"/>
                  </a:lnTo>
                  <a:lnTo>
                    <a:pt x="2186927" y="911352"/>
                  </a:lnTo>
                  <a:lnTo>
                    <a:pt x="2965704" y="911352"/>
                  </a:lnTo>
                  <a:lnTo>
                    <a:pt x="2965704" y="54559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0226" y="4359402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0606" y="2913122"/>
              <a:ext cx="5465445" cy="2627630"/>
            </a:xfrm>
            <a:custGeom>
              <a:avLst/>
              <a:gdLst/>
              <a:ahLst/>
              <a:cxnLst/>
              <a:rect l="l" t="t" r="r" b="b"/>
              <a:pathLst>
                <a:path w="5465445" h="2627629">
                  <a:moveTo>
                    <a:pt x="0" y="437908"/>
                  </a:moveTo>
                  <a:lnTo>
                    <a:pt x="2569" y="390194"/>
                  </a:lnTo>
                  <a:lnTo>
                    <a:pt x="10100" y="343968"/>
                  </a:lnTo>
                  <a:lnTo>
                    <a:pt x="22325" y="299497"/>
                  </a:lnTo>
                  <a:lnTo>
                    <a:pt x="38976" y="257048"/>
                  </a:lnTo>
                  <a:lnTo>
                    <a:pt x="59788" y="216889"/>
                  </a:lnTo>
                  <a:lnTo>
                    <a:pt x="84492" y="179287"/>
                  </a:lnTo>
                  <a:lnTo>
                    <a:pt x="112821" y="144508"/>
                  </a:lnTo>
                  <a:lnTo>
                    <a:pt x="144508" y="112821"/>
                  </a:lnTo>
                  <a:lnTo>
                    <a:pt x="179287" y="84492"/>
                  </a:lnTo>
                  <a:lnTo>
                    <a:pt x="216889" y="59788"/>
                  </a:lnTo>
                  <a:lnTo>
                    <a:pt x="257048" y="38976"/>
                  </a:lnTo>
                  <a:lnTo>
                    <a:pt x="299497" y="22325"/>
                  </a:lnTo>
                  <a:lnTo>
                    <a:pt x="343968" y="10100"/>
                  </a:lnTo>
                  <a:lnTo>
                    <a:pt x="390194" y="2569"/>
                  </a:lnTo>
                  <a:lnTo>
                    <a:pt x="437908" y="0"/>
                  </a:lnTo>
                  <a:lnTo>
                    <a:pt x="5027155" y="0"/>
                  </a:lnTo>
                  <a:lnTo>
                    <a:pt x="5074869" y="2569"/>
                  </a:lnTo>
                  <a:lnTo>
                    <a:pt x="5121095" y="10100"/>
                  </a:lnTo>
                  <a:lnTo>
                    <a:pt x="5165566" y="22325"/>
                  </a:lnTo>
                  <a:lnTo>
                    <a:pt x="5208015" y="38976"/>
                  </a:lnTo>
                  <a:lnTo>
                    <a:pt x="5248174" y="59788"/>
                  </a:lnTo>
                  <a:lnTo>
                    <a:pt x="5285776" y="84492"/>
                  </a:lnTo>
                  <a:lnTo>
                    <a:pt x="5320555" y="112821"/>
                  </a:lnTo>
                  <a:lnTo>
                    <a:pt x="5352242" y="144508"/>
                  </a:lnTo>
                  <a:lnTo>
                    <a:pt x="5380571" y="179287"/>
                  </a:lnTo>
                  <a:lnTo>
                    <a:pt x="5405275" y="216889"/>
                  </a:lnTo>
                  <a:lnTo>
                    <a:pt x="5426087" y="257048"/>
                  </a:lnTo>
                  <a:lnTo>
                    <a:pt x="5442738" y="299497"/>
                  </a:lnTo>
                  <a:lnTo>
                    <a:pt x="5454963" y="343968"/>
                  </a:lnTo>
                  <a:lnTo>
                    <a:pt x="5462494" y="390194"/>
                  </a:lnTo>
                  <a:lnTo>
                    <a:pt x="5465064" y="437908"/>
                  </a:lnTo>
                  <a:lnTo>
                    <a:pt x="5465064" y="2189480"/>
                  </a:lnTo>
                  <a:lnTo>
                    <a:pt x="5462494" y="2237194"/>
                  </a:lnTo>
                  <a:lnTo>
                    <a:pt x="5454963" y="2283419"/>
                  </a:lnTo>
                  <a:lnTo>
                    <a:pt x="5442738" y="2327890"/>
                  </a:lnTo>
                  <a:lnTo>
                    <a:pt x="5426087" y="2370337"/>
                  </a:lnTo>
                  <a:lnTo>
                    <a:pt x="5405275" y="2410495"/>
                  </a:lnTo>
                  <a:lnTo>
                    <a:pt x="5380571" y="2448096"/>
                  </a:lnTo>
                  <a:lnTo>
                    <a:pt x="5352242" y="2482874"/>
                  </a:lnTo>
                  <a:lnTo>
                    <a:pt x="5320555" y="2514560"/>
                  </a:lnTo>
                  <a:lnTo>
                    <a:pt x="5285776" y="2542888"/>
                  </a:lnTo>
                  <a:lnTo>
                    <a:pt x="5248174" y="2567590"/>
                  </a:lnTo>
                  <a:lnTo>
                    <a:pt x="5208015" y="2588401"/>
                  </a:lnTo>
                  <a:lnTo>
                    <a:pt x="5165566" y="2605052"/>
                  </a:lnTo>
                  <a:lnTo>
                    <a:pt x="5121095" y="2617276"/>
                  </a:lnTo>
                  <a:lnTo>
                    <a:pt x="5074869" y="2624806"/>
                  </a:lnTo>
                  <a:lnTo>
                    <a:pt x="5027155" y="2627376"/>
                  </a:lnTo>
                  <a:lnTo>
                    <a:pt x="437908" y="2627376"/>
                  </a:lnTo>
                  <a:lnTo>
                    <a:pt x="390194" y="2624806"/>
                  </a:lnTo>
                  <a:lnTo>
                    <a:pt x="343968" y="2617276"/>
                  </a:lnTo>
                  <a:lnTo>
                    <a:pt x="299497" y="2605052"/>
                  </a:lnTo>
                  <a:lnTo>
                    <a:pt x="257048" y="2588401"/>
                  </a:lnTo>
                  <a:lnTo>
                    <a:pt x="216889" y="2567590"/>
                  </a:lnTo>
                  <a:lnTo>
                    <a:pt x="179287" y="2542888"/>
                  </a:lnTo>
                  <a:lnTo>
                    <a:pt x="144508" y="2514560"/>
                  </a:lnTo>
                  <a:lnTo>
                    <a:pt x="112821" y="2482874"/>
                  </a:lnTo>
                  <a:lnTo>
                    <a:pt x="84492" y="2448096"/>
                  </a:lnTo>
                  <a:lnTo>
                    <a:pt x="59788" y="2410495"/>
                  </a:lnTo>
                  <a:lnTo>
                    <a:pt x="38976" y="2370337"/>
                  </a:lnTo>
                  <a:lnTo>
                    <a:pt x="22325" y="2327890"/>
                  </a:lnTo>
                  <a:lnTo>
                    <a:pt x="10100" y="2283419"/>
                  </a:lnTo>
                  <a:lnTo>
                    <a:pt x="2569" y="2237194"/>
                  </a:lnTo>
                  <a:lnTo>
                    <a:pt x="0" y="2189480"/>
                  </a:lnTo>
                  <a:lnTo>
                    <a:pt x="0" y="437908"/>
                  </a:lnTo>
                  <a:close/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19220" y="5189419"/>
            <a:ext cx="210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ExecutorService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50284" y="1576577"/>
            <a:ext cx="4881245" cy="3543300"/>
            <a:chOff x="3050284" y="1576577"/>
            <a:chExt cx="4881245" cy="3543300"/>
          </a:xfrm>
        </p:grpSpPr>
        <p:sp>
          <p:nvSpPr>
            <p:cNvPr id="15" name="object 15"/>
            <p:cNvSpPr/>
            <p:nvPr/>
          </p:nvSpPr>
          <p:spPr>
            <a:xfrm>
              <a:off x="3107514" y="2548889"/>
              <a:ext cx="1138555" cy="603250"/>
            </a:xfrm>
            <a:custGeom>
              <a:avLst/>
              <a:gdLst/>
              <a:ahLst/>
              <a:cxnLst/>
              <a:rect l="l" t="t" r="r" b="b"/>
              <a:pathLst>
                <a:path w="1138554" h="603250">
                  <a:moveTo>
                    <a:pt x="1138262" y="0"/>
                  </a:moveTo>
                  <a:lnTo>
                    <a:pt x="0" y="603097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0284" y="3111577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4" h="71119">
                  <a:moveTo>
                    <a:pt x="50482" y="0"/>
                  </a:moveTo>
                  <a:lnTo>
                    <a:pt x="0" y="70726"/>
                  </a:lnTo>
                  <a:lnTo>
                    <a:pt x="86880" y="68681"/>
                  </a:lnTo>
                  <a:lnTo>
                    <a:pt x="5048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182368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60">
                  <a:moveTo>
                    <a:pt x="3078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7848" y="365760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2162" y="3356610"/>
              <a:ext cx="442595" cy="177165"/>
            </a:xfrm>
            <a:custGeom>
              <a:avLst/>
              <a:gdLst/>
              <a:ahLst/>
              <a:cxnLst/>
              <a:rect l="l" t="t" r="r" b="b"/>
              <a:pathLst>
                <a:path w="442595" h="177164">
                  <a:moveTo>
                    <a:pt x="0" y="0"/>
                  </a:moveTo>
                  <a:lnTo>
                    <a:pt x="442455" y="17656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8180" y="3492276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28816" y="0"/>
                  </a:moveTo>
                  <a:lnTo>
                    <a:pt x="0" y="72186"/>
                  </a:lnTo>
                  <a:lnTo>
                    <a:pt x="86601" y="64909"/>
                  </a:lnTo>
                  <a:lnTo>
                    <a:pt x="2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162" y="3708654"/>
              <a:ext cx="561975" cy="297815"/>
            </a:xfrm>
            <a:custGeom>
              <a:avLst/>
              <a:gdLst/>
              <a:ahLst/>
              <a:cxnLst/>
              <a:rect l="l" t="t" r="r" b="b"/>
              <a:pathLst>
                <a:path w="561975" h="297814">
                  <a:moveTo>
                    <a:pt x="0" y="0"/>
                  </a:moveTo>
                  <a:lnTo>
                    <a:pt x="561390" y="297192"/>
                  </a:lnTo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13917" y="3965431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5" h="71120">
                  <a:moveTo>
                    <a:pt x="36372" y="0"/>
                  </a:moveTo>
                  <a:lnTo>
                    <a:pt x="0" y="68694"/>
                  </a:lnTo>
                  <a:lnTo>
                    <a:pt x="86880" y="70713"/>
                  </a:lnTo>
                  <a:lnTo>
                    <a:pt x="3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2162" y="4057650"/>
              <a:ext cx="715010" cy="517525"/>
            </a:xfrm>
            <a:custGeom>
              <a:avLst/>
              <a:gdLst/>
              <a:ahLst/>
              <a:cxnLst/>
              <a:rect l="l" t="t" r="r" b="b"/>
              <a:pathLst>
                <a:path w="715010" h="517525">
                  <a:moveTo>
                    <a:pt x="0" y="0"/>
                  </a:moveTo>
                  <a:lnTo>
                    <a:pt x="715010" y="517067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3892" y="4535641"/>
              <a:ext cx="86360" cy="77470"/>
            </a:xfrm>
            <a:custGeom>
              <a:avLst/>
              <a:gdLst/>
              <a:ahLst/>
              <a:cxnLst/>
              <a:rect l="l" t="t" r="r" b="b"/>
              <a:pathLst>
                <a:path w="86360" h="77470">
                  <a:moveTo>
                    <a:pt x="45554" y="0"/>
                  </a:moveTo>
                  <a:lnTo>
                    <a:pt x="0" y="62979"/>
                  </a:lnTo>
                  <a:lnTo>
                    <a:pt x="85763" y="77038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2" y="3582600"/>
              <a:ext cx="1986914" cy="824230"/>
            </a:xfrm>
            <a:custGeom>
              <a:avLst/>
              <a:gdLst/>
              <a:ahLst/>
              <a:cxnLst/>
              <a:rect l="l" t="t" r="r" b="b"/>
              <a:pathLst>
                <a:path w="1986914" h="824229">
                  <a:moveTo>
                    <a:pt x="0" y="824052"/>
                  </a:moveTo>
                  <a:lnTo>
                    <a:pt x="198647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1778" y="3551665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0" y="0"/>
                  </a:moveTo>
                  <a:lnTo>
                    <a:pt x="29781" y="71793"/>
                  </a:lnTo>
                  <a:lnTo>
                    <a:pt x="86677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2162" y="4618088"/>
              <a:ext cx="2157730" cy="139700"/>
            </a:xfrm>
            <a:custGeom>
              <a:avLst/>
              <a:gdLst/>
              <a:ahLst/>
              <a:cxnLst/>
              <a:rect l="l" t="t" r="r" b="b"/>
              <a:pathLst>
                <a:path w="2157729" h="139700">
                  <a:moveTo>
                    <a:pt x="0" y="139674"/>
                  </a:moveTo>
                  <a:lnTo>
                    <a:pt x="2157323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24037" y="4580157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5" h="78104">
                  <a:moveTo>
                    <a:pt x="0" y="0"/>
                  </a:moveTo>
                  <a:lnTo>
                    <a:pt x="5029" y="77558"/>
                  </a:lnTo>
                  <a:lnTo>
                    <a:pt x="80073" y="33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2162" y="4623642"/>
              <a:ext cx="2740025" cy="483234"/>
            </a:xfrm>
            <a:custGeom>
              <a:avLst/>
              <a:gdLst/>
              <a:ahLst/>
              <a:cxnLst/>
              <a:rect l="l" t="t" r="r" b="b"/>
              <a:pathLst>
                <a:path w="2740025" h="483235">
                  <a:moveTo>
                    <a:pt x="0" y="483158"/>
                  </a:moveTo>
                  <a:lnTo>
                    <a:pt x="2739415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02077" y="458761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0" y="0"/>
                  </a:moveTo>
                  <a:lnTo>
                    <a:pt x="13500" y="76542"/>
                  </a:lnTo>
                  <a:lnTo>
                    <a:pt x="83286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52132" y="2173223"/>
              <a:ext cx="379730" cy="365760"/>
            </a:xfrm>
            <a:custGeom>
              <a:avLst/>
              <a:gdLst/>
              <a:ahLst/>
              <a:cxnLst/>
              <a:rect l="l" t="t" r="r" b="b"/>
              <a:pathLst>
                <a:path w="379729" h="365760">
                  <a:moveTo>
                    <a:pt x="37947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9475" y="36576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331" y="1576577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4619" y="1657445"/>
              <a:ext cx="744220" cy="484505"/>
            </a:xfrm>
            <a:custGeom>
              <a:avLst/>
              <a:gdLst/>
              <a:ahLst/>
              <a:cxnLst/>
              <a:rect l="l" t="t" r="r" b="b"/>
              <a:pathLst>
                <a:path w="744220" h="484505">
                  <a:moveTo>
                    <a:pt x="743712" y="0"/>
                  </a:moveTo>
                  <a:lnTo>
                    <a:pt x="526148" y="0"/>
                  </a:lnTo>
                  <a:lnTo>
                    <a:pt x="0" y="484403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660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04154" y="43639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135873" y="1576577"/>
            <a:ext cx="2611120" cy="4318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06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awaitTermination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656" y="1878699"/>
            <a:ext cx="2422945" cy="2323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4694" y="4469391"/>
            <a:ext cx="40779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indent="906780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 building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266" y="4469391"/>
            <a:ext cx="480314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Experienced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20955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apply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existing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15" y="1874663"/>
            <a:ext cx="2398031" cy="233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779" y="519066"/>
            <a:ext cx="855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Threading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Concurrency</a:t>
            </a:r>
            <a:r>
              <a:rPr spc="-225" dirty="0"/>
              <a:t> </a:t>
            </a:r>
            <a:r>
              <a:rPr spc="-35" dirty="0"/>
              <a:t>Coverage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6562</Words>
  <Application>WPS Presentation</Application>
  <PresentationFormat>On-screen Show (4:3)</PresentationFormat>
  <Paragraphs>417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Office Theme</vt:lpstr>
      <vt:lpstr>Multithreading and Concurrency - Part I</vt:lpstr>
      <vt:lpstr>Threading foundation types  Thread pools</vt:lpstr>
      <vt:lpstr>Threading and Concurrency Coverage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Thread  Management  with Thread</vt:lpstr>
      <vt:lpstr>ExecutorService interface</vt:lpstr>
      <vt:lpstr>Running Adder on Separate Threads</vt:lpstr>
      <vt:lpstr>Running Adder in a Thread Pool</vt:lpstr>
      <vt:lpstr>Processing in a Thread Pool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 Sam</cp:lastModifiedBy>
  <cp:revision>8</cp:revision>
  <dcterms:created xsi:type="dcterms:W3CDTF">2021-10-06T17:52:00Z</dcterms:created>
  <dcterms:modified xsi:type="dcterms:W3CDTF">2021-12-12T14:50:41Z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2017-06-06T03:30:00Z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2021-10-07T03:30:00Z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1033-11.2.0.10382</vt:lpwstr>
  </property>
</Properties>
</file>