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8" r:id="rId3"/>
    <p:sldId id="257" r:id="rId4"/>
    <p:sldId id="261" r:id="rId5"/>
    <p:sldId id="256" r:id="rId6"/>
    <p:sldId id="263" r:id="rId7"/>
    <p:sldId id="264" r:id="rId8"/>
    <p:sldId id="265" r:id="rId9"/>
    <p:sldId id="266" r:id="rId10"/>
    <p:sldId id="273" r:id="rId11"/>
    <p:sldId id="272" r:id="rId12"/>
    <p:sldId id="275" r:id="rId13"/>
    <p:sldId id="270" r:id="rId14"/>
    <p:sldId id="274" r:id="rId15"/>
    <p:sldId id="276" r:id="rId16"/>
    <p:sldId id="271" r:id="rId17"/>
    <p:sldId id="267" r:id="rId18"/>
    <p:sldId id="268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812800" y="1731010"/>
            <a:ext cx="9205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 b="1"/>
              <a:t>JUnit 4 For Unit Testing</a:t>
            </a:r>
            <a:endParaRPr lang="en-US" sz="6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JUnit annotations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974725"/>
            <a:ext cx="9366250" cy="5530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891155"/>
            <a:ext cx="6628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JUnit4 Annotations Example using Eclipse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JUnit assertions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274445"/>
            <a:ext cx="10248900" cy="2905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40" y="4203700"/>
            <a:ext cx="1003935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905125"/>
            <a:ext cx="6628765" cy="592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JUnit4 complete example using Eclipse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905125"/>
            <a:ext cx="6628765" cy="592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Using @Ignore annotation 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 </a:t>
            </a:r>
            <a:r>
              <a:rPr lang="en-US"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Suites</a:t>
            </a:r>
            <a:endParaRPr lang="en-US"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Object 4"/>
          <p:cNvGraphicFramePr/>
          <p:nvPr/>
        </p:nvGraphicFramePr>
        <p:xfrm>
          <a:off x="2853690" y="1170305"/>
          <a:ext cx="6941185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191125" imgH="3781425" progId="Paint.Picture">
                  <p:embed/>
                </p:oleObj>
              </mc:Choice>
              <mc:Fallback>
                <p:oleObj name="" r:id="rId1" imgW="5191125" imgH="37814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3690" y="1170305"/>
                        <a:ext cx="6941185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 Is a Parameterized Test?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9" name="object 3"/>
          <p:cNvSpPr txBox="1"/>
          <p:nvPr/>
        </p:nvSpPr>
        <p:spPr>
          <a:xfrm>
            <a:off x="2266950" y="928370"/>
            <a:ext cx="9351645" cy="5729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hen it fullfills all the following requirements: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The class is annotated with @RunWith(Parameterized.class).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The class has a single constructor that stores the test data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 class has a static method that generates and returns test data   	   and is annotated with the @Parameters annotation.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The class has a test, which obviously means that it needs a method          	   annotated with the @Test annotation.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lang="en-US"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Rules</a:t>
            </a:r>
            <a:endParaRPr lang="en-US"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8560" y="806450"/>
            <a:ext cx="5857240" cy="58153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610600" y="4847590"/>
            <a:ext cx="2743200" cy="365125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4756785" y="887095"/>
            <a:ext cx="6628765" cy="592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TestName Rule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56785" y="1537335"/>
            <a:ext cx="7555230" cy="592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 lvl="0" algn="l">
              <a:lnSpc>
                <a:spcPct val="163000"/>
              </a:lnSpc>
              <a:buClrTx/>
              <a:buSzTx/>
              <a:buFontTx/>
            </a:pP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TemporaryFolder Rule - </a:t>
            </a: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How a JUnit Rule Works</a:t>
            </a: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756785" y="2494915"/>
            <a:ext cx="59124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ExpectedException Rule 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56785" y="4360545"/>
            <a:ext cx="63385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Creating a Custom JUnit Rule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756785" y="3775075"/>
            <a:ext cx="63385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Error Collector Rule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756785" y="3133725"/>
            <a:ext cx="63385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Timeout Rule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9" name="object 3"/>
          <p:cNvSpPr txBox="1"/>
          <p:nvPr/>
        </p:nvSpPr>
        <p:spPr>
          <a:xfrm>
            <a:off x="4719955" y="607060"/>
            <a:ext cx="7188835" cy="5727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63000"/>
              </a:lnSpc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Unit Testing Introduction</a:t>
            </a:r>
            <a:endParaRPr lang="en-US" sz="24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What is unit testing?</a:t>
            </a:r>
            <a:b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</a:b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Test coverage</a:t>
            </a:r>
            <a:endParaRPr lang="en-US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 Unit testing in Java</a:t>
            </a:r>
            <a:endParaRPr lang="en-US" sz="24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JUnit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introduction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None/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	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Demo : JUnit4 Simple Example using Eclipse</a:t>
            </a:r>
            <a:endParaRPr lang="en-US" sz="24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None/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	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JUnit4 annotations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None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          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- Demo : JUnit4 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annotations</a:t>
            </a:r>
            <a:endParaRPr lang="en-US" sz="24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None/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	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JUnit4 assertions</a:t>
            </a:r>
            <a:endParaRPr lang="en-US" sz="24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 marR="5080">
              <a:lnSpc>
                <a:spcPct val="163000"/>
              </a:lnSpc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9" name="object 3"/>
          <p:cNvSpPr txBox="1"/>
          <p:nvPr/>
        </p:nvSpPr>
        <p:spPr>
          <a:xfrm>
            <a:off x="4787265" y="765810"/>
            <a:ext cx="7404735" cy="542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Demo :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JUnit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complete example using Eclipse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Initial Steps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Create the java class to be tested</a:t>
            </a:r>
            <a:b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</a:b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Create and run a JUnit test case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Using @Ignore annotation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Creating Test Suites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Creating parameterized tests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Rules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Collections and Arrays in JUnit Tests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Run JUnit tests from command line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 is unit testing</a:t>
            </a:r>
            <a:r>
              <a:rPr lang="en-US"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?</a:t>
            </a:r>
            <a:endParaRPr lang="en-US"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18485" y="1351915"/>
            <a:ext cx="6569710" cy="459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 coverage 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4180" y="1854835"/>
            <a:ext cx="9137650" cy="31483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05000" y="5587365"/>
            <a:ext cx="83813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>
                <a:solidFill>
                  <a:srgbClr val="FFC000"/>
                </a:solidFill>
              </a:rPr>
              <a:t>Test coverage is an important indicator in software testing in terms of quality and effectiveness.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 testing in Java 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800668" y="1258253"/>
            <a:ext cx="7362825" cy="528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  <a:sym typeface="+mn-ea"/>
              </a:rPr>
              <a:t>Unit testing in Java 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809750" y="1110615"/>
            <a:ext cx="8572500" cy="541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  <a:sym typeface="+mn-ea"/>
              </a:rPr>
              <a:t>JUnit introduction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5" name="Picture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616585" y="1780540"/>
            <a:ext cx="5234940" cy="3611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6409690" y="1780540"/>
            <a:ext cx="5234940" cy="3611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891155"/>
            <a:ext cx="6628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JUnit4 Simple Example using Eclipse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1542</Words>
  <Application>WPS Presentation</Application>
  <PresentationFormat>Widescreen</PresentationFormat>
  <Paragraphs>114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Calibri Light</vt:lpstr>
      <vt:lpstr>Office Theme</vt:lpstr>
      <vt:lpstr>Paint.Picture</vt:lpstr>
      <vt:lpstr>PowerPoint 演示文稿</vt:lpstr>
      <vt:lpstr>PowerPoint 演示文稿</vt:lpstr>
      <vt:lpstr>PowerPoint 演示文稿</vt:lpstr>
      <vt:lpstr>What is unit testing?</vt:lpstr>
      <vt:lpstr>Test coverage </vt:lpstr>
      <vt:lpstr>Unit testing in Java </vt:lpstr>
      <vt:lpstr>Unit testing in Java </vt:lpstr>
      <vt:lpstr>JUnit introduction</vt:lpstr>
      <vt:lpstr>PowerPoint 演示文稿</vt:lpstr>
      <vt:lpstr>JUnit annotations</vt:lpstr>
      <vt:lpstr>PowerPoint 演示文稿</vt:lpstr>
      <vt:lpstr>JUnit assertions</vt:lpstr>
      <vt:lpstr>PowerPoint 演示文稿</vt:lpstr>
      <vt:lpstr>PowerPoint 演示文稿</vt:lpstr>
      <vt:lpstr>Test Suites</vt:lpstr>
      <vt:lpstr>What Is a Parameterized Test?</vt:lpstr>
      <vt:lpstr>Rules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</cp:lastModifiedBy>
  <cp:revision>53</cp:revision>
  <dcterms:created xsi:type="dcterms:W3CDTF">2021-10-10T08:46:00Z</dcterms:created>
  <dcterms:modified xsi:type="dcterms:W3CDTF">2021-12-14T11:57:37Z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D59FFC5670B14476A225D4589F7708A2</vt:lpwstr>
  </property>
  <property fmtid="{D5CDD505-2E9C-101B-9397-08002B2CF9AE}" pid="3" name="KSOProductBuildVer">
    <vt:lpwstr>1033-11.2.0.10382</vt:lpwstr>
  </property>
</Properties>
</file>