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984615" cy="455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lang="en-US"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5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965263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250" dirty="0">
                <a:solidFill>
                  <a:srgbClr val="171717"/>
                </a:solidFill>
              </a:rPr>
              <a:t>e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e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5" dirty="0">
                <a:solidFill>
                  <a:srgbClr val="171717"/>
                </a:solidFill>
              </a:rPr>
              <a:t>p</a:t>
            </a:r>
            <a:r>
              <a:rPr sz="4500" spc="-70" dirty="0">
                <a:solidFill>
                  <a:srgbClr val="171717"/>
                </a:solidFill>
              </a:rPr>
              <a:t>m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h  </a:t>
            </a:r>
            <a:r>
              <a:rPr sz="4500" spc="-130" dirty="0">
                <a:solidFill>
                  <a:srgbClr val="171717"/>
                </a:solidFill>
              </a:rPr>
              <a:t>Tomcat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833120"/>
            <a:ext cx="10420350" cy="5191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243965" y="808990"/>
          <a:ext cx="9892030" cy="569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972675" imgH="5743575" progId="Paint.Picture">
                  <p:embed/>
                </p:oleObj>
              </mc:Choice>
              <mc:Fallback>
                <p:oleObj name="" r:id="rId1" imgW="9972675" imgH="57435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965" y="808990"/>
                        <a:ext cx="9892030" cy="569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0135" y="1053465"/>
            <a:ext cx="10455275" cy="5153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Presentation</Application>
  <PresentationFormat>Widescreen</PresentationFormat>
  <Paragraphs>12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Paint.Picture</vt:lpstr>
      <vt:lpstr>Java Application Development with  Tomcat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Application Development with  Tomcat</dc:title>
  <dc:creator/>
  <cp:lastModifiedBy>Steve Sam</cp:lastModifiedBy>
  <cp:revision>2</cp:revision>
  <dcterms:created xsi:type="dcterms:W3CDTF">2021-12-11T13:08:02Z</dcterms:created>
  <dcterms:modified xsi:type="dcterms:W3CDTF">2021-12-11T13:11:37Z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EF3812E451D342B89066684B057503CB</vt:lpwstr>
  </property>
  <property fmtid="{D5CDD505-2E9C-101B-9397-08002B2CF9AE}" pid="3" name="KSOProductBuildVer">
    <vt:lpwstr>1033-11.2.0.10382</vt:lpwstr>
  </property>
</Properties>
</file>