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7" r:id="rId24"/>
    <p:sldId id="288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2743201" y="1930203"/>
            <a:ext cx="6040755" cy="2005330"/>
          </a:xfrm>
          <a:custGeom>
            <a:avLst/>
            <a:gdLst/>
            <a:ahLst/>
            <a:cxnLst/>
            <a:rect l="l" t="t" r="r" b="b"/>
            <a:pathLst>
              <a:path w="6040755" h="2005329">
                <a:moveTo>
                  <a:pt x="6040191" y="0"/>
                </a:moveTo>
                <a:lnTo>
                  <a:pt x="0" y="0"/>
                </a:lnTo>
                <a:lnTo>
                  <a:pt x="0" y="2004736"/>
                </a:lnTo>
                <a:lnTo>
                  <a:pt x="6040191" y="2004736"/>
                </a:lnTo>
                <a:lnTo>
                  <a:pt x="6040191" y="0"/>
                </a:lnTo>
                <a:close/>
              </a:path>
            </a:pathLst>
          </a:custGeom>
          <a:solidFill>
            <a:srgbClr val="9BC850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743201" y="1930203"/>
            <a:ext cx="6040755" cy="2005330"/>
          </a:xfrm>
          <a:custGeom>
            <a:avLst/>
            <a:gdLst/>
            <a:ahLst/>
            <a:cxnLst/>
            <a:rect l="l" t="t" r="r" b="b"/>
            <a:pathLst>
              <a:path w="6040755" h="2005329">
                <a:moveTo>
                  <a:pt x="0" y="0"/>
                </a:moveTo>
                <a:lnTo>
                  <a:pt x="6040192" y="0"/>
                </a:lnTo>
                <a:lnTo>
                  <a:pt x="6040192" y="2004737"/>
                </a:lnTo>
                <a:lnTo>
                  <a:pt x="0" y="200473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820" y="2718308"/>
            <a:ext cx="1062035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1313179"/>
            <a:ext cx="5970905" cy="436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31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31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31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31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4102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250" dirty="0">
                <a:solidFill>
                  <a:srgbClr val="171717"/>
                </a:solidFill>
              </a:rPr>
              <a:t>e</a:t>
            </a:r>
            <a:r>
              <a:rPr sz="4500" spc="-275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35" dirty="0">
                <a:solidFill>
                  <a:srgbClr val="171717"/>
                </a:solidFill>
              </a:rPr>
              <a:t>S</a:t>
            </a:r>
            <a:r>
              <a:rPr sz="4500" spc="-21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40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50" dirty="0">
                <a:solidFill>
                  <a:srgbClr val="171717"/>
                </a:solidFill>
              </a:rPr>
              <a:t>ts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1" y="1493071"/>
            <a:ext cx="1586865" cy="437515"/>
          </a:xfrm>
          <a:prstGeom prst="rect">
            <a:avLst/>
          </a:prstGeom>
          <a:solidFill>
            <a:srgbClr val="9BC850">
              <a:alpha val="34899"/>
            </a:srgbClr>
          </a:solidFill>
          <a:ln w="25400">
            <a:solidFill>
              <a:srgbClr val="171717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890"/>
              </a:spcBef>
            </a:pPr>
            <a:r>
              <a:rPr sz="1200" b="1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javax.Servlet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649" y="453644"/>
            <a:ext cx="779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HttpServletRequest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Class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Diagram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4638" y="2532681"/>
            <a:ext cx="1737360" cy="548640"/>
          </a:xfrm>
          <a:prstGeom prst="rect">
            <a:avLst/>
          </a:prstGeom>
          <a:solidFill>
            <a:srgbClr val="FFFFFF"/>
          </a:solidFill>
          <a:ln w="25400">
            <a:solidFill>
              <a:srgbClr val="171717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000" b="1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&lt;&lt;Abstract&gt;&gt;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Generic</a:t>
            </a:r>
            <a:r>
              <a:rPr sz="1000" b="1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Servlet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710" y="2497835"/>
            <a:ext cx="1455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20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Jakarta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Developing</a:t>
            </a:r>
            <a:r>
              <a:rPr spc="-220" dirty="0"/>
              <a:t> </a:t>
            </a:r>
            <a:r>
              <a:rPr spc="-80" dirty="0"/>
              <a:t>a</a:t>
            </a:r>
            <a:r>
              <a:rPr spc="-215" dirty="0"/>
              <a:t> </a:t>
            </a:r>
            <a:r>
              <a:rPr spc="-35" dirty="0"/>
              <a:t>Simple</a:t>
            </a:r>
            <a:r>
              <a:rPr spc="-225" dirty="0"/>
              <a:t> </a:t>
            </a:r>
            <a:r>
              <a:rPr spc="-45" dirty="0"/>
              <a:t>Servlet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1888" y="2718308"/>
            <a:ext cx="715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Working</a:t>
            </a:r>
            <a:r>
              <a:rPr spc="-220" dirty="0"/>
              <a:t> </a:t>
            </a:r>
            <a:r>
              <a:rPr spc="20" dirty="0"/>
              <a:t>with</a:t>
            </a:r>
            <a:r>
              <a:rPr spc="-220" dirty="0"/>
              <a:t> </a:t>
            </a:r>
            <a:r>
              <a:rPr spc="125" dirty="0"/>
              <a:t>HTTP</a:t>
            </a:r>
            <a:r>
              <a:rPr spc="-220" dirty="0"/>
              <a:t> </a:t>
            </a: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66" y="1798218"/>
            <a:ext cx="6847840" cy="3870325"/>
            <a:chOff x="533466" y="1798218"/>
            <a:chExt cx="6847840" cy="38703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466" y="2068959"/>
              <a:ext cx="3373674" cy="35992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10903" y="1798218"/>
              <a:ext cx="2570480" cy="437515"/>
            </a:xfrm>
            <a:custGeom>
              <a:avLst/>
              <a:gdLst/>
              <a:ahLst/>
              <a:cxnLst/>
              <a:rect l="l" t="t" r="r" b="b"/>
              <a:pathLst>
                <a:path w="2570479" h="437514">
                  <a:moveTo>
                    <a:pt x="2570190" y="0"/>
                  </a:moveTo>
                  <a:lnTo>
                    <a:pt x="0" y="0"/>
                  </a:lnTo>
                  <a:lnTo>
                    <a:pt x="0" y="437130"/>
                  </a:lnTo>
                  <a:lnTo>
                    <a:pt x="2570190" y="437130"/>
                  </a:lnTo>
                  <a:lnTo>
                    <a:pt x="2570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2999" y="243332"/>
            <a:ext cx="4458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HttpServletRequest</a:t>
            </a:r>
            <a:endParaRPr spc="-20" dirty="0">
              <a:solidFill>
                <a:srgbClr val="404040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85270" y="3793128"/>
            <a:ext cx="3169920" cy="2527300"/>
            <a:chOff x="8185270" y="3793128"/>
            <a:chExt cx="3169920" cy="2527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5270" y="3793128"/>
              <a:ext cx="3169812" cy="2526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22209" y="4314047"/>
              <a:ext cx="394970" cy="502920"/>
            </a:xfrm>
            <a:custGeom>
              <a:avLst/>
              <a:gdLst/>
              <a:ahLst/>
              <a:cxnLst/>
              <a:rect l="l" t="t" r="r" b="b"/>
              <a:pathLst>
                <a:path w="394970" h="502920">
                  <a:moveTo>
                    <a:pt x="265231" y="0"/>
                  </a:moveTo>
                  <a:lnTo>
                    <a:pt x="0" y="0"/>
                  </a:lnTo>
                  <a:lnTo>
                    <a:pt x="0" y="502635"/>
                  </a:lnTo>
                  <a:lnTo>
                    <a:pt x="394848" y="502635"/>
                  </a:lnTo>
                  <a:lnTo>
                    <a:pt x="394848" y="129616"/>
                  </a:lnTo>
                  <a:lnTo>
                    <a:pt x="26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87441" y="4314047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25923" y="103692"/>
                  </a:lnTo>
                  <a:lnTo>
                    <a:pt x="129616" y="129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7287" y="4328546"/>
              <a:ext cx="465769" cy="4657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10903" y="1798217"/>
            <a:ext cx="2570480" cy="437515"/>
          </a:xfrm>
          <a:prstGeom prst="rect">
            <a:avLst/>
          </a:prstGeom>
          <a:ln w="25400">
            <a:solidFill>
              <a:srgbClr val="20202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785"/>
              </a:spcBef>
            </a:pPr>
            <a:r>
              <a:rPr sz="1400" spc="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HttpServletRequest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7859" y="1166343"/>
            <a:ext cx="3956649" cy="391629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10903" y="2235349"/>
            <a:ext cx="2570480" cy="4108450"/>
          </a:xfrm>
          <a:prstGeom prst="rect">
            <a:avLst/>
          </a:prstGeom>
          <a:ln w="25400">
            <a:solidFill>
              <a:srgbClr val="2020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0015" marR="825500" indent="3175">
              <a:lnSpc>
                <a:spcPct val="125000"/>
              </a:lnSpc>
            </a:pP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getMethod() 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getContextPath() </a:t>
            </a:r>
            <a:r>
              <a:rPr sz="14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getProtocol() </a:t>
            </a: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getParameter()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getServerName() </a:t>
            </a:r>
            <a:r>
              <a:rPr sz="14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getServerPort()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getCookies()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getHeader(name)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7320" marR="853440">
              <a:lnSpc>
                <a:spcPct val="110000"/>
              </a:lnSpc>
              <a:spcBef>
                <a:spcPts val="120"/>
              </a:spcBef>
            </a:pP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()  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getParts()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58115" marR="600075" indent="8890">
              <a:lnSpc>
                <a:spcPct val="131000"/>
              </a:lnSpc>
              <a:spcBef>
                <a:spcPts val="780"/>
              </a:spcBef>
            </a:pP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getServerInfo()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getSession()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5514" y="4548238"/>
            <a:ext cx="3449954" cy="1395095"/>
          </a:xfrm>
          <a:custGeom>
            <a:avLst/>
            <a:gdLst/>
            <a:ahLst/>
            <a:cxnLst/>
            <a:rect l="l" t="t" r="r" b="b"/>
            <a:pathLst>
              <a:path w="3449954" h="1395095">
                <a:moveTo>
                  <a:pt x="2044560" y="72072"/>
                </a:moveTo>
                <a:lnTo>
                  <a:pt x="2020201" y="37172"/>
                </a:lnTo>
                <a:lnTo>
                  <a:pt x="2005825" y="34607"/>
                </a:lnTo>
                <a:lnTo>
                  <a:pt x="1991055" y="37871"/>
                </a:lnTo>
                <a:lnTo>
                  <a:pt x="1978698" y="46609"/>
                </a:lnTo>
                <a:lnTo>
                  <a:pt x="1970925" y="58966"/>
                </a:lnTo>
                <a:lnTo>
                  <a:pt x="1968360" y="73355"/>
                </a:lnTo>
                <a:lnTo>
                  <a:pt x="1968830" y="75476"/>
                </a:lnTo>
                <a:lnTo>
                  <a:pt x="359994" y="787006"/>
                </a:lnTo>
                <a:lnTo>
                  <a:pt x="349719" y="763778"/>
                </a:lnTo>
                <a:lnTo>
                  <a:pt x="295452" y="829437"/>
                </a:lnTo>
                <a:lnTo>
                  <a:pt x="380542" y="833462"/>
                </a:lnTo>
                <a:lnTo>
                  <a:pt x="372541" y="815365"/>
                </a:lnTo>
                <a:lnTo>
                  <a:pt x="370268" y="810234"/>
                </a:lnTo>
                <a:lnTo>
                  <a:pt x="1979091" y="98704"/>
                </a:lnTo>
                <a:lnTo>
                  <a:pt x="1980349" y="100469"/>
                </a:lnTo>
                <a:lnTo>
                  <a:pt x="1992718" y="108242"/>
                </a:lnTo>
                <a:lnTo>
                  <a:pt x="2007095" y="110820"/>
                </a:lnTo>
                <a:lnTo>
                  <a:pt x="2021865" y="107556"/>
                </a:lnTo>
                <a:lnTo>
                  <a:pt x="2034222" y="98818"/>
                </a:lnTo>
                <a:lnTo>
                  <a:pt x="2041994" y="86448"/>
                </a:lnTo>
                <a:lnTo>
                  <a:pt x="2044560" y="72072"/>
                </a:lnTo>
                <a:close/>
              </a:path>
              <a:path w="3449954" h="1395095">
                <a:moveTo>
                  <a:pt x="3449739" y="41160"/>
                </a:moveTo>
                <a:lnTo>
                  <a:pt x="3447986" y="26136"/>
                </a:lnTo>
                <a:lnTo>
                  <a:pt x="3447846" y="25908"/>
                </a:lnTo>
                <a:lnTo>
                  <a:pt x="3440531" y="12966"/>
                </a:lnTo>
                <a:lnTo>
                  <a:pt x="3429000" y="4000"/>
                </a:lnTo>
                <a:lnTo>
                  <a:pt x="3414953" y="0"/>
                </a:lnTo>
                <a:lnTo>
                  <a:pt x="3399929" y="1765"/>
                </a:lnTo>
                <a:lnTo>
                  <a:pt x="3386759" y="9220"/>
                </a:lnTo>
                <a:lnTo>
                  <a:pt x="3377781" y="20739"/>
                </a:lnTo>
                <a:lnTo>
                  <a:pt x="3373793" y="34785"/>
                </a:lnTo>
                <a:lnTo>
                  <a:pt x="3374047" y="36944"/>
                </a:lnTo>
                <a:lnTo>
                  <a:pt x="68478" y="1117663"/>
                </a:lnTo>
                <a:lnTo>
                  <a:pt x="60591" y="1093520"/>
                </a:lnTo>
                <a:lnTo>
                  <a:pt x="0" y="1153414"/>
                </a:lnTo>
                <a:lnTo>
                  <a:pt x="84264" y="1165948"/>
                </a:lnTo>
                <a:lnTo>
                  <a:pt x="77673" y="1145755"/>
                </a:lnTo>
                <a:lnTo>
                  <a:pt x="76377" y="1141806"/>
                </a:lnTo>
                <a:lnTo>
                  <a:pt x="3381933" y="61087"/>
                </a:lnTo>
                <a:lnTo>
                  <a:pt x="3383000" y="62979"/>
                </a:lnTo>
                <a:lnTo>
                  <a:pt x="3394532" y="71958"/>
                </a:lnTo>
                <a:lnTo>
                  <a:pt x="3408578" y="75946"/>
                </a:lnTo>
                <a:lnTo>
                  <a:pt x="3423602" y="74193"/>
                </a:lnTo>
                <a:lnTo>
                  <a:pt x="3436772" y="66738"/>
                </a:lnTo>
                <a:lnTo>
                  <a:pt x="3445738" y="55206"/>
                </a:lnTo>
                <a:lnTo>
                  <a:pt x="3449739" y="41160"/>
                </a:lnTo>
                <a:close/>
              </a:path>
              <a:path w="3449954" h="1395095">
                <a:moveTo>
                  <a:pt x="3449866" y="153238"/>
                </a:moveTo>
                <a:lnTo>
                  <a:pt x="3425317" y="118478"/>
                </a:lnTo>
                <a:lnTo>
                  <a:pt x="3410928" y="115976"/>
                </a:lnTo>
                <a:lnTo>
                  <a:pt x="3396170" y="119316"/>
                </a:lnTo>
                <a:lnTo>
                  <a:pt x="3383864" y="128117"/>
                </a:lnTo>
                <a:lnTo>
                  <a:pt x="3376155" y="140525"/>
                </a:lnTo>
                <a:lnTo>
                  <a:pt x="3373666" y="154927"/>
                </a:lnTo>
                <a:lnTo>
                  <a:pt x="3374148" y="157035"/>
                </a:lnTo>
                <a:lnTo>
                  <a:pt x="719251" y="1348282"/>
                </a:lnTo>
                <a:lnTo>
                  <a:pt x="708850" y="1325105"/>
                </a:lnTo>
                <a:lnTo>
                  <a:pt x="654926" y="1391069"/>
                </a:lnTo>
                <a:lnTo>
                  <a:pt x="740041" y="1394625"/>
                </a:lnTo>
                <a:lnTo>
                  <a:pt x="731977" y="1376654"/>
                </a:lnTo>
                <a:lnTo>
                  <a:pt x="729653" y="1371460"/>
                </a:lnTo>
                <a:lnTo>
                  <a:pt x="3384537" y="180213"/>
                </a:lnTo>
                <a:lnTo>
                  <a:pt x="3385807" y="181978"/>
                </a:lnTo>
                <a:lnTo>
                  <a:pt x="3398215" y="189687"/>
                </a:lnTo>
                <a:lnTo>
                  <a:pt x="3412604" y="192176"/>
                </a:lnTo>
                <a:lnTo>
                  <a:pt x="3427361" y="188836"/>
                </a:lnTo>
                <a:lnTo>
                  <a:pt x="3439668" y="180035"/>
                </a:lnTo>
                <a:lnTo>
                  <a:pt x="3447377" y="167627"/>
                </a:lnTo>
                <a:lnTo>
                  <a:pt x="3449866" y="15323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28" y="2718308"/>
            <a:ext cx="645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Working</a:t>
            </a:r>
            <a:r>
              <a:rPr spc="-225" dirty="0"/>
              <a:t> </a:t>
            </a:r>
            <a:r>
              <a:rPr spc="20" dirty="0"/>
              <a:t>with</a:t>
            </a:r>
            <a:r>
              <a:rPr spc="-225" dirty="0"/>
              <a:t> </a:t>
            </a:r>
            <a:r>
              <a:rPr spc="125" dirty="0"/>
              <a:t>HTTP</a:t>
            </a:r>
            <a:r>
              <a:rPr spc="-229" dirty="0"/>
              <a:t> </a:t>
            </a:r>
            <a:r>
              <a:rPr spc="-15" dirty="0"/>
              <a:t>Headers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51651" y="1950488"/>
            <a:ext cx="3648704" cy="3642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438" y="243332"/>
            <a:ext cx="479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HttpServletResponse</a:t>
            </a:r>
            <a:endParaRPr spc="-2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8060" y="2108832"/>
            <a:ext cx="2570480" cy="437515"/>
          </a:xfrm>
          <a:custGeom>
            <a:avLst/>
            <a:gdLst/>
            <a:ahLst/>
            <a:cxnLst/>
            <a:rect l="l" t="t" r="r" b="b"/>
            <a:pathLst>
              <a:path w="2570479" h="437514">
                <a:moveTo>
                  <a:pt x="2570190" y="0"/>
                </a:moveTo>
                <a:lnTo>
                  <a:pt x="0" y="0"/>
                </a:lnTo>
                <a:lnTo>
                  <a:pt x="0" y="437130"/>
                </a:lnTo>
                <a:lnTo>
                  <a:pt x="2570190" y="437130"/>
                </a:lnTo>
                <a:lnTo>
                  <a:pt x="2570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58060" y="2108831"/>
            <a:ext cx="2570480" cy="437515"/>
          </a:xfrm>
          <a:prstGeom prst="rect">
            <a:avLst/>
          </a:prstGeom>
          <a:ln w="25400">
            <a:solidFill>
              <a:srgbClr val="20202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785"/>
              </a:spcBef>
            </a:pPr>
            <a:r>
              <a:rPr sz="1400" spc="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HttpServletResponse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8060" y="2545963"/>
            <a:ext cx="2570480" cy="2893695"/>
          </a:xfrm>
          <a:prstGeom prst="rect">
            <a:avLst/>
          </a:prstGeom>
          <a:ln w="25400">
            <a:solidFill>
              <a:srgbClr val="20202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0015" marR="273685">
              <a:lnSpc>
                <a:spcPct val="125000"/>
              </a:lnSpc>
            </a:pP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setStatus() 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addIntHeader()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addHeader()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setContentType()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setLocale()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addCookie() 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setCharacterEncoding()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7320" marR="1068070">
              <a:lnSpc>
                <a:spcPct val="110000"/>
              </a:lnSpc>
              <a:spcBef>
                <a:spcPts val="120"/>
              </a:spcBef>
            </a:pP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getWriter() 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setBufferSize()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2830" y="1340859"/>
            <a:ext cx="3196805" cy="37470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694" y="517651"/>
            <a:ext cx="98983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Accept-Langu</a:t>
            </a:r>
            <a:r>
              <a:rPr lang="en-US" spc="35" dirty="0">
                <a:solidFill>
                  <a:srgbClr val="404040"/>
                </a:solidFill>
              </a:rPr>
              <a:t>a</a:t>
            </a:r>
            <a:r>
              <a:rPr spc="35" dirty="0">
                <a:solidFill>
                  <a:srgbClr val="404040"/>
                </a:solidFill>
              </a:rPr>
              <a:t>ge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Header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on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734185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433830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332230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Mozilla/5.0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Accept-Language:</a:t>
            </a:r>
            <a:r>
              <a:rPr sz="1600" spc="-2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fr-FR,</a:t>
            </a:r>
            <a:r>
              <a:rPr sz="1600" spc="-2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en-US,</a:t>
            </a:r>
            <a:r>
              <a:rPr sz="1600" spc="-3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de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544572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3838958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644644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025" y="517651"/>
            <a:ext cx="10445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Content-Language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Header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on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Response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OK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660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2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Accept-Ranges:</a:t>
            </a:r>
            <a:r>
              <a:rPr sz="16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bytes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332230">
              <a:lnSpc>
                <a:spcPct val="164000"/>
              </a:lnSpc>
              <a:spcBef>
                <a:spcPts val="2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Content-Type: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text/html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Content-Language:</a:t>
            </a:r>
            <a:r>
              <a:rPr sz="1600" spc="-2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fr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228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Working</a:t>
            </a:r>
            <a:r>
              <a:rPr spc="-204" dirty="0"/>
              <a:t> </a:t>
            </a:r>
            <a:r>
              <a:rPr spc="20" dirty="0"/>
              <a:t>with</a:t>
            </a:r>
            <a:r>
              <a:rPr spc="-210" dirty="0"/>
              <a:t> </a:t>
            </a:r>
            <a:r>
              <a:rPr spc="-20" dirty="0"/>
              <a:t>the</a:t>
            </a:r>
            <a:r>
              <a:rPr spc="-210" dirty="0"/>
              <a:t> </a:t>
            </a:r>
            <a:r>
              <a:rPr spc="-45" dirty="0"/>
              <a:t>Servlet</a:t>
            </a:r>
            <a:r>
              <a:rPr spc="-210" dirty="0"/>
              <a:t> </a:t>
            </a:r>
            <a:r>
              <a:rPr spc="-5" dirty="0"/>
              <a:t>Context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6518" y="3980385"/>
            <a:ext cx="9321165" cy="1962785"/>
            <a:chOff x="706518" y="3980385"/>
            <a:chExt cx="9321165" cy="1962785"/>
          </a:xfrm>
        </p:grpSpPr>
        <p:sp>
          <p:nvSpPr>
            <p:cNvPr id="3" name="object 3"/>
            <p:cNvSpPr/>
            <p:nvPr/>
          </p:nvSpPr>
          <p:spPr>
            <a:xfrm>
              <a:off x="706518" y="3980385"/>
              <a:ext cx="9321165" cy="769620"/>
            </a:xfrm>
            <a:custGeom>
              <a:avLst/>
              <a:gdLst/>
              <a:ahLst/>
              <a:cxnLst/>
              <a:rect l="l" t="t" r="r" b="b"/>
              <a:pathLst>
                <a:path w="9321165" h="769620">
                  <a:moveTo>
                    <a:pt x="9320885" y="0"/>
                  </a:moveTo>
                  <a:lnTo>
                    <a:pt x="0" y="0"/>
                  </a:lnTo>
                  <a:lnTo>
                    <a:pt x="0" y="769443"/>
                  </a:lnTo>
                  <a:lnTo>
                    <a:pt x="9320885" y="769443"/>
                  </a:lnTo>
                  <a:lnTo>
                    <a:pt x="9320885" y="0"/>
                  </a:lnTo>
                  <a:close/>
                </a:path>
              </a:pathLst>
            </a:custGeom>
            <a:solidFill>
              <a:srgbClr val="F05A28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27814" y="5173615"/>
              <a:ext cx="646739" cy="7694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94544" y="5493003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030509" y="307776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1993" y="517651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ServletContext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Interface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Container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4217" y="2350667"/>
            <a:ext cx="129159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3000"/>
              </a:lnSpc>
              <a:spcBef>
                <a:spcPts val="100"/>
              </a:spcBef>
            </a:pPr>
            <a:r>
              <a:rPr sz="235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350" spc="85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li</a:t>
            </a:r>
            <a:r>
              <a:rPr sz="2350" spc="35" dirty="0">
                <a:latin typeface="Verdana" panose="020B0604030504040204"/>
                <a:cs typeface="Verdana" panose="020B0604030504040204"/>
              </a:rPr>
              <a:t>n</a:t>
            </a:r>
            <a:r>
              <a:rPr sz="2350" spc="-20" dirty="0">
                <a:latin typeface="Verdana" panose="020B0604030504040204"/>
                <a:cs typeface="Verdana" panose="020B0604030504040204"/>
              </a:rPr>
              <a:t>a  </a:t>
            </a:r>
            <a:r>
              <a:rPr sz="2350" spc="75" dirty="0">
                <a:latin typeface="Verdana" panose="020B0604030504040204"/>
                <a:cs typeface="Verdana" panose="020B0604030504040204"/>
              </a:rPr>
              <a:t>Engine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5984" y="5512308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88650" y="4839368"/>
            <a:ext cx="2620010" cy="1463040"/>
            <a:chOff x="5288650" y="4839368"/>
            <a:chExt cx="2620010" cy="14630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50" y="4839368"/>
              <a:ext cx="401543" cy="14627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11005" y="5165093"/>
              <a:ext cx="646739" cy="7694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77735" y="5484482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030509" y="307776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969176" y="5506211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71842" y="4830846"/>
            <a:ext cx="2574925" cy="1463040"/>
            <a:chOff x="6571842" y="4830846"/>
            <a:chExt cx="2574925" cy="14630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1842" y="4830846"/>
              <a:ext cx="401542" cy="14627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49314" y="5169857"/>
              <a:ext cx="646739" cy="7694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16044" y="5489244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030509" y="307776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207484" y="5509260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50811" y="1934320"/>
            <a:ext cx="5589905" cy="4366895"/>
            <a:chOff x="4450811" y="1934320"/>
            <a:chExt cx="5589905" cy="436689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3684" y="4838365"/>
              <a:ext cx="401542" cy="14627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63511" y="1947020"/>
              <a:ext cx="5564505" cy="4323080"/>
            </a:xfrm>
            <a:custGeom>
              <a:avLst/>
              <a:gdLst/>
              <a:ahLst/>
              <a:cxnLst/>
              <a:rect l="l" t="t" r="r" b="b"/>
              <a:pathLst>
                <a:path w="5564505" h="4323080">
                  <a:moveTo>
                    <a:pt x="0" y="0"/>
                  </a:moveTo>
                  <a:lnTo>
                    <a:pt x="5563892" y="0"/>
                  </a:lnTo>
                  <a:lnTo>
                    <a:pt x="5563892" y="4322588"/>
                  </a:lnTo>
                  <a:lnTo>
                    <a:pt x="0" y="43225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94544" y="4141937"/>
              <a:ext cx="780415" cy="383540"/>
            </a:xfrm>
            <a:custGeom>
              <a:avLst/>
              <a:gdLst/>
              <a:ahLst/>
              <a:cxnLst/>
              <a:rect l="l" t="t" r="r" b="b"/>
              <a:pathLst>
                <a:path w="780414" h="383539">
                  <a:moveTo>
                    <a:pt x="780348" y="0"/>
                  </a:moveTo>
                  <a:lnTo>
                    <a:pt x="0" y="0"/>
                  </a:lnTo>
                  <a:lnTo>
                    <a:pt x="0" y="383175"/>
                  </a:lnTo>
                  <a:lnTo>
                    <a:pt x="780348" y="383175"/>
                  </a:lnTo>
                  <a:lnTo>
                    <a:pt x="7803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823586" y="4230116"/>
            <a:ext cx="335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86566" y="4141937"/>
            <a:ext cx="780415" cy="383540"/>
          </a:xfrm>
          <a:custGeom>
            <a:avLst/>
            <a:gdLst/>
            <a:ahLst/>
            <a:cxnLst/>
            <a:rect l="l" t="t" r="r" b="b"/>
            <a:pathLst>
              <a:path w="780415" h="383539">
                <a:moveTo>
                  <a:pt x="780348" y="0"/>
                </a:moveTo>
                <a:lnTo>
                  <a:pt x="0" y="0"/>
                </a:lnTo>
                <a:lnTo>
                  <a:pt x="0" y="383175"/>
                </a:lnTo>
                <a:lnTo>
                  <a:pt x="780348" y="383175"/>
                </a:lnTo>
                <a:lnTo>
                  <a:pt x="7803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115608" y="4230116"/>
            <a:ext cx="335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54396" y="4141937"/>
            <a:ext cx="780415" cy="383540"/>
          </a:xfrm>
          <a:custGeom>
            <a:avLst/>
            <a:gdLst/>
            <a:ahLst/>
            <a:cxnLst/>
            <a:rect l="l" t="t" r="r" b="b"/>
            <a:pathLst>
              <a:path w="780415" h="383539">
                <a:moveTo>
                  <a:pt x="780348" y="0"/>
                </a:moveTo>
                <a:lnTo>
                  <a:pt x="0" y="0"/>
                </a:lnTo>
                <a:lnTo>
                  <a:pt x="0" y="383175"/>
                </a:lnTo>
                <a:lnTo>
                  <a:pt x="780348" y="383175"/>
                </a:lnTo>
                <a:lnTo>
                  <a:pt x="78034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83438" y="4230116"/>
            <a:ext cx="335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00904" y="2037821"/>
            <a:ext cx="5100320" cy="3127375"/>
            <a:chOff x="4700904" y="2037821"/>
            <a:chExt cx="5100320" cy="312737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234" y="2077251"/>
              <a:ext cx="1433511" cy="14627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201" y="2069520"/>
              <a:ext cx="1433511" cy="14627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7213" y="2037821"/>
              <a:ext cx="1433511" cy="146276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0904" y="2070923"/>
              <a:ext cx="1433511" cy="146276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913082" y="3816222"/>
              <a:ext cx="2628265" cy="1349375"/>
            </a:xfrm>
            <a:custGeom>
              <a:avLst/>
              <a:gdLst/>
              <a:ahLst/>
              <a:cxnLst/>
              <a:rect l="l" t="t" r="r" b="b"/>
              <a:pathLst>
                <a:path w="2628265" h="1349375">
                  <a:moveTo>
                    <a:pt x="76200" y="785101"/>
                  </a:moveTo>
                  <a:lnTo>
                    <a:pt x="69850" y="772401"/>
                  </a:lnTo>
                  <a:lnTo>
                    <a:pt x="38100" y="708901"/>
                  </a:lnTo>
                  <a:lnTo>
                    <a:pt x="0" y="785101"/>
                  </a:lnTo>
                  <a:lnTo>
                    <a:pt x="25400" y="785101"/>
                  </a:lnTo>
                  <a:lnTo>
                    <a:pt x="25400" y="1272679"/>
                  </a:lnTo>
                  <a:lnTo>
                    <a:pt x="0" y="1272679"/>
                  </a:lnTo>
                  <a:lnTo>
                    <a:pt x="38100" y="1348879"/>
                  </a:lnTo>
                  <a:lnTo>
                    <a:pt x="69850" y="1285379"/>
                  </a:lnTo>
                  <a:lnTo>
                    <a:pt x="76200" y="1272679"/>
                  </a:lnTo>
                  <a:lnTo>
                    <a:pt x="50800" y="1272679"/>
                  </a:lnTo>
                  <a:lnTo>
                    <a:pt x="50800" y="785101"/>
                  </a:lnTo>
                  <a:lnTo>
                    <a:pt x="76200" y="785101"/>
                  </a:lnTo>
                  <a:close/>
                </a:path>
                <a:path w="2628265" h="1349375">
                  <a:moveTo>
                    <a:pt x="76200" y="83172"/>
                  </a:moveTo>
                  <a:lnTo>
                    <a:pt x="69850" y="70472"/>
                  </a:lnTo>
                  <a:lnTo>
                    <a:pt x="38100" y="6972"/>
                  </a:lnTo>
                  <a:lnTo>
                    <a:pt x="0" y="83172"/>
                  </a:lnTo>
                  <a:lnTo>
                    <a:pt x="25400" y="83172"/>
                  </a:lnTo>
                  <a:lnTo>
                    <a:pt x="25400" y="249516"/>
                  </a:lnTo>
                  <a:lnTo>
                    <a:pt x="0" y="249516"/>
                  </a:lnTo>
                  <a:lnTo>
                    <a:pt x="38100" y="325716"/>
                  </a:lnTo>
                  <a:lnTo>
                    <a:pt x="69850" y="262216"/>
                  </a:lnTo>
                  <a:lnTo>
                    <a:pt x="76200" y="249516"/>
                  </a:lnTo>
                  <a:lnTo>
                    <a:pt x="50800" y="249516"/>
                  </a:lnTo>
                  <a:lnTo>
                    <a:pt x="50800" y="83172"/>
                  </a:lnTo>
                  <a:lnTo>
                    <a:pt x="76200" y="83172"/>
                  </a:lnTo>
                  <a:close/>
                </a:path>
                <a:path w="2628265" h="1349375">
                  <a:moveTo>
                    <a:pt x="1357223" y="76200"/>
                  </a:moveTo>
                  <a:lnTo>
                    <a:pt x="1350873" y="63500"/>
                  </a:lnTo>
                  <a:lnTo>
                    <a:pt x="1319123" y="0"/>
                  </a:lnTo>
                  <a:lnTo>
                    <a:pt x="1281023" y="76200"/>
                  </a:lnTo>
                  <a:lnTo>
                    <a:pt x="1306423" y="76200"/>
                  </a:lnTo>
                  <a:lnTo>
                    <a:pt x="1306423" y="242544"/>
                  </a:lnTo>
                  <a:lnTo>
                    <a:pt x="1281023" y="242544"/>
                  </a:lnTo>
                  <a:lnTo>
                    <a:pt x="1319123" y="318744"/>
                  </a:lnTo>
                  <a:lnTo>
                    <a:pt x="1350873" y="255244"/>
                  </a:lnTo>
                  <a:lnTo>
                    <a:pt x="1357223" y="242544"/>
                  </a:lnTo>
                  <a:lnTo>
                    <a:pt x="1331823" y="242544"/>
                  </a:lnTo>
                  <a:lnTo>
                    <a:pt x="1331823" y="76200"/>
                  </a:lnTo>
                  <a:lnTo>
                    <a:pt x="1357223" y="76200"/>
                  </a:lnTo>
                  <a:close/>
                </a:path>
                <a:path w="2628265" h="1349375">
                  <a:moveTo>
                    <a:pt x="1375473" y="785101"/>
                  </a:moveTo>
                  <a:lnTo>
                    <a:pt x="1369123" y="772401"/>
                  </a:lnTo>
                  <a:lnTo>
                    <a:pt x="1337373" y="708901"/>
                  </a:lnTo>
                  <a:lnTo>
                    <a:pt x="1299273" y="785101"/>
                  </a:lnTo>
                  <a:lnTo>
                    <a:pt x="1324673" y="785101"/>
                  </a:lnTo>
                  <a:lnTo>
                    <a:pt x="1324673" y="1272679"/>
                  </a:lnTo>
                  <a:lnTo>
                    <a:pt x="1299273" y="1272679"/>
                  </a:lnTo>
                  <a:lnTo>
                    <a:pt x="1337373" y="1348879"/>
                  </a:lnTo>
                  <a:lnTo>
                    <a:pt x="1369123" y="1285379"/>
                  </a:lnTo>
                  <a:lnTo>
                    <a:pt x="1375473" y="1272679"/>
                  </a:lnTo>
                  <a:lnTo>
                    <a:pt x="1350073" y="1272679"/>
                  </a:lnTo>
                  <a:lnTo>
                    <a:pt x="1350073" y="785101"/>
                  </a:lnTo>
                  <a:lnTo>
                    <a:pt x="1375473" y="785101"/>
                  </a:lnTo>
                  <a:close/>
                </a:path>
                <a:path w="2628265" h="1349375">
                  <a:moveTo>
                    <a:pt x="2628252" y="770839"/>
                  </a:moveTo>
                  <a:lnTo>
                    <a:pt x="2621902" y="758139"/>
                  </a:lnTo>
                  <a:lnTo>
                    <a:pt x="2590152" y="694639"/>
                  </a:lnTo>
                  <a:lnTo>
                    <a:pt x="2552052" y="770839"/>
                  </a:lnTo>
                  <a:lnTo>
                    <a:pt x="2577452" y="770839"/>
                  </a:lnTo>
                  <a:lnTo>
                    <a:pt x="2577452" y="1258417"/>
                  </a:lnTo>
                  <a:lnTo>
                    <a:pt x="2552052" y="1258417"/>
                  </a:lnTo>
                  <a:lnTo>
                    <a:pt x="2590152" y="1334617"/>
                  </a:lnTo>
                  <a:lnTo>
                    <a:pt x="2621902" y="1271117"/>
                  </a:lnTo>
                  <a:lnTo>
                    <a:pt x="2628252" y="1258417"/>
                  </a:lnTo>
                  <a:lnTo>
                    <a:pt x="2602852" y="1258417"/>
                  </a:lnTo>
                  <a:lnTo>
                    <a:pt x="2602852" y="770839"/>
                  </a:lnTo>
                  <a:lnTo>
                    <a:pt x="2628252" y="770839"/>
                  </a:lnTo>
                  <a:close/>
                </a:path>
                <a:path w="2628265" h="1349375">
                  <a:moveTo>
                    <a:pt x="2628252" y="76200"/>
                  </a:moveTo>
                  <a:lnTo>
                    <a:pt x="2621902" y="63500"/>
                  </a:lnTo>
                  <a:lnTo>
                    <a:pt x="2590152" y="0"/>
                  </a:lnTo>
                  <a:lnTo>
                    <a:pt x="2552052" y="76200"/>
                  </a:lnTo>
                  <a:lnTo>
                    <a:pt x="2577452" y="76200"/>
                  </a:lnTo>
                  <a:lnTo>
                    <a:pt x="2577452" y="242544"/>
                  </a:lnTo>
                  <a:lnTo>
                    <a:pt x="2552052" y="242544"/>
                  </a:lnTo>
                  <a:lnTo>
                    <a:pt x="2590152" y="318744"/>
                  </a:lnTo>
                  <a:lnTo>
                    <a:pt x="2621902" y="255244"/>
                  </a:lnTo>
                  <a:lnTo>
                    <a:pt x="2628252" y="242544"/>
                  </a:lnTo>
                  <a:lnTo>
                    <a:pt x="2602852" y="242544"/>
                  </a:lnTo>
                  <a:lnTo>
                    <a:pt x="2602852" y="76200"/>
                  </a:lnTo>
                  <a:lnTo>
                    <a:pt x="2628252" y="762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351488" y="4150062"/>
            <a:ext cx="25209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0" dirty="0">
                <a:latin typeface="Verdana" panose="020B0604030504040204"/>
                <a:cs typeface="Verdana" panose="020B0604030504040204"/>
              </a:rPr>
              <a:t>ServletContexts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65087" y="5274774"/>
            <a:ext cx="12839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5" dirty="0">
                <a:latin typeface="Verdana" panose="020B0604030504040204"/>
                <a:cs typeface="Verdana" panose="020B0604030504040204"/>
              </a:rPr>
              <a:t>Se</a:t>
            </a:r>
            <a:r>
              <a:rPr sz="2350" spc="15" dirty="0">
                <a:latin typeface="Verdana" panose="020B0604030504040204"/>
                <a:cs typeface="Verdana" panose="020B0604030504040204"/>
              </a:rPr>
              <a:t>r</a:t>
            </a:r>
            <a:r>
              <a:rPr sz="235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350" spc="70" dirty="0">
                <a:latin typeface="Verdana" panose="020B0604030504040204"/>
                <a:cs typeface="Verdana" panose="020B0604030504040204"/>
              </a:rPr>
              <a:t>e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-30" dirty="0">
                <a:latin typeface="Verdana" panose="020B0604030504040204"/>
                <a:cs typeface="Verdana" panose="020B0604030504040204"/>
              </a:rPr>
              <a:t>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28291"/>
            <a:ext cx="497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The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Servlet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Programming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Model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78" y="2197100"/>
            <a:ext cx="4658360" cy="2600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hierarchy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704215" indent="-288925">
              <a:lnSpc>
                <a:spcPct val="101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HttpServletRequest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HttpServletResponse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Context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HttpSession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6518" y="3816215"/>
            <a:ext cx="9321165" cy="2477770"/>
            <a:chOff x="706518" y="3816215"/>
            <a:chExt cx="9321165" cy="2477770"/>
          </a:xfrm>
        </p:grpSpPr>
        <p:sp>
          <p:nvSpPr>
            <p:cNvPr id="3" name="object 3"/>
            <p:cNvSpPr/>
            <p:nvPr/>
          </p:nvSpPr>
          <p:spPr>
            <a:xfrm>
              <a:off x="706518" y="3980385"/>
              <a:ext cx="9321165" cy="769620"/>
            </a:xfrm>
            <a:custGeom>
              <a:avLst/>
              <a:gdLst/>
              <a:ahLst/>
              <a:cxnLst/>
              <a:rect l="l" t="t" r="r" b="b"/>
              <a:pathLst>
                <a:path w="9321165" h="769620">
                  <a:moveTo>
                    <a:pt x="9320885" y="0"/>
                  </a:moveTo>
                  <a:lnTo>
                    <a:pt x="0" y="0"/>
                  </a:lnTo>
                  <a:lnTo>
                    <a:pt x="0" y="769443"/>
                  </a:lnTo>
                  <a:lnTo>
                    <a:pt x="9320885" y="769443"/>
                  </a:lnTo>
                  <a:lnTo>
                    <a:pt x="9320885" y="0"/>
                  </a:lnTo>
                  <a:close/>
                </a:path>
              </a:pathLst>
            </a:custGeom>
            <a:solidFill>
              <a:srgbClr val="F05A28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86565" y="4141937"/>
              <a:ext cx="780415" cy="383540"/>
            </a:xfrm>
            <a:custGeom>
              <a:avLst/>
              <a:gdLst/>
              <a:ahLst/>
              <a:cxnLst/>
              <a:rect l="l" t="t" r="r" b="b"/>
              <a:pathLst>
                <a:path w="780415" h="383539">
                  <a:moveTo>
                    <a:pt x="780348" y="0"/>
                  </a:moveTo>
                  <a:lnTo>
                    <a:pt x="0" y="0"/>
                  </a:lnTo>
                  <a:lnTo>
                    <a:pt x="0" y="383175"/>
                  </a:lnTo>
                  <a:lnTo>
                    <a:pt x="780348" y="383175"/>
                  </a:lnTo>
                  <a:lnTo>
                    <a:pt x="7803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11005" y="5165093"/>
              <a:ext cx="646739" cy="769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77735" y="5484482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030509" y="307776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1842" y="4830846"/>
              <a:ext cx="401542" cy="14627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94105" y="3816222"/>
              <a:ext cx="94615" cy="1349375"/>
            </a:xfrm>
            <a:custGeom>
              <a:avLst/>
              <a:gdLst/>
              <a:ahLst/>
              <a:cxnLst/>
              <a:rect l="l" t="t" r="r" b="b"/>
              <a:pathLst>
                <a:path w="94615" h="134937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242544"/>
                  </a:lnTo>
                  <a:lnTo>
                    <a:pt x="0" y="242544"/>
                  </a:lnTo>
                  <a:lnTo>
                    <a:pt x="38100" y="318744"/>
                  </a:lnTo>
                  <a:lnTo>
                    <a:pt x="69850" y="255244"/>
                  </a:lnTo>
                  <a:lnTo>
                    <a:pt x="76200" y="242544"/>
                  </a:lnTo>
                  <a:lnTo>
                    <a:pt x="50800" y="242544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94615" h="1349375">
                  <a:moveTo>
                    <a:pt x="94449" y="785101"/>
                  </a:moveTo>
                  <a:lnTo>
                    <a:pt x="88099" y="772401"/>
                  </a:lnTo>
                  <a:lnTo>
                    <a:pt x="56349" y="708901"/>
                  </a:lnTo>
                  <a:lnTo>
                    <a:pt x="18249" y="785101"/>
                  </a:lnTo>
                  <a:lnTo>
                    <a:pt x="43649" y="785101"/>
                  </a:lnTo>
                  <a:lnTo>
                    <a:pt x="43649" y="1272679"/>
                  </a:lnTo>
                  <a:lnTo>
                    <a:pt x="18249" y="1272679"/>
                  </a:lnTo>
                  <a:lnTo>
                    <a:pt x="56349" y="1348879"/>
                  </a:lnTo>
                  <a:lnTo>
                    <a:pt x="88099" y="1285379"/>
                  </a:lnTo>
                  <a:lnTo>
                    <a:pt x="94449" y="1272679"/>
                  </a:lnTo>
                  <a:lnTo>
                    <a:pt x="69049" y="1272679"/>
                  </a:lnTo>
                  <a:lnTo>
                    <a:pt x="69049" y="785101"/>
                  </a:lnTo>
                  <a:lnTo>
                    <a:pt x="94449" y="785101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41993" y="517651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ServletContext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Interface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Container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4217" y="2350667"/>
            <a:ext cx="129159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3000"/>
              </a:lnSpc>
              <a:spcBef>
                <a:spcPts val="100"/>
              </a:spcBef>
            </a:pPr>
            <a:r>
              <a:rPr sz="235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350" spc="85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li</a:t>
            </a:r>
            <a:r>
              <a:rPr sz="2350" spc="35" dirty="0">
                <a:latin typeface="Verdana" panose="020B0604030504040204"/>
                <a:cs typeface="Verdana" panose="020B0604030504040204"/>
              </a:rPr>
              <a:t>n</a:t>
            </a:r>
            <a:r>
              <a:rPr sz="2350" spc="-20" dirty="0">
                <a:latin typeface="Verdana" panose="020B0604030504040204"/>
                <a:cs typeface="Verdana" panose="020B0604030504040204"/>
              </a:rPr>
              <a:t>a  </a:t>
            </a:r>
            <a:r>
              <a:rPr sz="2350" spc="75" dirty="0">
                <a:latin typeface="Verdana" panose="020B0604030504040204"/>
                <a:cs typeface="Verdana" panose="020B0604030504040204"/>
              </a:rPr>
              <a:t>Engine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00904" y="2037821"/>
            <a:ext cx="5100320" cy="1502410"/>
            <a:chOff x="4700904" y="2037821"/>
            <a:chExt cx="5100320" cy="15024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234" y="2077251"/>
              <a:ext cx="1433511" cy="14627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201" y="2069520"/>
              <a:ext cx="1433511" cy="14627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7213" y="2037821"/>
              <a:ext cx="1433511" cy="14627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0904" y="2070923"/>
              <a:ext cx="1433511" cy="146276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51488" y="4150062"/>
            <a:ext cx="25209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0" dirty="0">
                <a:latin typeface="Verdana" panose="020B0604030504040204"/>
                <a:cs typeface="Verdana" panose="020B0604030504040204"/>
              </a:rPr>
              <a:t>ServletContexts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5087" y="5274774"/>
            <a:ext cx="12839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5" dirty="0">
                <a:latin typeface="Verdana" panose="020B0604030504040204"/>
                <a:cs typeface="Verdana" panose="020B0604030504040204"/>
              </a:rPr>
              <a:t>Se</a:t>
            </a:r>
            <a:r>
              <a:rPr sz="2350" spc="15" dirty="0">
                <a:latin typeface="Verdana" panose="020B0604030504040204"/>
                <a:cs typeface="Verdana" panose="020B0604030504040204"/>
              </a:rPr>
              <a:t>r</a:t>
            </a:r>
            <a:r>
              <a:rPr sz="235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350" spc="70" dirty="0">
                <a:latin typeface="Verdana" panose="020B0604030504040204"/>
                <a:cs typeface="Verdana" panose="020B0604030504040204"/>
              </a:rPr>
              <a:t>e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-30" dirty="0">
                <a:latin typeface="Verdana" panose="020B0604030504040204"/>
                <a:cs typeface="Verdana" panose="020B0604030504040204"/>
              </a:rPr>
              <a:t>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3511" y="1947020"/>
            <a:ext cx="5564505" cy="432308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2230" algn="ctr">
              <a:lnSpc>
                <a:spcPct val="100000"/>
              </a:lnSpc>
            </a:pP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CTX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500">
              <a:latin typeface="Verdana" panose="020B0604030504040204"/>
              <a:cs typeface="Verdana" panose="020B0604030504040204"/>
            </a:endParaRPr>
          </a:p>
          <a:p>
            <a:pPr marL="282575" algn="ctr">
              <a:lnSpc>
                <a:spcPct val="100000"/>
              </a:lnSpc>
              <a:spcBef>
                <a:spcPts val="1320"/>
              </a:spcBef>
            </a:pP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 marL="97155" algn="ctr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6518" y="3980385"/>
            <a:ext cx="9321165" cy="2320925"/>
            <a:chOff x="706518" y="3980385"/>
            <a:chExt cx="9321165" cy="2320925"/>
          </a:xfrm>
        </p:grpSpPr>
        <p:sp>
          <p:nvSpPr>
            <p:cNvPr id="3" name="object 3"/>
            <p:cNvSpPr/>
            <p:nvPr/>
          </p:nvSpPr>
          <p:spPr>
            <a:xfrm>
              <a:off x="706518" y="3980385"/>
              <a:ext cx="9321165" cy="769620"/>
            </a:xfrm>
            <a:custGeom>
              <a:avLst/>
              <a:gdLst/>
              <a:ahLst/>
              <a:cxnLst/>
              <a:rect l="l" t="t" r="r" b="b"/>
              <a:pathLst>
                <a:path w="9321165" h="769620">
                  <a:moveTo>
                    <a:pt x="9320885" y="0"/>
                  </a:moveTo>
                  <a:lnTo>
                    <a:pt x="0" y="0"/>
                  </a:lnTo>
                  <a:lnTo>
                    <a:pt x="0" y="769443"/>
                  </a:lnTo>
                  <a:lnTo>
                    <a:pt x="9320885" y="769443"/>
                  </a:lnTo>
                  <a:lnTo>
                    <a:pt x="9320885" y="0"/>
                  </a:lnTo>
                  <a:close/>
                </a:path>
              </a:pathLst>
            </a:custGeom>
            <a:solidFill>
              <a:srgbClr val="F05A28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86565" y="4141937"/>
              <a:ext cx="780415" cy="383540"/>
            </a:xfrm>
            <a:custGeom>
              <a:avLst/>
              <a:gdLst/>
              <a:ahLst/>
              <a:cxnLst/>
              <a:rect l="l" t="t" r="r" b="b"/>
              <a:pathLst>
                <a:path w="780415" h="383539">
                  <a:moveTo>
                    <a:pt x="780348" y="0"/>
                  </a:moveTo>
                  <a:lnTo>
                    <a:pt x="0" y="0"/>
                  </a:lnTo>
                  <a:lnTo>
                    <a:pt x="0" y="383175"/>
                  </a:lnTo>
                  <a:lnTo>
                    <a:pt x="780348" y="383175"/>
                  </a:lnTo>
                  <a:lnTo>
                    <a:pt x="7803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11005" y="5165093"/>
              <a:ext cx="646739" cy="769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77735" y="5484482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030509" y="307776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1842" y="4830846"/>
              <a:ext cx="401542" cy="14627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49314" y="5169857"/>
              <a:ext cx="646739" cy="7694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16044" y="5489244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030509" y="307776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3683" y="4838365"/>
              <a:ext cx="401542" cy="146276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41993" y="517651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ServletContext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Interface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Container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4217" y="2350667"/>
            <a:ext cx="129159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3000"/>
              </a:lnSpc>
              <a:spcBef>
                <a:spcPts val="100"/>
              </a:spcBef>
            </a:pPr>
            <a:r>
              <a:rPr sz="235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350" spc="85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li</a:t>
            </a:r>
            <a:r>
              <a:rPr sz="2350" spc="35" dirty="0">
                <a:latin typeface="Verdana" panose="020B0604030504040204"/>
                <a:cs typeface="Verdana" panose="020B0604030504040204"/>
              </a:rPr>
              <a:t>n</a:t>
            </a:r>
            <a:r>
              <a:rPr sz="2350" spc="-20" dirty="0">
                <a:latin typeface="Verdana" panose="020B0604030504040204"/>
                <a:cs typeface="Verdana" panose="020B0604030504040204"/>
              </a:rPr>
              <a:t>a  </a:t>
            </a:r>
            <a:r>
              <a:rPr sz="2350" spc="75" dirty="0">
                <a:latin typeface="Verdana" panose="020B0604030504040204"/>
                <a:cs typeface="Verdana" panose="020B0604030504040204"/>
              </a:rPr>
              <a:t>Engine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5608" y="4230116"/>
            <a:ext cx="335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00904" y="2037821"/>
            <a:ext cx="5100320" cy="3127375"/>
            <a:chOff x="4700904" y="2037821"/>
            <a:chExt cx="5100320" cy="3127375"/>
          </a:xfrm>
        </p:grpSpPr>
        <p:sp>
          <p:nvSpPr>
            <p:cNvPr id="15" name="object 15"/>
            <p:cNvSpPr/>
            <p:nvPr/>
          </p:nvSpPr>
          <p:spPr>
            <a:xfrm>
              <a:off x="7212355" y="3816222"/>
              <a:ext cx="1290955" cy="1349375"/>
            </a:xfrm>
            <a:custGeom>
              <a:avLst/>
              <a:gdLst/>
              <a:ahLst/>
              <a:cxnLst/>
              <a:rect l="l" t="t" r="r" b="b"/>
              <a:pathLst>
                <a:path w="1290954" h="1349375">
                  <a:moveTo>
                    <a:pt x="76200" y="785101"/>
                  </a:moveTo>
                  <a:lnTo>
                    <a:pt x="69850" y="772401"/>
                  </a:lnTo>
                  <a:lnTo>
                    <a:pt x="38100" y="708901"/>
                  </a:lnTo>
                  <a:lnTo>
                    <a:pt x="0" y="785101"/>
                  </a:lnTo>
                  <a:lnTo>
                    <a:pt x="25400" y="785101"/>
                  </a:lnTo>
                  <a:lnTo>
                    <a:pt x="25400" y="1272679"/>
                  </a:lnTo>
                  <a:lnTo>
                    <a:pt x="0" y="1272679"/>
                  </a:lnTo>
                  <a:lnTo>
                    <a:pt x="38100" y="1348879"/>
                  </a:lnTo>
                  <a:lnTo>
                    <a:pt x="69850" y="1285379"/>
                  </a:lnTo>
                  <a:lnTo>
                    <a:pt x="76200" y="1272679"/>
                  </a:lnTo>
                  <a:lnTo>
                    <a:pt x="50800" y="1272679"/>
                  </a:lnTo>
                  <a:lnTo>
                    <a:pt x="50800" y="785101"/>
                  </a:lnTo>
                  <a:lnTo>
                    <a:pt x="76200" y="785101"/>
                  </a:lnTo>
                  <a:close/>
                </a:path>
                <a:path w="1290954" h="1349375">
                  <a:moveTo>
                    <a:pt x="86982" y="76200"/>
                  </a:moveTo>
                  <a:lnTo>
                    <a:pt x="80632" y="63500"/>
                  </a:lnTo>
                  <a:lnTo>
                    <a:pt x="48882" y="0"/>
                  </a:lnTo>
                  <a:lnTo>
                    <a:pt x="10782" y="76200"/>
                  </a:lnTo>
                  <a:lnTo>
                    <a:pt x="36182" y="76200"/>
                  </a:lnTo>
                  <a:lnTo>
                    <a:pt x="36182" y="242544"/>
                  </a:lnTo>
                  <a:lnTo>
                    <a:pt x="10782" y="242544"/>
                  </a:lnTo>
                  <a:lnTo>
                    <a:pt x="48882" y="318744"/>
                  </a:lnTo>
                  <a:lnTo>
                    <a:pt x="80632" y="255244"/>
                  </a:lnTo>
                  <a:lnTo>
                    <a:pt x="86982" y="242544"/>
                  </a:lnTo>
                  <a:lnTo>
                    <a:pt x="61582" y="242544"/>
                  </a:lnTo>
                  <a:lnTo>
                    <a:pt x="61582" y="76200"/>
                  </a:lnTo>
                  <a:lnTo>
                    <a:pt x="86982" y="76200"/>
                  </a:lnTo>
                  <a:close/>
                </a:path>
                <a:path w="1290954" h="1349375">
                  <a:moveTo>
                    <a:pt x="1290878" y="1334617"/>
                  </a:moveTo>
                  <a:lnTo>
                    <a:pt x="1277937" y="1317078"/>
                  </a:lnTo>
                  <a:lnTo>
                    <a:pt x="1240320" y="1266050"/>
                  </a:lnTo>
                  <a:lnTo>
                    <a:pt x="1228775" y="1288681"/>
                  </a:lnTo>
                  <a:lnTo>
                    <a:pt x="138023" y="732205"/>
                  </a:lnTo>
                  <a:lnTo>
                    <a:pt x="140970" y="726440"/>
                  </a:lnTo>
                  <a:lnTo>
                    <a:pt x="149567" y="709587"/>
                  </a:lnTo>
                  <a:lnTo>
                    <a:pt x="64376" y="708901"/>
                  </a:lnTo>
                  <a:lnTo>
                    <a:pt x="114935" y="777468"/>
                  </a:lnTo>
                  <a:lnTo>
                    <a:pt x="126479" y="754837"/>
                  </a:lnTo>
                  <a:lnTo>
                    <a:pt x="1217231" y="1311300"/>
                  </a:lnTo>
                  <a:lnTo>
                    <a:pt x="1205687" y="1333931"/>
                  </a:lnTo>
                  <a:lnTo>
                    <a:pt x="1290878" y="1334617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234" y="2077251"/>
              <a:ext cx="1433511" cy="14627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201" y="2069520"/>
              <a:ext cx="1433511" cy="14627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7213" y="2037821"/>
              <a:ext cx="1433511" cy="14627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0904" y="2070923"/>
              <a:ext cx="1433511" cy="14627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51488" y="4150062"/>
            <a:ext cx="25209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0" dirty="0">
                <a:latin typeface="Verdana" panose="020B0604030504040204"/>
                <a:cs typeface="Verdana" panose="020B0604030504040204"/>
              </a:rPr>
              <a:t>ServletContexts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5087" y="5274774"/>
            <a:ext cx="12839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5" dirty="0">
                <a:latin typeface="Verdana" panose="020B0604030504040204"/>
                <a:cs typeface="Verdana" panose="020B0604030504040204"/>
              </a:rPr>
              <a:t>Se</a:t>
            </a:r>
            <a:r>
              <a:rPr sz="2350" spc="15" dirty="0">
                <a:latin typeface="Verdana" panose="020B0604030504040204"/>
                <a:cs typeface="Verdana" panose="020B0604030504040204"/>
              </a:rPr>
              <a:t>r</a:t>
            </a:r>
            <a:r>
              <a:rPr sz="235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350" spc="70" dirty="0">
                <a:latin typeface="Verdana" panose="020B0604030504040204"/>
                <a:cs typeface="Verdana" panose="020B0604030504040204"/>
              </a:rPr>
              <a:t>e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-30" dirty="0">
                <a:latin typeface="Verdana" panose="020B0604030504040204"/>
                <a:cs typeface="Verdana" panose="020B0604030504040204"/>
              </a:rPr>
              <a:t>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8117" y="5506211"/>
            <a:ext cx="959485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03769" y="5509260"/>
            <a:ext cx="952500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87502" y="4832838"/>
            <a:ext cx="987425" cy="1463040"/>
            <a:chOff x="5287502" y="4832838"/>
            <a:chExt cx="987425" cy="1463040"/>
          </a:xfrm>
        </p:grpSpPr>
        <p:pic>
          <p:nvPicPr>
            <p:cNvPr id="25" name="object 2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27814" y="5173616"/>
              <a:ext cx="646739" cy="7694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7502" y="4832838"/>
              <a:ext cx="401543" cy="146276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552772" y="5512308"/>
            <a:ext cx="981710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50811" y="1934320"/>
            <a:ext cx="5589905" cy="4348480"/>
            <a:chOff x="4450811" y="1934320"/>
            <a:chExt cx="5589905" cy="4348480"/>
          </a:xfrm>
        </p:grpSpPr>
        <p:sp>
          <p:nvSpPr>
            <p:cNvPr id="29" name="object 29"/>
            <p:cNvSpPr/>
            <p:nvPr/>
          </p:nvSpPr>
          <p:spPr>
            <a:xfrm>
              <a:off x="5951184" y="4525112"/>
              <a:ext cx="1281430" cy="648970"/>
            </a:xfrm>
            <a:custGeom>
              <a:avLst/>
              <a:gdLst/>
              <a:ahLst/>
              <a:cxnLst/>
              <a:rect l="l" t="t" r="r" b="b"/>
              <a:pathLst>
                <a:path w="1281429" h="648970">
                  <a:moveTo>
                    <a:pt x="50777" y="580094"/>
                  </a:moveTo>
                  <a:lnTo>
                    <a:pt x="0" y="648502"/>
                  </a:lnTo>
                  <a:lnTo>
                    <a:pt x="85194" y="648079"/>
                  </a:lnTo>
                  <a:lnTo>
                    <a:pt x="76625" y="631154"/>
                  </a:lnTo>
                  <a:lnTo>
                    <a:pt x="62390" y="631154"/>
                  </a:lnTo>
                  <a:lnTo>
                    <a:pt x="50918" y="608492"/>
                  </a:lnTo>
                  <a:lnTo>
                    <a:pt x="62249" y="602756"/>
                  </a:lnTo>
                  <a:lnTo>
                    <a:pt x="50777" y="580094"/>
                  </a:lnTo>
                  <a:close/>
                </a:path>
                <a:path w="1281429" h="648970">
                  <a:moveTo>
                    <a:pt x="62249" y="602756"/>
                  </a:moveTo>
                  <a:lnTo>
                    <a:pt x="50918" y="608492"/>
                  </a:lnTo>
                  <a:lnTo>
                    <a:pt x="62390" y="631154"/>
                  </a:lnTo>
                  <a:lnTo>
                    <a:pt x="73721" y="625417"/>
                  </a:lnTo>
                  <a:lnTo>
                    <a:pt x="62249" y="602756"/>
                  </a:lnTo>
                  <a:close/>
                </a:path>
                <a:path w="1281429" h="648970">
                  <a:moveTo>
                    <a:pt x="73721" y="625417"/>
                  </a:moveTo>
                  <a:lnTo>
                    <a:pt x="62390" y="631154"/>
                  </a:lnTo>
                  <a:lnTo>
                    <a:pt x="76625" y="631154"/>
                  </a:lnTo>
                  <a:lnTo>
                    <a:pt x="73721" y="625417"/>
                  </a:lnTo>
                  <a:close/>
                </a:path>
                <a:path w="1281429" h="648970">
                  <a:moveTo>
                    <a:pt x="1207310" y="23085"/>
                  </a:moveTo>
                  <a:lnTo>
                    <a:pt x="62249" y="602756"/>
                  </a:lnTo>
                  <a:lnTo>
                    <a:pt x="73721" y="625417"/>
                  </a:lnTo>
                  <a:lnTo>
                    <a:pt x="1218782" y="45747"/>
                  </a:lnTo>
                  <a:lnTo>
                    <a:pt x="1207310" y="23085"/>
                  </a:lnTo>
                  <a:close/>
                </a:path>
                <a:path w="1281429" h="648970">
                  <a:moveTo>
                    <a:pt x="1268153" y="17349"/>
                  </a:moveTo>
                  <a:lnTo>
                    <a:pt x="1218641" y="17349"/>
                  </a:lnTo>
                  <a:lnTo>
                    <a:pt x="1230113" y="40011"/>
                  </a:lnTo>
                  <a:lnTo>
                    <a:pt x="1218782" y="45747"/>
                  </a:lnTo>
                  <a:lnTo>
                    <a:pt x="1230255" y="68408"/>
                  </a:lnTo>
                  <a:lnTo>
                    <a:pt x="1268153" y="17349"/>
                  </a:lnTo>
                  <a:close/>
                </a:path>
                <a:path w="1281429" h="648970">
                  <a:moveTo>
                    <a:pt x="1218641" y="17349"/>
                  </a:moveTo>
                  <a:lnTo>
                    <a:pt x="1207310" y="23085"/>
                  </a:lnTo>
                  <a:lnTo>
                    <a:pt x="1218782" y="45747"/>
                  </a:lnTo>
                  <a:lnTo>
                    <a:pt x="1230113" y="40011"/>
                  </a:lnTo>
                  <a:lnTo>
                    <a:pt x="1218641" y="17349"/>
                  </a:lnTo>
                  <a:close/>
                </a:path>
                <a:path w="1281429" h="648970">
                  <a:moveTo>
                    <a:pt x="1281031" y="0"/>
                  </a:moveTo>
                  <a:lnTo>
                    <a:pt x="1195838" y="424"/>
                  </a:lnTo>
                  <a:lnTo>
                    <a:pt x="1207310" y="23085"/>
                  </a:lnTo>
                  <a:lnTo>
                    <a:pt x="1218641" y="17349"/>
                  </a:lnTo>
                  <a:lnTo>
                    <a:pt x="1268153" y="17349"/>
                  </a:lnTo>
                  <a:lnTo>
                    <a:pt x="1281031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63511" y="1947020"/>
              <a:ext cx="5564505" cy="4323080"/>
            </a:xfrm>
            <a:custGeom>
              <a:avLst/>
              <a:gdLst/>
              <a:ahLst/>
              <a:cxnLst/>
              <a:rect l="l" t="t" r="r" b="b"/>
              <a:pathLst>
                <a:path w="5564505" h="4323080">
                  <a:moveTo>
                    <a:pt x="0" y="0"/>
                  </a:moveTo>
                  <a:lnTo>
                    <a:pt x="5563892" y="0"/>
                  </a:lnTo>
                  <a:lnTo>
                    <a:pt x="5563892" y="4322588"/>
                  </a:lnTo>
                  <a:lnTo>
                    <a:pt x="0" y="43225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304800"/>
            <a:ext cx="10623550" cy="5918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4510" y="267335"/>
            <a:ext cx="11143615" cy="6110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5075" y="2718308"/>
            <a:ext cx="680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Working</a:t>
            </a:r>
            <a:r>
              <a:rPr spc="-220" dirty="0"/>
              <a:t> </a:t>
            </a:r>
            <a:r>
              <a:rPr spc="20" dirty="0"/>
              <a:t>with</a:t>
            </a:r>
            <a:r>
              <a:rPr spc="-220" dirty="0"/>
              <a:t> </a:t>
            </a:r>
            <a:r>
              <a:rPr spc="-20" dirty="0"/>
              <a:t>the</a:t>
            </a:r>
            <a:r>
              <a:rPr spc="-220" dirty="0"/>
              <a:t> </a:t>
            </a:r>
            <a:r>
              <a:rPr spc="-15" dirty="0"/>
              <a:t>HttpSession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482" y="3759911"/>
            <a:ext cx="8312784" cy="2287905"/>
            <a:chOff x="3325482" y="3759911"/>
            <a:chExt cx="8312784" cy="2287905"/>
          </a:xfrm>
        </p:grpSpPr>
        <p:sp>
          <p:nvSpPr>
            <p:cNvPr id="3" name="object 3"/>
            <p:cNvSpPr/>
            <p:nvPr/>
          </p:nvSpPr>
          <p:spPr>
            <a:xfrm>
              <a:off x="3325482" y="3759911"/>
              <a:ext cx="8312784" cy="769620"/>
            </a:xfrm>
            <a:custGeom>
              <a:avLst/>
              <a:gdLst/>
              <a:ahLst/>
              <a:cxnLst/>
              <a:rect l="l" t="t" r="r" b="b"/>
              <a:pathLst>
                <a:path w="8312784" h="769620">
                  <a:moveTo>
                    <a:pt x="8312570" y="0"/>
                  </a:moveTo>
                  <a:lnTo>
                    <a:pt x="0" y="0"/>
                  </a:lnTo>
                  <a:lnTo>
                    <a:pt x="0" y="769443"/>
                  </a:lnTo>
                  <a:lnTo>
                    <a:pt x="8312570" y="769443"/>
                  </a:lnTo>
                  <a:lnTo>
                    <a:pt x="8312570" y="0"/>
                  </a:lnTo>
                  <a:close/>
                </a:path>
              </a:pathLst>
            </a:custGeom>
            <a:solidFill>
              <a:srgbClr val="727272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30402" y="5278209"/>
              <a:ext cx="646739" cy="7694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97132" y="5597596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1993" y="517651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ServletContext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Interface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Container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5124" y="2384195"/>
            <a:ext cx="1291590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marR="5080" indent="-97155">
              <a:lnSpc>
                <a:spcPct val="124000"/>
              </a:lnSpc>
              <a:spcBef>
                <a:spcPts val="95"/>
              </a:spcBef>
            </a:pPr>
            <a:r>
              <a:rPr sz="235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350" spc="85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li</a:t>
            </a:r>
            <a:r>
              <a:rPr sz="2350" spc="35" dirty="0">
                <a:latin typeface="Verdana" panose="020B0604030504040204"/>
                <a:cs typeface="Verdana" panose="020B0604030504040204"/>
              </a:rPr>
              <a:t>n</a:t>
            </a:r>
            <a:r>
              <a:rPr sz="2350" spc="-20" dirty="0">
                <a:latin typeface="Verdana" panose="020B0604030504040204"/>
                <a:cs typeface="Verdana" panose="020B0604030504040204"/>
              </a:rPr>
              <a:t>a  </a:t>
            </a:r>
            <a:r>
              <a:rPr sz="2350" spc="75" dirty="0">
                <a:latin typeface="Verdana" panose="020B0604030504040204"/>
                <a:cs typeface="Verdana" panose="020B0604030504040204"/>
              </a:rPr>
              <a:t>Engine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8572" y="5618988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91239" y="4943961"/>
            <a:ext cx="2620010" cy="1463040"/>
            <a:chOff x="4091239" y="4943961"/>
            <a:chExt cx="2620010" cy="14630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1239" y="4943961"/>
              <a:ext cx="401543" cy="14627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13594" y="5269687"/>
              <a:ext cx="646739" cy="7694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80322" y="5589074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71762" y="5609844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74429" y="4935439"/>
            <a:ext cx="2574925" cy="1463040"/>
            <a:chOff x="5374429" y="4935439"/>
            <a:chExt cx="2574925" cy="14630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4429" y="4935439"/>
              <a:ext cx="401543" cy="14627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1902" y="5274449"/>
              <a:ext cx="646739" cy="7694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8631" y="5593837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11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11" y="307777"/>
                  </a:lnTo>
                  <a:lnTo>
                    <a:pt x="1030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010071" y="5612891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88487" y="1934320"/>
            <a:ext cx="5589905" cy="4471670"/>
            <a:chOff x="3288487" y="1934320"/>
            <a:chExt cx="5589905" cy="447167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271" y="4942958"/>
              <a:ext cx="401542" cy="14627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01187" y="1947020"/>
              <a:ext cx="5564505" cy="4323080"/>
            </a:xfrm>
            <a:custGeom>
              <a:avLst/>
              <a:gdLst/>
              <a:ahLst/>
              <a:cxnLst/>
              <a:rect l="l" t="t" r="r" b="b"/>
              <a:pathLst>
                <a:path w="5564505" h="4323080">
                  <a:moveTo>
                    <a:pt x="0" y="0"/>
                  </a:moveTo>
                  <a:lnTo>
                    <a:pt x="5563892" y="0"/>
                  </a:lnTo>
                  <a:lnTo>
                    <a:pt x="5563892" y="4322588"/>
                  </a:lnTo>
                  <a:lnTo>
                    <a:pt x="0" y="43225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877779" y="3759911"/>
            <a:ext cx="2760345" cy="769620"/>
          </a:xfrm>
          <a:prstGeom prst="rect">
            <a:avLst/>
          </a:prstGeom>
          <a:solidFill>
            <a:srgbClr val="727272">
              <a:alpha val="45098"/>
            </a:srgbClr>
          </a:solidFill>
        </p:spPr>
        <p:txBody>
          <a:bodyPr vert="horz" wrap="square" lIns="0" tIns="22606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780"/>
              </a:spcBef>
            </a:pPr>
            <a:r>
              <a:rPr sz="2350" spc="55" dirty="0">
                <a:latin typeface="Verdana" panose="020B0604030504040204"/>
                <a:cs typeface="Verdana" panose="020B0604030504040204"/>
              </a:rPr>
              <a:t>HttpSessions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13164" y="5222958"/>
            <a:ext cx="12839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5" dirty="0">
                <a:latin typeface="Verdana" panose="020B0604030504040204"/>
                <a:cs typeface="Verdana" panose="020B0604030504040204"/>
              </a:rPr>
              <a:t>Se</a:t>
            </a:r>
            <a:r>
              <a:rPr sz="2350" spc="15" dirty="0">
                <a:latin typeface="Verdana" panose="020B0604030504040204"/>
                <a:cs typeface="Verdana" panose="020B0604030504040204"/>
              </a:rPr>
              <a:t>r</a:t>
            </a:r>
            <a:r>
              <a:rPr sz="235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350" spc="70" dirty="0">
                <a:latin typeface="Verdana" panose="020B0604030504040204"/>
                <a:cs typeface="Verdana" panose="020B0604030504040204"/>
              </a:rPr>
              <a:t>e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-30" dirty="0">
                <a:latin typeface="Verdana" panose="020B0604030504040204"/>
                <a:cs typeface="Verdana" panose="020B0604030504040204"/>
              </a:rPr>
              <a:t>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7551" y="3824843"/>
            <a:ext cx="2418080" cy="658495"/>
          </a:xfrm>
          <a:custGeom>
            <a:avLst/>
            <a:gdLst/>
            <a:ahLst/>
            <a:cxnLst/>
            <a:rect l="l" t="t" r="r" b="b"/>
            <a:pathLst>
              <a:path w="2418079" h="658495">
                <a:moveTo>
                  <a:pt x="2417936" y="0"/>
                </a:moveTo>
                <a:lnTo>
                  <a:pt x="0" y="0"/>
                </a:lnTo>
                <a:lnTo>
                  <a:pt x="0" y="658367"/>
                </a:lnTo>
                <a:lnTo>
                  <a:pt x="2417936" y="658367"/>
                </a:lnTo>
                <a:lnTo>
                  <a:pt x="241793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87731" y="4005579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513" y="3833050"/>
            <a:ext cx="2418715" cy="662305"/>
          </a:xfrm>
          <a:custGeom>
            <a:avLst/>
            <a:gdLst/>
            <a:ahLst/>
            <a:cxnLst/>
            <a:rect l="l" t="t" r="r" b="b"/>
            <a:pathLst>
              <a:path w="2418715" h="662304">
                <a:moveTo>
                  <a:pt x="2418364" y="0"/>
                </a:moveTo>
                <a:lnTo>
                  <a:pt x="0" y="0"/>
                </a:lnTo>
                <a:lnTo>
                  <a:pt x="0" y="661948"/>
                </a:lnTo>
                <a:lnTo>
                  <a:pt x="2418364" y="661948"/>
                </a:lnTo>
                <a:lnTo>
                  <a:pt x="241836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356513" y="3833050"/>
            <a:ext cx="2418715" cy="66230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133475">
              <a:lnSpc>
                <a:spcPct val="100000"/>
              </a:lnSpc>
              <a:spcBef>
                <a:spcPts val="155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8112" y="2077251"/>
            <a:ext cx="7831455" cy="2432050"/>
            <a:chOff x="828112" y="2077251"/>
            <a:chExt cx="7831455" cy="243205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607" y="2145636"/>
              <a:ext cx="1375473" cy="14083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5488" y="2117181"/>
              <a:ext cx="1430200" cy="14630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8923" y="2077251"/>
              <a:ext cx="1430200" cy="14630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8415" y="2137140"/>
              <a:ext cx="1375473" cy="14083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32875" y="2085240"/>
              <a:ext cx="5126355" cy="1495425"/>
            </a:xfrm>
            <a:custGeom>
              <a:avLst/>
              <a:gdLst/>
              <a:ahLst/>
              <a:cxnLst/>
              <a:rect l="l" t="t" r="r" b="b"/>
              <a:pathLst>
                <a:path w="5126355" h="1495425">
                  <a:moveTo>
                    <a:pt x="5126248" y="0"/>
                  </a:moveTo>
                  <a:lnTo>
                    <a:pt x="0" y="0"/>
                  </a:lnTo>
                  <a:lnTo>
                    <a:pt x="0" y="1494979"/>
                  </a:lnTo>
                  <a:lnTo>
                    <a:pt x="5126248" y="1494979"/>
                  </a:lnTo>
                  <a:lnTo>
                    <a:pt x="5126248" y="0"/>
                  </a:lnTo>
                  <a:close/>
                </a:path>
              </a:pathLst>
            </a:custGeom>
            <a:solidFill>
              <a:srgbClr val="FFFFFF">
                <a:alpha val="6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112" y="2077251"/>
              <a:ext cx="1436346" cy="11092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407" y="3400016"/>
              <a:ext cx="1436347" cy="110925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42868" y="2380942"/>
              <a:ext cx="5356225" cy="1449705"/>
            </a:xfrm>
            <a:custGeom>
              <a:avLst/>
              <a:gdLst/>
              <a:ahLst/>
              <a:cxnLst/>
              <a:rect l="l" t="t" r="r" b="b"/>
              <a:pathLst>
                <a:path w="5356225" h="1449704">
                  <a:moveTo>
                    <a:pt x="0" y="103465"/>
                  </a:moveTo>
                  <a:lnTo>
                    <a:pt x="60605" y="100193"/>
                  </a:lnTo>
                  <a:lnTo>
                    <a:pt x="121203" y="96925"/>
                  </a:lnTo>
                  <a:lnTo>
                    <a:pt x="181786" y="93662"/>
                  </a:lnTo>
                  <a:lnTo>
                    <a:pt x="242344" y="90408"/>
                  </a:lnTo>
                  <a:lnTo>
                    <a:pt x="302872" y="87165"/>
                  </a:lnTo>
                  <a:lnTo>
                    <a:pt x="363359" y="83937"/>
                  </a:lnTo>
                  <a:lnTo>
                    <a:pt x="423800" y="80727"/>
                  </a:lnTo>
                  <a:lnTo>
                    <a:pt x="484185" y="77536"/>
                  </a:lnTo>
                  <a:lnTo>
                    <a:pt x="544507" y="74370"/>
                  </a:lnTo>
                  <a:lnTo>
                    <a:pt x="604758" y="71229"/>
                  </a:lnTo>
                  <a:lnTo>
                    <a:pt x="664931" y="68117"/>
                  </a:lnTo>
                  <a:lnTo>
                    <a:pt x="725017" y="65037"/>
                  </a:lnTo>
                  <a:lnTo>
                    <a:pt x="785008" y="61993"/>
                  </a:lnTo>
                  <a:lnTo>
                    <a:pt x="844897" y="58986"/>
                  </a:lnTo>
                  <a:lnTo>
                    <a:pt x="904675" y="56019"/>
                  </a:lnTo>
                  <a:lnTo>
                    <a:pt x="964335" y="53097"/>
                  </a:lnTo>
                  <a:lnTo>
                    <a:pt x="1023869" y="50221"/>
                  </a:lnTo>
                  <a:lnTo>
                    <a:pt x="1083269" y="47394"/>
                  </a:lnTo>
                  <a:lnTo>
                    <a:pt x="1142528" y="44620"/>
                  </a:lnTo>
                  <a:lnTo>
                    <a:pt x="1201636" y="41901"/>
                  </a:lnTo>
                  <a:lnTo>
                    <a:pt x="1260587" y="39240"/>
                  </a:lnTo>
                  <a:lnTo>
                    <a:pt x="1319372" y="36640"/>
                  </a:lnTo>
                  <a:lnTo>
                    <a:pt x="1377984" y="34104"/>
                  </a:lnTo>
                  <a:lnTo>
                    <a:pt x="1436415" y="31635"/>
                  </a:lnTo>
                  <a:lnTo>
                    <a:pt x="1494656" y="29236"/>
                  </a:lnTo>
                  <a:lnTo>
                    <a:pt x="1552701" y="26910"/>
                  </a:lnTo>
                  <a:lnTo>
                    <a:pt x="1610541" y="24659"/>
                  </a:lnTo>
                  <a:lnTo>
                    <a:pt x="1668167" y="22486"/>
                  </a:lnTo>
                  <a:lnTo>
                    <a:pt x="1725573" y="20396"/>
                  </a:lnTo>
                  <a:lnTo>
                    <a:pt x="1782751" y="18389"/>
                  </a:lnTo>
                  <a:lnTo>
                    <a:pt x="1839692" y="16470"/>
                  </a:lnTo>
                  <a:lnTo>
                    <a:pt x="1896389" y="14641"/>
                  </a:lnTo>
                  <a:lnTo>
                    <a:pt x="1952834" y="12904"/>
                  </a:lnTo>
                  <a:lnTo>
                    <a:pt x="2009018" y="11264"/>
                  </a:lnTo>
                  <a:lnTo>
                    <a:pt x="2064935" y="9723"/>
                  </a:lnTo>
                  <a:lnTo>
                    <a:pt x="2120575" y="8284"/>
                  </a:lnTo>
                  <a:lnTo>
                    <a:pt x="2175932" y="6949"/>
                  </a:lnTo>
                  <a:lnTo>
                    <a:pt x="2230998" y="5722"/>
                  </a:lnTo>
                  <a:lnTo>
                    <a:pt x="2285764" y="4605"/>
                  </a:lnTo>
                  <a:lnTo>
                    <a:pt x="2340222" y="3602"/>
                  </a:lnTo>
                  <a:lnTo>
                    <a:pt x="2394365" y="2715"/>
                  </a:lnTo>
                  <a:lnTo>
                    <a:pt x="2448185" y="1947"/>
                  </a:lnTo>
                  <a:lnTo>
                    <a:pt x="2501675" y="1302"/>
                  </a:lnTo>
                  <a:lnTo>
                    <a:pt x="2554825" y="781"/>
                  </a:lnTo>
                  <a:lnTo>
                    <a:pt x="2607628" y="389"/>
                  </a:lnTo>
                  <a:lnTo>
                    <a:pt x="2660077" y="127"/>
                  </a:lnTo>
                  <a:lnTo>
                    <a:pt x="2712163" y="0"/>
                  </a:lnTo>
                  <a:lnTo>
                    <a:pt x="2763879" y="8"/>
                  </a:lnTo>
                  <a:lnTo>
                    <a:pt x="2815217" y="157"/>
                  </a:lnTo>
                  <a:lnTo>
                    <a:pt x="2866168" y="448"/>
                  </a:lnTo>
                  <a:lnTo>
                    <a:pt x="2916725" y="884"/>
                  </a:lnTo>
                  <a:lnTo>
                    <a:pt x="2966880" y="1469"/>
                  </a:lnTo>
                  <a:lnTo>
                    <a:pt x="3016626" y="2205"/>
                  </a:lnTo>
                  <a:lnTo>
                    <a:pt x="3065954" y="3095"/>
                  </a:lnTo>
                  <a:lnTo>
                    <a:pt x="3114856" y="4142"/>
                  </a:lnTo>
                  <a:lnTo>
                    <a:pt x="3163324" y="5349"/>
                  </a:lnTo>
                  <a:lnTo>
                    <a:pt x="3211352" y="6719"/>
                  </a:lnTo>
                  <a:lnTo>
                    <a:pt x="3258930" y="8254"/>
                  </a:lnTo>
                  <a:lnTo>
                    <a:pt x="3306051" y="9959"/>
                  </a:lnTo>
                  <a:lnTo>
                    <a:pt x="3352707" y="11835"/>
                  </a:lnTo>
                  <a:lnTo>
                    <a:pt x="3398890" y="13885"/>
                  </a:lnTo>
                  <a:lnTo>
                    <a:pt x="3444592" y="16113"/>
                  </a:lnTo>
                  <a:lnTo>
                    <a:pt x="3489806" y="18521"/>
                  </a:lnTo>
                  <a:lnTo>
                    <a:pt x="3534523" y="21112"/>
                  </a:lnTo>
                  <a:lnTo>
                    <a:pt x="3578736" y="23890"/>
                  </a:lnTo>
                  <a:lnTo>
                    <a:pt x="3622436" y="26856"/>
                  </a:lnTo>
                  <a:lnTo>
                    <a:pt x="3665617" y="30015"/>
                  </a:lnTo>
                  <a:lnTo>
                    <a:pt x="3708269" y="33368"/>
                  </a:lnTo>
                  <a:lnTo>
                    <a:pt x="3750385" y="36919"/>
                  </a:lnTo>
                  <a:lnTo>
                    <a:pt x="3791958" y="40671"/>
                  </a:lnTo>
                  <a:lnTo>
                    <a:pt x="3832979" y="44626"/>
                  </a:lnTo>
                  <a:lnTo>
                    <a:pt x="3873440" y="48788"/>
                  </a:lnTo>
                  <a:lnTo>
                    <a:pt x="3913334" y="53159"/>
                  </a:lnTo>
                  <a:lnTo>
                    <a:pt x="3952652" y="57743"/>
                  </a:lnTo>
                  <a:lnTo>
                    <a:pt x="3991388" y="62541"/>
                  </a:lnTo>
                  <a:lnTo>
                    <a:pt x="4029532" y="67558"/>
                  </a:lnTo>
                  <a:lnTo>
                    <a:pt x="4104015" y="78258"/>
                  </a:lnTo>
                  <a:lnTo>
                    <a:pt x="4176040" y="89864"/>
                  </a:lnTo>
                  <a:lnTo>
                    <a:pt x="4245542" y="102402"/>
                  </a:lnTo>
                  <a:lnTo>
                    <a:pt x="4312459" y="115893"/>
                  </a:lnTo>
                  <a:lnTo>
                    <a:pt x="4376729" y="130362"/>
                  </a:lnTo>
                  <a:lnTo>
                    <a:pt x="4473189" y="155385"/>
                  </a:lnTo>
                  <a:lnTo>
                    <a:pt x="4535366" y="173967"/>
                  </a:lnTo>
                  <a:lnTo>
                    <a:pt x="4594460" y="193686"/>
                  </a:lnTo>
                  <a:lnTo>
                    <a:pt x="4650555" y="214512"/>
                  </a:lnTo>
                  <a:lnTo>
                    <a:pt x="4703730" y="236416"/>
                  </a:lnTo>
                  <a:lnTo>
                    <a:pt x="4754067" y="259366"/>
                  </a:lnTo>
                  <a:lnTo>
                    <a:pt x="4801646" y="283335"/>
                  </a:lnTo>
                  <a:lnTo>
                    <a:pt x="4846550" y="308290"/>
                  </a:lnTo>
                  <a:lnTo>
                    <a:pt x="4888859" y="334203"/>
                  </a:lnTo>
                  <a:lnTo>
                    <a:pt x="4928654" y="361044"/>
                  </a:lnTo>
                  <a:lnTo>
                    <a:pt x="4966016" y="388782"/>
                  </a:lnTo>
                  <a:lnTo>
                    <a:pt x="5001026" y="417388"/>
                  </a:lnTo>
                  <a:lnTo>
                    <a:pt x="5033766" y="446832"/>
                  </a:lnTo>
                  <a:lnTo>
                    <a:pt x="5064317" y="477084"/>
                  </a:lnTo>
                  <a:lnTo>
                    <a:pt x="5092759" y="508114"/>
                  </a:lnTo>
                  <a:lnTo>
                    <a:pt x="5119173" y="539892"/>
                  </a:lnTo>
                  <a:lnTo>
                    <a:pt x="5143642" y="572388"/>
                  </a:lnTo>
                  <a:lnTo>
                    <a:pt x="5166245" y="605573"/>
                  </a:lnTo>
                  <a:lnTo>
                    <a:pt x="5187064" y="639415"/>
                  </a:lnTo>
                  <a:lnTo>
                    <a:pt x="5206181" y="673886"/>
                  </a:lnTo>
                  <a:lnTo>
                    <a:pt x="5223675" y="708956"/>
                  </a:lnTo>
                  <a:lnTo>
                    <a:pt x="5239629" y="744594"/>
                  </a:lnTo>
                  <a:lnTo>
                    <a:pt x="5254123" y="780770"/>
                  </a:lnTo>
                  <a:lnTo>
                    <a:pt x="5267239" y="817456"/>
                  </a:lnTo>
                  <a:lnTo>
                    <a:pt x="5279057" y="854620"/>
                  </a:lnTo>
                  <a:lnTo>
                    <a:pt x="5289659" y="892233"/>
                  </a:lnTo>
                  <a:lnTo>
                    <a:pt x="5299125" y="930264"/>
                  </a:lnTo>
                  <a:lnTo>
                    <a:pt x="5307538" y="968685"/>
                  </a:lnTo>
                  <a:lnTo>
                    <a:pt x="5314977" y="1007465"/>
                  </a:lnTo>
                  <a:lnTo>
                    <a:pt x="5321524" y="1046574"/>
                  </a:lnTo>
                  <a:lnTo>
                    <a:pt x="5327260" y="1085983"/>
                  </a:lnTo>
                  <a:lnTo>
                    <a:pt x="5332266" y="1125660"/>
                  </a:lnTo>
                  <a:lnTo>
                    <a:pt x="5336624" y="1165577"/>
                  </a:lnTo>
                  <a:lnTo>
                    <a:pt x="5340414" y="1205704"/>
                  </a:lnTo>
                  <a:lnTo>
                    <a:pt x="5343717" y="1246010"/>
                  </a:lnTo>
                  <a:lnTo>
                    <a:pt x="5346615" y="1286465"/>
                  </a:lnTo>
                  <a:lnTo>
                    <a:pt x="5349189" y="1327040"/>
                  </a:lnTo>
                  <a:lnTo>
                    <a:pt x="5351519" y="1367705"/>
                  </a:lnTo>
                  <a:lnTo>
                    <a:pt x="5353688" y="1408430"/>
                  </a:lnTo>
                  <a:lnTo>
                    <a:pt x="5355775" y="1449185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2777" y="3881177"/>
              <a:ext cx="551670" cy="5120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6522" y="3895059"/>
              <a:ext cx="551670" cy="5120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260121" y="2794957"/>
              <a:ext cx="2843530" cy="1069975"/>
            </a:xfrm>
            <a:custGeom>
              <a:avLst/>
              <a:gdLst/>
              <a:ahLst/>
              <a:cxnLst/>
              <a:rect l="l" t="t" r="r" b="b"/>
              <a:pathLst>
                <a:path w="2843529" h="1069975">
                  <a:moveTo>
                    <a:pt x="0" y="1069676"/>
                  </a:moveTo>
                  <a:lnTo>
                    <a:pt x="55010" y="1039568"/>
                  </a:lnTo>
                  <a:lnTo>
                    <a:pt x="110000" y="1009482"/>
                  </a:lnTo>
                  <a:lnTo>
                    <a:pt x="164950" y="979438"/>
                  </a:lnTo>
                  <a:lnTo>
                    <a:pt x="219839" y="949457"/>
                  </a:lnTo>
                  <a:lnTo>
                    <a:pt x="274648" y="919562"/>
                  </a:lnTo>
                  <a:lnTo>
                    <a:pt x="329356" y="889772"/>
                  </a:lnTo>
                  <a:lnTo>
                    <a:pt x="383943" y="860110"/>
                  </a:lnTo>
                  <a:lnTo>
                    <a:pt x="438389" y="830596"/>
                  </a:lnTo>
                  <a:lnTo>
                    <a:pt x="492673" y="801252"/>
                  </a:lnTo>
                  <a:lnTo>
                    <a:pt x="546776" y="772099"/>
                  </a:lnTo>
                  <a:lnTo>
                    <a:pt x="600677" y="743158"/>
                  </a:lnTo>
                  <a:lnTo>
                    <a:pt x="654357" y="714450"/>
                  </a:lnTo>
                  <a:lnTo>
                    <a:pt x="707795" y="685997"/>
                  </a:lnTo>
                  <a:lnTo>
                    <a:pt x="760970" y="657819"/>
                  </a:lnTo>
                  <a:lnTo>
                    <a:pt x="813863" y="629938"/>
                  </a:lnTo>
                  <a:lnTo>
                    <a:pt x="866454" y="602375"/>
                  </a:lnTo>
                  <a:lnTo>
                    <a:pt x="918722" y="575152"/>
                  </a:lnTo>
                  <a:lnTo>
                    <a:pt x="970647" y="548289"/>
                  </a:lnTo>
                  <a:lnTo>
                    <a:pt x="1022209" y="521808"/>
                  </a:lnTo>
                  <a:lnTo>
                    <a:pt x="1073389" y="495730"/>
                  </a:lnTo>
                  <a:lnTo>
                    <a:pt x="1124164" y="470076"/>
                  </a:lnTo>
                  <a:lnTo>
                    <a:pt x="1174517" y="444867"/>
                  </a:lnTo>
                  <a:lnTo>
                    <a:pt x="1224426" y="420125"/>
                  </a:lnTo>
                  <a:lnTo>
                    <a:pt x="1273871" y="395871"/>
                  </a:lnTo>
                  <a:lnTo>
                    <a:pt x="1322832" y="372125"/>
                  </a:lnTo>
                  <a:lnTo>
                    <a:pt x="1371289" y="348910"/>
                  </a:lnTo>
                  <a:lnTo>
                    <a:pt x="1419222" y="326246"/>
                  </a:lnTo>
                  <a:lnTo>
                    <a:pt x="1466610" y="304155"/>
                  </a:lnTo>
                  <a:lnTo>
                    <a:pt x="1513434" y="282658"/>
                  </a:lnTo>
                  <a:lnTo>
                    <a:pt x="1559673" y="261775"/>
                  </a:lnTo>
                  <a:lnTo>
                    <a:pt x="1605307" y="241529"/>
                  </a:lnTo>
                  <a:lnTo>
                    <a:pt x="1650315" y="221940"/>
                  </a:lnTo>
                  <a:lnTo>
                    <a:pt x="1694679" y="203030"/>
                  </a:lnTo>
                  <a:lnTo>
                    <a:pt x="1738377" y="184820"/>
                  </a:lnTo>
                  <a:lnTo>
                    <a:pt x="1781390" y="167331"/>
                  </a:lnTo>
                  <a:lnTo>
                    <a:pt x="1823697" y="150584"/>
                  </a:lnTo>
                  <a:lnTo>
                    <a:pt x="1865278" y="134600"/>
                  </a:lnTo>
                  <a:lnTo>
                    <a:pt x="1906113" y="119401"/>
                  </a:lnTo>
                  <a:lnTo>
                    <a:pt x="1946182" y="105008"/>
                  </a:lnTo>
                  <a:lnTo>
                    <a:pt x="1985464" y="91443"/>
                  </a:lnTo>
                  <a:lnTo>
                    <a:pt x="2023939" y="78725"/>
                  </a:lnTo>
                  <a:lnTo>
                    <a:pt x="2061588" y="66877"/>
                  </a:lnTo>
                  <a:lnTo>
                    <a:pt x="2098391" y="55919"/>
                  </a:lnTo>
                  <a:lnTo>
                    <a:pt x="2169373" y="36761"/>
                  </a:lnTo>
                  <a:lnTo>
                    <a:pt x="2236726" y="21421"/>
                  </a:lnTo>
                  <a:lnTo>
                    <a:pt x="2300289" y="10067"/>
                  </a:lnTo>
                  <a:lnTo>
                    <a:pt x="2359899" y="2870"/>
                  </a:lnTo>
                  <a:lnTo>
                    <a:pt x="2415396" y="0"/>
                  </a:lnTo>
                  <a:lnTo>
                    <a:pt x="2460904" y="1159"/>
                  </a:lnTo>
                  <a:lnTo>
                    <a:pt x="2503188" y="5710"/>
                  </a:lnTo>
                  <a:lnTo>
                    <a:pt x="2542359" y="13534"/>
                  </a:lnTo>
                  <a:lnTo>
                    <a:pt x="2611806" y="38539"/>
                  </a:lnTo>
                  <a:lnTo>
                    <a:pt x="2670135" y="75237"/>
                  </a:lnTo>
                  <a:lnTo>
                    <a:pt x="2718234" y="122693"/>
                  </a:lnTo>
                  <a:lnTo>
                    <a:pt x="2756994" y="179972"/>
                  </a:lnTo>
                  <a:lnTo>
                    <a:pt x="2787304" y="246137"/>
                  </a:lnTo>
                  <a:lnTo>
                    <a:pt x="2799568" y="282261"/>
                  </a:lnTo>
                  <a:lnTo>
                    <a:pt x="2810054" y="320255"/>
                  </a:lnTo>
                  <a:lnTo>
                    <a:pt x="2818871" y="360003"/>
                  </a:lnTo>
                  <a:lnTo>
                    <a:pt x="2826132" y="401389"/>
                  </a:lnTo>
                  <a:lnTo>
                    <a:pt x="2831948" y="444294"/>
                  </a:lnTo>
                  <a:lnTo>
                    <a:pt x="2836429" y="488603"/>
                  </a:lnTo>
                  <a:lnTo>
                    <a:pt x="2839687" y="534198"/>
                  </a:lnTo>
                  <a:lnTo>
                    <a:pt x="2841833" y="580963"/>
                  </a:lnTo>
                  <a:lnTo>
                    <a:pt x="2842979" y="628779"/>
                  </a:lnTo>
                  <a:lnTo>
                    <a:pt x="2843235" y="677532"/>
                  </a:lnTo>
                  <a:lnTo>
                    <a:pt x="2842713" y="727103"/>
                  </a:lnTo>
                  <a:lnTo>
                    <a:pt x="2841524" y="777375"/>
                  </a:lnTo>
                  <a:lnTo>
                    <a:pt x="2839779" y="828232"/>
                  </a:lnTo>
                  <a:lnTo>
                    <a:pt x="2837589" y="879557"/>
                  </a:lnTo>
                  <a:lnTo>
                    <a:pt x="2835066" y="931233"/>
                  </a:lnTo>
                  <a:lnTo>
                    <a:pt x="2832320" y="983143"/>
                  </a:lnTo>
                  <a:lnTo>
                    <a:pt x="2829464" y="1035170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002128" y="3541998"/>
            <a:ext cx="1127125" cy="6584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83820" rIns="0" bIns="0" rtlCol="0">
            <a:spAutoFit/>
          </a:bodyPr>
          <a:lstStyle/>
          <a:p>
            <a:pPr marL="501650" marR="188595" indent="-306070">
              <a:lnSpc>
                <a:spcPts val="1900"/>
              </a:lnSpc>
              <a:spcBef>
                <a:spcPts val="6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5195" y="2188343"/>
            <a:ext cx="1143635" cy="66230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482" y="3759911"/>
            <a:ext cx="8312784" cy="2287905"/>
            <a:chOff x="3325482" y="3759911"/>
            <a:chExt cx="8312784" cy="2287905"/>
          </a:xfrm>
        </p:grpSpPr>
        <p:sp>
          <p:nvSpPr>
            <p:cNvPr id="3" name="object 3"/>
            <p:cNvSpPr/>
            <p:nvPr/>
          </p:nvSpPr>
          <p:spPr>
            <a:xfrm>
              <a:off x="3325482" y="3759911"/>
              <a:ext cx="8312784" cy="769620"/>
            </a:xfrm>
            <a:custGeom>
              <a:avLst/>
              <a:gdLst/>
              <a:ahLst/>
              <a:cxnLst/>
              <a:rect l="l" t="t" r="r" b="b"/>
              <a:pathLst>
                <a:path w="8312784" h="769620">
                  <a:moveTo>
                    <a:pt x="8312570" y="0"/>
                  </a:moveTo>
                  <a:lnTo>
                    <a:pt x="0" y="0"/>
                  </a:lnTo>
                  <a:lnTo>
                    <a:pt x="0" y="769443"/>
                  </a:lnTo>
                  <a:lnTo>
                    <a:pt x="8312570" y="769443"/>
                  </a:lnTo>
                  <a:lnTo>
                    <a:pt x="8312570" y="0"/>
                  </a:lnTo>
                  <a:close/>
                </a:path>
              </a:pathLst>
            </a:custGeom>
            <a:solidFill>
              <a:srgbClr val="727272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30402" y="5278209"/>
              <a:ext cx="646739" cy="7694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97132" y="5597596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1993" y="517651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ServletContext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Interface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Container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5124" y="2384195"/>
            <a:ext cx="1291590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marR="5080" indent="-97155">
              <a:lnSpc>
                <a:spcPct val="124000"/>
              </a:lnSpc>
              <a:spcBef>
                <a:spcPts val="95"/>
              </a:spcBef>
            </a:pPr>
            <a:r>
              <a:rPr sz="235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350" spc="85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li</a:t>
            </a:r>
            <a:r>
              <a:rPr sz="2350" spc="35" dirty="0">
                <a:latin typeface="Verdana" panose="020B0604030504040204"/>
                <a:cs typeface="Verdana" panose="020B0604030504040204"/>
              </a:rPr>
              <a:t>n</a:t>
            </a:r>
            <a:r>
              <a:rPr sz="2350" spc="-20" dirty="0">
                <a:latin typeface="Verdana" panose="020B0604030504040204"/>
                <a:cs typeface="Verdana" panose="020B0604030504040204"/>
              </a:rPr>
              <a:t>a  </a:t>
            </a:r>
            <a:r>
              <a:rPr sz="2350" spc="75" dirty="0">
                <a:latin typeface="Verdana" panose="020B0604030504040204"/>
                <a:cs typeface="Verdana" panose="020B0604030504040204"/>
              </a:rPr>
              <a:t>Engine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8572" y="5618988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91239" y="4943961"/>
            <a:ext cx="2620010" cy="1463040"/>
            <a:chOff x="4091239" y="4943961"/>
            <a:chExt cx="2620010" cy="14630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1239" y="4943961"/>
              <a:ext cx="401543" cy="14627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13594" y="5269687"/>
              <a:ext cx="646739" cy="7694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80322" y="5589074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71762" y="5609844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74429" y="4935439"/>
            <a:ext cx="2574925" cy="1463040"/>
            <a:chOff x="5374429" y="4935439"/>
            <a:chExt cx="2574925" cy="14630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4429" y="4935439"/>
              <a:ext cx="401543" cy="14627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1902" y="5274449"/>
              <a:ext cx="646739" cy="7694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8631" y="5593837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11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11" y="307777"/>
                  </a:lnTo>
                  <a:lnTo>
                    <a:pt x="1030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010071" y="5612891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88487" y="1934320"/>
            <a:ext cx="5589905" cy="4471670"/>
            <a:chOff x="3288487" y="1934320"/>
            <a:chExt cx="5589905" cy="447167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271" y="4942958"/>
              <a:ext cx="401542" cy="14627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01187" y="1947020"/>
              <a:ext cx="5564505" cy="4323080"/>
            </a:xfrm>
            <a:custGeom>
              <a:avLst/>
              <a:gdLst/>
              <a:ahLst/>
              <a:cxnLst/>
              <a:rect l="l" t="t" r="r" b="b"/>
              <a:pathLst>
                <a:path w="5564505" h="4323080">
                  <a:moveTo>
                    <a:pt x="0" y="0"/>
                  </a:moveTo>
                  <a:lnTo>
                    <a:pt x="5563892" y="0"/>
                  </a:lnTo>
                  <a:lnTo>
                    <a:pt x="5563892" y="4322588"/>
                  </a:lnTo>
                  <a:lnTo>
                    <a:pt x="0" y="43225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877779" y="3759911"/>
            <a:ext cx="2760345" cy="769620"/>
          </a:xfrm>
          <a:prstGeom prst="rect">
            <a:avLst/>
          </a:prstGeom>
          <a:solidFill>
            <a:srgbClr val="727272">
              <a:alpha val="45098"/>
            </a:srgbClr>
          </a:solidFill>
        </p:spPr>
        <p:txBody>
          <a:bodyPr vert="horz" wrap="square" lIns="0" tIns="22606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780"/>
              </a:spcBef>
            </a:pPr>
            <a:r>
              <a:rPr sz="2350" spc="55" dirty="0">
                <a:latin typeface="Verdana" panose="020B0604030504040204"/>
                <a:cs typeface="Verdana" panose="020B0604030504040204"/>
              </a:rPr>
              <a:t>HttpSessions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13164" y="5222958"/>
            <a:ext cx="12839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5" dirty="0">
                <a:latin typeface="Verdana" panose="020B0604030504040204"/>
                <a:cs typeface="Verdana" panose="020B0604030504040204"/>
              </a:rPr>
              <a:t>Se</a:t>
            </a:r>
            <a:r>
              <a:rPr sz="2350" spc="15" dirty="0">
                <a:latin typeface="Verdana" panose="020B0604030504040204"/>
                <a:cs typeface="Verdana" panose="020B0604030504040204"/>
              </a:rPr>
              <a:t>r</a:t>
            </a:r>
            <a:r>
              <a:rPr sz="235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350" spc="70" dirty="0">
                <a:latin typeface="Verdana" panose="020B0604030504040204"/>
                <a:cs typeface="Verdana" panose="020B0604030504040204"/>
              </a:rPr>
              <a:t>e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-30" dirty="0">
                <a:latin typeface="Verdana" panose="020B0604030504040204"/>
                <a:cs typeface="Verdana" panose="020B0604030504040204"/>
              </a:rPr>
              <a:t>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7551" y="3824843"/>
            <a:ext cx="2418080" cy="658495"/>
          </a:xfrm>
          <a:custGeom>
            <a:avLst/>
            <a:gdLst/>
            <a:ahLst/>
            <a:cxnLst/>
            <a:rect l="l" t="t" r="r" b="b"/>
            <a:pathLst>
              <a:path w="2418079" h="658495">
                <a:moveTo>
                  <a:pt x="2417936" y="0"/>
                </a:moveTo>
                <a:lnTo>
                  <a:pt x="0" y="0"/>
                </a:lnTo>
                <a:lnTo>
                  <a:pt x="0" y="658367"/>
                </a:lnTo>
                <a:lnTo>
                  <a:pt x="2417936" y="658367"/>
                </a:lnTo>
                <a:lnTo>
                  <a:pt x="241793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87731" y="4005579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513" y="3833050"/>
            <a:ext cx="2418715" cy="662305"/>
          </a:xfrm>
          <a:custGeom>
            <a:avLst/>
            <a:gdLst/>
            <a:ahLst/>
            <a:cxnLst/>
            <a:rect l="l" t="t" r="r" b="b"/>
            <a:pathLst>
              <a:path w="2418715" h="662304">
                <a:moveTo>
                  <a:pt x="2418364" y="0"/>
                </a:moveTo>
                <a:lnTo>
                  <a:pt x="0" y="0"/>
                </a:lnTo>
                <a:lnTo>
                  <a:pt x="0" y="661948"/>
                </a:lnTo>
                <a:lnTo>
                  <a:pt x="2418364" y="661948"/>
                </a:lnTo>
                <a:lnTo>
                  <a:pt x="241836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477606" y="4017772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8112" y="2077251"/>
            <a:ext cx="7831455" cy="3340735"/>
            <a:chOff x="828112" y="2077251"/>
            <a:chExt cx="7831455" cy="334073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607" y="2145636"/>
              <a:ext cx="1375473" cy="14083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5488" y="2117181"/>
              <a:ext cx="1430200" cy="14630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8923" y="2077251"/>
              <a:ext cx="1430200" cy="14630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8415" y="2137140"/>
              <a:ext cx="1375473" cy="14083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32875" y="2085240"/>
              <a:ext cx="5126355" cy="1495425"/>
            </a:xfrm>
            <a:custGeom>
              <a:avLst/>
              <a:gdLst/>
              <a:ahLst/>
              <a:cxnLst/>
              <a:rect l="l" t="t" r="r" b="b"/>
              <a:pathLst>
                <a:path w="5126355" h="1495425">
                  <a:moveTo>
                    <a:pt x="5126248" y="0"/>
                  </a:moveTo>
                  <a:lnTo>
                    <a:pt x="0" y="0"/>
                  </a:lnTo>
                  <a:lnTo>
                    <a:pt x="0" y="1494979"/>
                  </a:lnTo>
                  <a:lnTo>
                    <a:pt x="5126248" y="1494979"/>
                  </a:lnTo>
                  <a:lnTo>
                    <a:pt x="5126248" y="0"/>
                  </a:lnTo>
                  <a:close/>
                </a:path>
              </a:pathLst>
            </a:custGeom>
            <a:solidFill>
              <a:srgbClr val="FFFFFF">
                <a:alpha val="6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39733" y="4529354"/>
              <a:ext cx="487045" cy="740410"/>
            </a:xfrm>
            <a:custGeom>
              <a:avLst/>
              <a:gdLst/>
              <a:ahLst/>
              <a:cxnLst/>
              <a:rect l="l" t="t" r="r" b="b"/>
              <a:pathLst>
                <a:path w="487045" h="740410">
                  <a:moveTo>
                    <a:pt x="12512" y="634578"/>
                  </a:moveTo>
                  <a:lnTo>
                    <a:pt x="0" y="740333"/>
                  </a:lnTo>
                  <a:lnTo>
                    <a:pt x="92111" y="686889"/>
                  </a:lnTo>
                  <a:lnTo>
                    <a:pt x="85765" y="682718"/>
                  </a:lnTo>
                  <a:lnTo>
                    <a:pt x="56860" y="682718"/>
                  </a:lnTo>
                  <a:lnTo>
                    <a:pt x="30326" y="665281"/>
                  </a:lnTo>
                  <a:lnTo>
                    <a:pt x="39045" y="652015"/>
                  </a:lnTo>
                  <a:lnTo>
                    <a:pt x="12512" y="634578"/>
                  </a:lnTo>
                  <a:close/>
                </a:path>
                <a:path w="487045" h="740410">
                  <a:moveTo>
                    <a:pt x="39045" y="652015"/>
                  </a:moveTo>
                  <a:lnTo>
                    <a:pt x="30326" y="665281"/>
                  </a:lnTo>
                  <a:lnTo>
                    <a:pt x="56860" y="682718"/>
                  </a:lnTo>
                  <a:lnTo>
                    <a:pt x="65578" y="669452"/>
                  </a:lnTo>
                  <a:lnTo>
                    <a:pt x="39045" y="652015"/>
                  </a:lnTo>
                  <a:close/>
                </a:path>
                <a:path w="487045" h="740410">
                  <a:moveTo>
                    <a:pt x="65578" y="669452"/>
                  </a:moveTo>
                  <a:lnTo>
                    <a:pt x="56860" y="682718"/>
                  </a:lnTo>
                  <a:lnTo>
                    <a:pt x="85765" y="682718"/>
                  </a:lnTo>
                  <a:lnTo>
                    <a:pt x="65578" y="669452"/>
                  </a:lnTo>
                  <a:close/>
                </a:path>
                <a:path w="487045" h="740410">
                  <a:moveTo>
                    <a:pt x="100075" y="559149"/>
                  </a:moveTo>
                  <a:lnTo>
                    <a:pt x="39045" y="652015"/>
                  </a:lnTo>
                  <a:lnTo>
                    <a:pt x="65578" y="669452"/>
                  </a:lnTo>
                  <a:lnTo>
                    <a:pt x="126608" y="576586"/>
                  </a:lnTo>
                  <a:lnTo>
                    <a:pt x="100075" y="559149"/>
                  </a:lnTo>
                  <a:close/>
                </a:path>
                <a:path w="487045" h="740410">
                  <a:moveTo>
                    <a:pt x="222136" y="373418"/>
                  </a:moveTo>
                  <a:lnTo>
                    <a:pt x="152387" y="479549"/>
                  </a:lnTo>
                  <a:lnTo>
                    <a:pt x="178920" y="496986"/>
                  </a:lnTo>
                  <a:lnTo>
                    <a:pt x="248669" y="390855"/>
                  </a:lnTo>
                  <a:lnTo>
                    <a:pt x="222136" y="373418"/>
                  </a:lnTo>
                  <a:close/>
                </a:path>
                <a:path w="487045" h="740410">
                  <a:moveTo>
                    <a:pt x="344196" y="187685"/>
                  </a:moveTo>
                  <a:lnTo>
                    <a:pt x="274448" y="293818"/>
                  </a:lnTo>
                  <a:lnTo>
                    <a:pt x="300981" y="311255"/>
                  </a:lnTo>
                  <a:lnTo>
                    <a:pt x="370729" y="205122"/>
                  </a:lnTo>
                  <a:lnTo>
                    <a:pt x="344196" y="187685"/>
                  </a:lnTo>
                  <a:close/>
                </a:path>
                <a:path w="487045" h="740410">
                  <a:moveTo>
                    <a:pt x="420959" y="70881"/>
                  </a:moveTo>
                  <a:lnTo>
                    <a:pt x="396509" y="108085"/>
                  </a:lnTo>
                  <a:lnTo>
                    <a:pt x="423042" y="125524"/>
                  </a:lnTo>
                  <a:lnTo>
                    <a:pt x="447493" y="88318"/>
                  </a:lnTo>
                  <a:lnTo>
                    <a:pt x="420959" y="70881"/>
                  </a:lnTo>
                  <a:close/>
                </a:path>
                <a:path w="487045" h="740410">
                  <a:moveTo>
                    <a:pt x="479721" y="57614"/>
                  </a:moveTo>
                  <a:lnTo>
                    <a:pt x="429677" y="57614"/>
                  </a:lnTo>
                  <a:lnTo>
                    <a:pt x="456211" y="75051"/>
                  </a:lnTo>
                  <a:lnTo>
                    <a:pt x="447493" y="88318"/>
                  </a:lnTo>
                  <a:lnTo>
                    <a:pt x="474026" y="105755"/>
                  </a:lnTo>
                  <a:lnTo>
                    <a:pt x="479721" y="57614"/>
                  </a:lnTo>
                  <a:close/>
                </a:path>
                <a:path w="487045" h="740410">
                  <a:moveTo>
                    <a:pt x="429677" y="57614"/>
                  </a:moveTo>
                  <a:lnTo>
                    <a:pt x="420959" y="70881"/>
                  </a:lnTo>
                  <a:lnTo>
                    <a:pt x="447493" y="88318"/>
                  </a:lnTo>
                  <a:lnTo>
                    <a:pt x="456211" y="75051"/>
                  </a:lnTo>
                  <a:lnTo>
                    <a:pt x="429677" y="57614"/>
                  </a:lnTo>
                  <a:close/>
                </a:path>
                <a:path w="487045" h="740410">
                  <a:moveTo>
                    <a:pt x="486538" y="0"/>
                  </a:moveTo>
                  <a:lnTo>
                    <a:pt x="394426" y="53444"/>
                  </a:lnTo>
                  <a:lnTo>
                    <a:pt x="420959" y="70881"/>
                  </a:lnTo>
                  <a:lnTo>
                    <a:pt x="429677" y="57614"/>
                  </a:lnTo>
                  <a:lnTo>
                    <a:pt x="479721" y="57614"/>
                  </a:lnTo>
                  <a:lnTo>
                    <a:pt x="48653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777" y="3881177"/>
              <a:ext cx="551670" cy="5120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6522" y="3895059"/>
              <a:ext cx="551670" cy="5120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112" y="2077251"/>
              <a:ext cx="1436346" cy="110925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07" y="3400016"/>
              <a:ext cx="1436347" cy="110925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242868" y="2380942"/>
              <a:ext cx="5356225" cy="1449705"/>
            </a:xfrm>
            <a:custGeom>
              <a:avLst/>
              <a:gdLst/>
              <a:ahLst/>
              <a:cxnLst/>
              <a:rect l="l" t="t" r="r" b="b"/>
              <a:pathLst>
                <a:path w="5356225" h="1449704">
                  <a:moveTo>
                    <a:pt x="0" y="103465"/>
                  </a:moveTo>
                  <a:lnTo>
                    <a:pt x="60605" y="100193"/>
                  </a:lnTo>
                  <a:lnTo>
                    <a:pt x="121203" y="96925"/>
                  </a:lnTo>
                  <a:lnTo>
                    <a:pt x="181786" y="93662"/>
                  </a:lnTo>
                  <a:lnTo>
                    <a:pt x="242344" y="90408"/>
                  </a:lnTo>
                  <a:lnTo>
                    <a:pt x="302872" y="87165"/>
                  </a:lnTo>
                  <a:lnTo>
                    <a:pt x="363359" y="83937"/>
                  </a:lnTo>
                  <a:lnTo>
                    <a:pt x="423800" y="80727"/>
                  </a:lnTo>
                  <a:lnTo>
                    <a:pt x="484185" y="77536"/>
                  </a:lnTo>
                  <a:lnTo>
                    <a:pt x="544507" y="74370"/>
                  </a:lnTo>
                  <a:lnTo>
                    <a:pt x="604758" y="71229"/>
                  </a:lnTo>
                  <a:lnTo>
                    <a:pt x="664931" y="68117"/>
                  </a:lnTo>
                  <a:lnTo>
                    <a:pt x="725017" y="65037"/>
                  </a:lnTo>
                  <a:lnTo>
                    <a:pt x="785008" y="61993"/>
                  </a:lnTo>
                  <a:lnTo>
                    <a:pt x="844897" y="58986"/>
                  </a:lnTo>
                  <a:lnTo>
                    <a:pt x="904675" y="56019"/>
                  </a:lnTo>
                  <a:lnTo>
                    <a:pt x="964335" y="53097"/>
                  </a:lnTo>
                  <a:lnTo>
                    <a:pt x="1023869" y="50221"/>
                  </a:lnTo>
                  <a:lnTo>
                    <a:pt x="1083269" y="47394"/>
                  </a:lnTo>
                  <a:lnTo>
                    <a:pt x="1142528" y="44620"/>
                  </a:lnTo>
                  <a:lnTo>
                    <a:pt x="1201636" y="41901"/>
                  </a:lnTo>
                  <a:lnTo>
                    <a:pt x="1260587" y="39240"/>
                  </a:lnTo>
                  <a:lnTo>
                    <a:pt x="1319372" y="36640"/>
                  </a:lnTo>
                  <a:lnTo>
                    <a:pt x="1377984" y="34104"/>
                  </a:lnTo>
                  <a:lnTo>
                    <a:pt x="1436415" y="31635"/>
                  </a:lnTo>
                  <a:lnTo>
                    <a:pt x="1494656" y="29236"/>
                  </a:lnTo>
                  <a:lnTo>
                    <a:pt x="1552701" y="26910"/>
                  </a:lnTo>
                  <a:lnTo>
                    <a:pt x="1610541" y="24659"/>
                  </a:lnTo>
                  <a:lnTo>
                    <a:pt x="1668167" y="22486"/>
                  </a:lnTo>
                  <a:lnTo>
                    <a:pt x="1725573" y="20396"/>
                  </a:lnTo>
                  <a:lnTo>
                    <a:pt x="1782751" y="18389"/>
                  </a:lnTo>
                  <a:lnTo>
                    <a:pt x="1839692" y="16470"/>
                  </a:lnTo>
                  <a:lnTo>
                    <a:pt x="1896389" y="14641"/>
                  </a:lnTo>
                  <a:lnTo>
                    <a:pt x="1952834" y="12904"/>
                  </a:lnTo>
                  <a:lnTo>
                    <a:pt x="2009018" y="11264"/>
                  </a:lnTo>
                  <a:lnTo>
                    <a:pt x="2064935" y="9723"/>
                  </a:lnTo>
                  <a:lnTo>
                    <a:pt x="2120575" y="8284"/>
                  </a:lnTo>
                  <a:lnTo>
                    <a:pt x="2175932" y="6949"/>
                  </a:lnTo>
                  <a:lnTo>
                    <a:pt x="2230998" y="5722"/>
                  </a:lnTo>
                  <a:lnTo>
                    <a:pt x="2285764" y="4605"/>
                  </a:lnTo>
                  <a:lnTo>
                    <a:pt x="2340222" y="3602"/>
                  </a:lnTo>
                  <a:lnTo>
                    <a:pt x="2394365" y="2715"/>
                  </a:lnTo>
                  <a:lnTo>
                    <a:pt x="2448185" y="1947"/>
                  </a:lnTo>
                  <a:lnTo>
                    <a:pt x="2501675" y="1302"/>
                  </a:lnTo>
                  <a:lnTo>
                    <a:pt x="2554825" y="781"/>
                  </a:lnTo>
                  <a:lnTo>
                    <a:pt x="2607628" y="389"/>
                  </a:lnTo>
                  <a:lnTo>
                    <a:pt x="2660077" y="127"/>
                  </a:lnTo>
                  <a:lnTo>
                    <a:pt x="2712163" y="0"/>
                  </a:lnTo>
                  <a:lnTo>
                    <a:pt x="2763879" y="8"/>
                  </a:lnTo>
                  <a:lnTo>
                    <a:pt x="2815217" y="157"/>
                  </a:lnTo>
                  <a:lnTo>
                    <a:pt x="2866168" y="448"/>
                  </a:lnTo>
                  <a:lnTo>
                    <a:pt x="2916725" y="884"/>
                  </a:lnTo>
                  <a:lnTo>
                    <a:pt x="2966880" y="1469"/>
                  </a:lnTo>
                  <a:lnTo>
                    <a:pt x="3016626" y="2205"/>
                  </a:lnTo>
                  <a:lnTo>
                    <a:pt x="3065954" y="3095"/>
                  </a:lnTo>
                  <a:lnTo>
                    <a:pt x="3114856" y="4142"/>
                  </a:lnTo>
                  <a:lnTo>
                    <a:pt x="3163324" y="5349"/>
                  </a:lnTo>
                  <a:lnTo>
                    <a:pt x="3211352" y="6719"/>
                  </a:lnTo>
                  <a:lnTo>
                    <a:pt x="3258930" y="8254"/>
                  </a:lnTo>
                  <a:lnTo>
                    <a:pt x="3306051" y="9959"/>
                  </a:lnTo>
                  <a:lnTo>
                    <a:pt x="3352707" y="11835"/>
                  </a:lnTo>
                  <a:lnTo>
                    <a:pt x="3398890" y="13885"/>
                  </a:lnTo>
                  <a:lnTo>
                    <a:pt x="3444592" y="16113"/>
                  </a:lnTo>
                  <a:lnTo>
                    <a:pt x="3489806" y="18521"/>
                  </a:lnTo>
                  <a:lnTo>
                    <a:pt x="3534523" y="21112"/>
                  </a:lnTo>
                  <a:lnTo>
                    <a:pt x="3578736" y="23890"/>
                  </a:lnTo>
                  <a:lnTo>
                    <a:pt x="3622436" y="26856"/>
                  </a:lnTo>
                  <a:lnTo>
                    <a:pt x="3665617" y="30015"/>
                  </a:lnTo>
                  <a:lnTo>
                    <a:pt x="3708269" y="33368"/>
                  </a:lnTo>
                  <a:lnTo>
                    <a:pt x="3750385" y="36919"/>
                  </a:lnTo>
                  <a:lnTo>
                    <a:pt x="3791958" y="40671"/>
                  </a:lnTo>
                  <a:lnTo>
                    <a:pt x="3832979" y="44626"/>
                  </a:lnTo>
                  <a:lnTo>
                    <a:pt x="3873440" y="48788"/>
                  </a:lnTo>
                  <a:lnTo>
                    <a:pt x="3913334" y="53159"/>
                  </a:lnTo>
                  <a:lnTo>
                    <a:pt x="3952652" y="57743"/>
                  </a:lnTo>
                  <a:lnTo>
                    <a:pt x="3991388" y="62541"/>
                  </a:lnTo>
                  <a:lnTo>
                    <a:pt x="4029532" y="67558"/>
                  </a:lnTo>
                  <a:lnTo>
                    <a:pt x="4104015" y="78258"/>
                  </a:lnTo>
                  <a:lnTo>
                    <a:pt x="4176040" y="89864"/>
                  </a:lnTo>
                  <a:lnTo>
                    <a:pt x="4245542" y="102402"/>
                  </a:lnTo>
                  <a:lnTo>
                    <a:pt x="4312459" y="115893"/>
                  </a:lnTo>
                  <a:lnTo>
                    <a:pt x="4376729" y="130362"/>
                  </a:lnTo>
                  <a:lnTo>
                    <a:pt x="4473189" y="155385"/>
                  </a:lnTo>
                  <a:lnTo>
                    <a:pt x="4535366" y="173967"/>
                  </a:lnTo>
                  <a:lnTo>
                    <a:pt x="4594460" y="193686"/>
                  </a:lnTo>
                  <a:lnTo>
                    <a:pt x="4650555" y="214512"/>
                  </a:lnTo>
                  <a:lnTo>
                    <a:pt x="4703730" y="236416"/>
                  </a:lnTo>
                  <a:lnTo>
                    <a:pt x="4754067" y="259366"/>
                  </a:lnTo>
                  <a:lnTo>
                    <a:pt x="4801646" y="283335"/>
                  </a:lnTo>
                  <a:lnTo>
                    <a:pt x="4846550" y="308290"/>
                  </a:lnTo>
                  <a:lnTo>
                    <a:pt x="4888859" y="334203"/>
                  </a:lnTo>
                  <a:lnTo>
                    <a:pt x="4928654" y="361044"/>
                  </a:lnTo>
                  <a:lnTo>
                    <a:pt x="4966016" y="388782"/>
                  </a:lnTo>
                  <a:lnTo>
                    <a:pt x="5001026" y="417388"/>
                  </a:lnTo>
                  <a:lnTo>
                    <a:pt x="5033766" y="446832"/>
                  </a:lnTo>
                  <a:lnTo>
                    <a:pt x="5064317" y="477084"/>
                  </a:lnTo>
                  <a:lnTo>
                    <a:pt x="5092759" y="508114"/>
                  </a:lnTo>
                  <a:lnTo>
                    <a:pt x="5119173" y="539892"/>
                  </a:lnTo>
                  <a:lnTo>
                    <a:pt x="5143642" y="572388"/>
                  </a:lnTo>
                  <a:lnTo>
                    <a:pt x="5166245" y="605573"/>
                  </a:lnTo>
                  <a:lnTo>
                    <a:pt x="5187064" y="639415"/>
                  </a:lnTo>
                  <a:lnTo>
                    <a:pt x="5206181" y="673886"/>
                  </a:lnTo>
                  <a:lnTo>
                    <a:pt x="5223675" y="708956"/>
                  </a:lnTo>
                  <a:lnTo>
                    <a:pt x="5239629" y="744594"/>
                  </a:lnTo>
                  <a:lnTo>
                    <a:pt x="5254123" y="780770"/>
                  </a:lnTo>
                  <a:lnTo>
                    <a:pt x="5267239" y="817456"/>
                  </a:lnTo>
                  <a:lnTo>
                    <a:pt x="5279057" y="854620"/>
                  </a:lnTo>
                  <a:lnTo>
                    <a:pt x="5289659" y="892233"/>
                  </a:lnTo>
                  <a:lnTo>
                    <a:pt x="5299125" y="930264"/>
                  </a:lnTo>
                  <a:lnTo>
                    <a:pt x="5307538" y="968685"/>
                  </a:lnTo>
                  <a:lnTo>
                    <a:pt x="5314977" y="1007465"/>
                  </a:lnTo>
                  <a:lnTo>
                    <a:pt x="5321524" y="1046574"/>
                  </a:lnTo>
                  <a:lnTo>
                    <a:pt x="5327260" y="1085983"/>
                  </a:lnTo>
                  <a:lnTo>
                    <a:pt x="5332266" y="1125660"/>
                  </a:lnTo>
                  <a:lnTo>
                    <a:pt x="5336624" y="1165577"/>
                  </a:lnTo>
                  <a:lnTo>
                    <a:pt x="5340414" y="1205704"/>
                  </a:lnTo>
                  <a:lnTo>
                    <a:pt x="5343717" y="1246010"/>
                  </a:lnTo>
                  <a:lnTo>
                    <a:pt x="5346615" y="1286465"/>
                  </a:lnTo>
                  <a:lnTo>
                    <a:pt x="5349189" y="1327040"/>
                  </a:lnTo>
                  <a:lnTo>
                    <a:pt x="5351519" y="1367705"/>
                  </a:lnTo>
                  <a:lnTo>
                    <a:pt x="5353688" y="1408430"/>
                  </a:lnTo>
                  <a:lnTo>
                    <a:pt x="5355775" y="1449185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260121" y="2794957"/>
              <a:ext cx="2843530" cy="1069975"/>
            </a:xfrm>
            <a:custGeom>
              <a:avLst/>
              <a:gdLst/>
              <a:ahLst/>
              <a:cxnLst/>
              <a:rect l="l" t="t" r="r" b="b"/>
              <a:pathLst>
                <a:path w="2843529" h="1069975">
                  <a:moveTo>
                    <a:pt x="0" y="1069676"/>
                  </a:moveTo>
                  <a:lnTo>
                    <a:pt x="55010" y="1039568"/>
                  </a:lnTo>
                  <a:lnTo>
                    <a:pt x="110000" y="1009482"/>
                  </a:lnTo>
                  <a:lnTo>
                    <a:pt x="164950" y="979438"/>
                  </a:lnTo>
                  <a:lnTo>
                    <a:pt x="219839" y="949457"/>
                  </a:lnTo>
                  <a:lnTo>
                    <a:pt x="274648" y="919562"/>
                  </a:lnTo>
                  <a:lnTo>
                    <a:pt x="329356" y="889772"/>
                  </a:lnTo>
                  <a:lnTo>
                    <a:pt x="383943" y="860110"/>
                  </a:lnTo>
                  <a:lnTo>
                    <a:pt x="438389" y="830596"/>
                  </a:lnTo>
                  <a:lnTo>
                    <a:pt x="492673" y="801252"/>
                  </a:lnTo>
                  <a:lnTo>
                    <a:pt x="546776" y="772099"/>
                  </a:lnTo>
                  <a:lnTo>
                    <a:pt x="600677" y="743158"/>
                  </a:lnTo>
                  <a:lnTo>
                    <a:pt x="654357" y="714450"/>
                  </a:lnTo>
                  <a:lnTo>
                    <a:pt x="707795" y="685997"/>
                  </a:lnTo>
                  <a:lnTo>
                    <a:pt x="760970" y="657819"/>
                  </a:lnTo>
                  <a:lnTo>
                    <a:pt x="813863" y="629938"/>
                  </a:lnTo>
                  <a:lnTo>
                    <a:pt x="866454" y="602375"/>
                  </a:lnTo>
                  <a:lnTo>
                    <a:pt x="918722" y="575152"/>
                  </a:lnTo>
                  <a:lnTo>
                    <a:pt x="970647" y="548289"/>
                  </a:lnTo>
                  <a:lnTo>
                    <a:pt x="1022209" y="521808"/>
                  </a:lnTo>
                  <a:lnTo>
                    <a:pt x="1073389" y="495730"/>
                  </a:lnTo>
                  <a:lnTo>
                    <a:pt x="1124164" y="470076"/>
                  </a:lnTo>
                  <a:lnTo>
                    <a:pt x="1174517" y="444867"/>
                  </a:lnTo>
                  <a:lnTo>
                    <a:pt x="1224426" y="420125"/>
                  </a:lnTo>
                  <a:lnTo>
                    <a:pt x="1273871" y="395871"/>
                  </a:lnTo>
                  <a:lnTo>
                    <a:pt x="1322832" y="372125"/>
                  </a:lnTo>
                  <a:lnTo>
                    <a:pt x="1371289" y="348910"/>
                  </a:lnTo>
                  <a:lnTo>
                    <a:pt x="1419222" y="326246"/>
                  </a:lnTo>
                  <a:lnTo>
                    <a:pt x="1466610" y="304155"/>
                  </a:lnTo>
                  <a:lnTo>
                    <a:pt x="1513434" y="282658"/>
                  </a:lnTo>
                  <a:lnTo>
                    <a:pt x="1559673" y="261775"/>
                  </a:lnTo>
                  <a:lnTo>
                    <a:pt x="1605307" y="241529"/>
                  </a:lnTo>
                  <a:lnTo>
                    <a:pt x="1650315" y="221940"/>
                  </a:lnTo>
                  <a:lnTo>
                    <a:pt x="1694679" y="203030"/>
                  </a:lnTo>
                  <a:lnTo>
                    <a:pt x="1738377" y="184820"/>
                  </a:lnTo>
                  <a:lnTo>
                    <a:pt x="1781390" y="167331"/>
                  </a:lnTo>
                  <a:lnTo>
                    <a:pt x="1823697" y="150584"/>
                  </a:lnTo>
                  <a:lnTo>
                    <a:pt x="1865278" y="134600"/>
                  </a:lnTo>
                  <a:lnTo>
                    <a:pt x="1906113" y="119401"/>
                  </a:lnTo>
                  <a:lnTo>
                    <a:pt x="1946182" y="105008"/>
                  </a:lnTo>
                  <a:lnTo>
                    <a:pt x="1985464" y="91443"/>
                  </a:lnTo>
                  <a:lnTo>
                    <a:pt x="2023939" y="78725"/>
                  </a:lnTo>
                  <a:lnTo>
                    <a:pt x="2061588" y="66877"/>
                  </a:lnTo>
                  <a:lnTo>
                    <a:pt x="2098391" y="55919"/>
                  </a:lnTo>
                  <a:lnTo>
                    <a:pt x="2169373" y="36761"/>
                  </a:lnTo>
                  <a:lnTo>
                    <a:pt x="2236726" y="21421"/>
                  </a:lnTo>
                  <a:lnTo>
                    <a:pt x="2300289" y="10067"/>
                  </a:lnTo>
                  <a:lnTo>
                    <a:pt x="2359899" y="2870"/>
                  </a:lnTo>
                  <a:lnTo>
                    <a:pt x="2415396" y="0"/>
                  </a:lnTo>
                  <a:lnTo>
                    <a:pt x="2460904" y="1159"/>
                  </a:lnTo>
                  <a:lnTo>
                    <a:pt x="2503188" y="5710"/>
                  </a:lnTo>
                  <a:lnTo>
                    <a:pt x="2542359" y="13534"/>
                  </a:lnTo>
                  <a:lnTo>
                    <a:pt x="2611806" y="38539"/>
                  </a:lnTo>
                  <a:lnTo>
                    <a:pt x="2670135" y="75237"/>
                  </a:lnTo>
                  <a:lnTo>
                    <a:pt x="2718234" y="122693"/>
                  </a:lnTo>
                  <a:lnTo>
                    <a:pt x="2756994" y="179972"/>
                  </a:lnTo>
                  <a:lnTo>
                    <a:pt x="2787304" y="246137"/>
                  </a:lnTo>
                  <a:lnTo>
                    <a:pt x="2799568" y="282261"/>
                  </a:lnTo>
                  <a:lnTo>
                    <a:pt x="2810054" y="320255"/>
                  </a:lnTo>
                  <a:lnTo>
                    <a:pt x="2818871" y="360003"/>
                  </a:lnTo>
                  <a:lnTo>
                    <a:pt x="2826132" y="401389"/>
                  </a:lnTo>
                  <a:lnTo>
                    <a:pt x="2831948" y="444294"/>
                  </a:lnTo>
                  <a:lnTo>
                    <a:pt x="2836429" y="488603"/>
                  </a:lnTo>
                  <a:lnTo>
                    <a:pt x="2839687" y="534198"/>
                  </a:lnTo>
                  <a:lnTo>
                    <a:pt x="2841833" y="580963"/>
                  </a:lnTo>
                  <a:lnTo>
                    <a:pt x="2842979" y="628779"/>
                  </a:lnTo>
                  <a:lnTo>
                    <a:pt x="2843235" y="677532"/>
                  </a:lnTo>
                  <a:lnTo>
                    <a:pt x="2842713" y="727103"/>
                  </a:lnTo>
                  <a:lnTo>
                    <a:pt x="2841524" y="777375"/>
                  </a:lnTo>
                  <a:lnTo>
                    <a:pt x="2839779" y="828232"/>
                  </a:lnTo>
                  <a:lnTo>
                    <a:pt x="2837589" y="879557"/>
                  </a:lnTo>
                  <a:lnTo>
                    <a:pt x="2835066" y="931233"/>
                  </a:lnTo>
                  <a:lnTo>
                    <a:pt x="2832320" y="983143"/>
                  </a:lnTo>
                  <a:lnTo>
                    <a:pt x="2829464" y="1035170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222737" y="2378065"/>
              <a:ext cx="5356225" cy="1449705"/>
            </a:xfrm>
            <a:custGeom>
              <a:avLst/>
              <a:gdLst/>
              <a:ahLst/>
              <a:cxnLst/>
              <a:rect l="l" t="t" r="r" b="b"/>
              <a:pathLst>
                <a:path w="5356225" h="1449704">
                  <a:moveTo>
                    <a:pt x="0" y="103465"/>
                  </a:moveTo>
                  <a:lnTo>
                    <a:pt x="60605" y="100193"/>
                  </a:lnTo>
                  <a:lnTo>
                    <a:pt x="121203" y="96925"/>
                  </a:lnTo>
                  <a:lnTo>
                    <a:pt x="181786" y="93662"/>
                  </a:lnTo>
                  <a:lnTo>
                    <a:pt x="242344" y="90408"/>
                  </a:lnTo>
                  <a:lnTo>
                    <a:pt x="302872" y="87165"/>
                  </a:lnTo>
                  <a:lnTo>
                    <a:pt x="363359" y="83937"/>
                  </a:lnTo>
                  <a:lnTo>
                    <a:pt x="423800" y="80727"/>
                  </a:lnTo>
                  <a:lnTo>
                    <a:pt x="484185" y="77536"/>
                  </a:lnTo>
                  <a:lnTo>
                    <a:pt x="544507" y="74370"/>
                  </a:lnTo>
                  <a:lnTo>
                    <a:pt x="604758" y="71229"/>
                  </a:lnTo>
                  <a:lnTo>
                    <a:pt x="664931" y="68117"/>
                  </a:lnTo>
                  <a:lnTo>
                    <a:pt x="725017" y="65037"/>
                  </a:lnTo>
                  <a:lnTo>
                    <a:pt x="785008" y="61993"/>
                  </a:lnTo>
                  <a:lnTo>
                    <a:pt x="844897" y="58986"/>
                  </a:lnTo>
                  <a:lnTo>
                    <a:pt x="904675" y="56019"/>
                  </a:lnTo>
                  <a:lnTo>
                    <a:pt x="964335" y="53097"/>
                  </a:lnTo>
                  <a:lnTo>
                    <a:pt x="1023869" y="50221"/>
                  </a:lnTo>
                  <a:lnTo>
                    <a:pt x="1083269" y="47394"/>
                  </a:lnTo>
                  <a:lnTo>
                    <a:pt x="1142528" y="44620"/>
                  </a:lnTo>
                  <a:lnTo>
                    <a:pt x="1201636" y="41901"/>
                  </a:lnTo>
                  <a:lnTo>
                    <a:pt x="1260587" y="39240"/>
                  </a:lnTo>
                  <a:lnTo>
                    <a:pt x="1319372" y="36640"/>
                  </a:lnTo>
                  <a:lnTo>
                    <a:pt x="1377984" y="34104"/>
                  </a:lnTo>
                  <a:lnTo>
                    <a:pt x="1436415" y="31635"/>
                  </a:lnTo>
                  <a:lnTo>
                    <a:pt x="1494657" y="29236"/>
                  </a:lnTo>
                  <a:lnTo>
                    <a:pt x="1552701" y="26910"/>
                  </a:lnTo>
                  <a:lnTo>
                    <a:pt x="1610541" y="24659"/>
                  </a:lnTo>
                  <a:lnTo>
                    <a:pt x="1668168" y="22486"/>
                  </a:lnTo>
                  <a:lnTo>
                    <a:pt x="1725574" y="20396"/>
                  </a:lnTo>
                  <a:lnTo>
                    <a:pt x="1782751" y="18389"/>
                  </a:lnTo>
                  <a:lnTo>
                    <a:pt x="1839692" y="16470"/>
                  </a:lnTo>
                  <a:lnTo>
                    <a:pt x="1896389" y="14641"/>
                  </a:lnTo>
                  <a:lnTo>
                    <a:pt x="1952834" y="12904"/>
                  </a:lnTo>
                  <a:lnTo>
                    <a:pt x="2009018" y="11264"/>
                  </a:lnTo>
                  <a:lnTo>
                    <a:pt x="2064935" y="9723"/>
                  </a:lnTo>
                  <a:lnTo>
                    <a:pt x="2120576" y="8284"/>
                  </a:lnTo>
                  <a:lnTo>
                    <a:pt x="2175933" y="6949"/>
                  </a:lnTo>
                  <a:lnTo>
                    <a:pt x="2230998" y="5722"/>
                  </a:lnTo>
                  <a:lnTo>
                    <a:pt x="2285764" y="4605"/>
                  </a:lnTo>
                  <a:lnTo>
                    <a:pt x="2340222" y="3602"/>
                  </a:lnTo>
                  <a:lnTo>
                    <a:pt x="2394366" y="2715"/>
                  </a:lnTo>
                  <a:lnTo>
                    <a:pt x="2448186" y="1947"/>
                  </a:lnTo>
                  <a:lnTo>
                    <a:pt x="2501675" y="1302"/>
                  </a:lnTo>
                  <a:lnTo>
                    <a:pt x="2554825" y="781"/>
                  </a:lnTo>
                  <a:lnTo>
                    <a:pt x="2607629" y="389"/>
                  </a:lnTo>
                  <a:lnTo>
                    <a:pt x="2660077" y="127"/>
                  </a:lnTo>
                  <a:lnTo>
                    <a:pt x="2712164" y="0"/>
                  </a:lnTo>
                  <a:lnTo>
                    <a:pt x="2763879" y="8"/>
                  </a:lnTo>
                  <a:lnTo>
                    <a:pt x="2815217" y="157"/>
                  </a:lnTo>
                  <a:lnTo>
                    <a:pt x="2866168" y="448"/>
                  </a:lnTo>
                  <a:lnTo>
                    <a:pt x="2916726" y="884"/>
                  </a:lnTo>
                  <a:lnTo>
                    <a:pt x="2966881" y="1469"/>
                  </a:lnTo>
                  <a:lnTo>
                    <a:pt x="3016626" y="2205"/>
                  </a:lnTo>
                  <a:lnTo>
                    <a:pt x="3065954" y="3095"/>
                  </a:lnTo>
                  <a:lnTo>
                    <a:pt x="3114856" y="4142"/>
                  </a:lnTo>
                  <a:lnTo>
                    <a:pt x="3163325" y="5349"/>
                  </a:lnTo>
                  <a:lnTo>
                    <a:pt x="3211352" y="6719"/>
                  </a:lnTo>
                  <a:lnTo>
                    <a:pt x="3258930" y="8254"/>
                  </a:lnTo>
                  <a:lnTo>
                    <a:pt x="3306051" y="9959"/>
                  </a:lnTo>
                  <a:lnTo>
                    <a:pt x="3352707" y="11835"/>
                  </a:lnTo>
                  <a:lnTo>
                    <a:pt x="3398890" y="13885"/>
                  </a:lnTo>
                  <a:lnTo>
                    <a:pt x="3444593" y="16113"/>
                  </a:lnTo>
                  <a:lnTo>
                    <a:pt x="3489806" y="18521"/>
                  </a:lnTo>
                  <a:lnTo>
                    <a:pt x="3534524" y="21112"/>
                  </a:lnTo>
                  <a:lnTo>
                    <a:pt x="3578736" y="23890"/>
                  </a:lnTo>
                  <a:lnTo>
                    <a:pt x="3622437" y="26856"/>
                  </a:lnTo>
                  <a:lnTo>
                    <a:pt x="3665617" y="30015"/>
                  </a:lnTo>
                  <a:lnTo>
                    <a:pt x="3708269" y="33368"/>
                  </a:lnTo>
                  <a:lnTo>
                    <a:pt x="3750386" y="36919"/>
                  </a:lnTo>
                  <a:lnTo>
                    <a:pt x="3791958" y="40671"/>
                  </a:lnTo>
                  <a:lnTo>
                    <a:pt x="3832979" y="44626"/>
                  </a:lnTo>
                  <a:lnTo>
                    <a:pt x="3873440" y="48788"/>
                  </a:lnTo>
                  <a:lnTo>
                    <a:pt x="3913334" y="53159"/>
                  </a:lnTo>
                  <a:lnTo>
                    <a:pt x="3952653" y="57743"/>
                  </a:lnTo>
                  <a:lnTo>
                    <a:pt x="3991388" y="62541"/>
                  </a:lnTo>
                  <a:lnTo>
                    <a:pt x="4029532" y="67558"/>
                  </a:lnTo>
                  <a:lnTo>
                    <a:pt x="4104015" y="78258"/>
                  </a:lnTo>
                  <a:lnTo>
                    <a:pt x="4176040" y="89864"/>
                  </a:lnTo>
                  <a:lnTo>
                    <a:pt x="4245542" y="102402"/>
                  </a:lnTo>
                  <a:lnTo>
                    <a:pt x="4312460" y="115893"/>
                  </a:lnTo>
                  <a:lnTo>
                    <a:pt x="4376729" y="130362"/>
                  </a:lnTo>
                  <a:lnTo>
                    <a:pt x="4473189" y="155385"/>
                  </a:lnTo>
                  <a:lnTo>
                    <a:pt x="4535366" y="173967"/>
                  </a:lnTo>
                  <a:lnTo>
                    <a:pt x="4594460" y="193686"/>
                  </a:lnTo>
                  <a:lnTo>
                    <a:pt x="4650555" y="214512"/>
                  </a:lnTo>
                  <a:lnTo>
                    <a:pt x="4703730" y="236416"/>
                  </a:lnTo>
                  <a:lnTo>
                    <a:pt x="4754067" y="259366"/>
                  </a:lnTo>
                  <a:lnTo>
                    <a:pt x="4801646" y="283335"/>
                  </a:lnTo>
                  <a:lnTo>
                    <a:pt x="4846550" y="308290"/>
                  </a:lnTo>
                  <a:lnTo>
                    <a:pt x="4888859" y="334203"/>
                  </a:lnTo>
                  <a:lnTo>
                    <a:pt x="4928654" y="361044"/>
                  </a:lnTo>
                  <a:lnTo>
                    <a:pt x="4966016" y="388782"/>
                  </a:lnTo>
                  <a:lnTo>
                    <a:pt x="5001026" y="417388"/>
                  </a:lnTo>
                  <a:lnTo>
                    <a:pt x="5033766" y="446832"/>
                  </a:lnTo>
                  <a:lnTo>
                    <a:pt x="5064317" y="477084"/>
                  </a:lnTo>
                  <a:lnTo>
                    <a:pt x="5092759" y="508114"/>
                  </a:lnTo>
                  <a:lnTo>
                    <a:pt x="5119173" y="539892"/>
                  </a:lnTo>
                  <a:lnTo>
                    <a:pt x="5143642" y="572388"/>
                  </a:lnTo>
                  <a:lnTo>
                    <a:pt x="5166245" y="605573"/>
                  </a:lnTo>
                  <a:lnTo>
                    <a:pt x="5187064" y="639415"/>
                  </a:lnTo>
                  <a:lnTo>
                    <a:pt x="5206181" y="673886"/>
                  </a:lnTo>
                  <a:lnTo>
                    <a:pt x="5223675" y="708956"/>
                  </a:lnTo>
                  <a:lnTo>
                    <a:pt x="5239629" y="744594"/>
                  </a:lnTo>
                  <a:lnTo>
                    <a:pt x="5254123" y="780770"/>
                  </a:lnTo>
                  <a:lnTo>
                    <a:pt x="5267239" y="817456"/>
                  </a:lnTo>
                  <a:lnTo>
                    <a:pt x="5279057" y="854620"/>
                  </a:lnTo>
                  <a:lnTo>
                    <a:pt x="5289659" y="892233"/>
                  </a:lnTo>
                  <a:lnTo>
                    <a:pt x="5299125" y="930264"/>
                  </a:lnTo>
                  <a:lnTo>
                    <a:pt x="5307538" y="968685"/>
                  </a:lnTo>
                  <a:lnTo>
                    <a:pt x="5314977" y="1007465"/>
                  </a:lnTo>
                  <a:lnTo>
                    <a:pt x="5321524" y="1046574"/>
                  </a:lnTo>
                  <a:lnTo>
                    <a:pt x="5327260" y="1085983"/>
                  </a:lnTo>
                  <a:lnTo>
                    <a:pt x="5332266" y="1125660"/>
                  </a:lnTo>
                  <a:lnTo>
                    <a:pt x="5336624" y="1165577"/>
                  </a:lnTo>
                  <a:lnTo>
                    <a:pt x="5340414" y="1205704"/>
                  </a:lnTo>
                  <a:lnTo>
                    <a:pt x="5343717" y="1246010"/>
                  </a:lnTo>
                  <a:lnTo>
                    <a:pt x="5346615" y="1286465"/>
                  </a:lnTo>
                  <a:lnTo>
                    <a:pt x="5349189" y="1327040"/>
                  </a:lnTo>
                  <a:lnTo>
                    <a:pt x="5351519" y="1367705"/>
                  </a:lnTo>
                  <a:lnTo>
                    <a:pt x="5353688" y="1408430"/>
                  </a:lnTo>
                  <a:lnTo>
                    <a:pt x="5355775" y="1449185"/>
                  </a:lnTo>
                </a:path>
              </a:pathLst>
            </a:custGeom>
            <a:ln w="3175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356513" y="4401458"/>
              <a:ext cx="1056005" cy="1016000"/>
            </a:xfrm>
            <a:custGeom>
              <a:avLst/>
              <a:gdLst/>
              <a:ahLst/>
              <a:cxnLst/>
              <a:rect l="l" t="t" r="r" b="b"/>
              <a:pathLst>
                <a:path w="1056004" h="1016000">
                  <a:moveTo>
                    <a:pt x="35664" y="915587"/>
                  </a:moveTo>
                  <a:lnTo>
                    <a:pt x="0" y="1015931"/>
                  </a:lnTo>
                  <a:lnTo>
                    <a:pt x="101672" y="984256"/>
                  </a:lnTo>
                  <a:lnTo>
                    <a:pt x="90244" y="972367"/>
                  </a:lnTo>
                  <a:lnTo>
                    <a:pt x="68225" y="972367"/>
                  </a:lnTo>
                  <a:lnTo>
                    <a:pt x="46222" y="949478"/>
                  </a:lnTo>
                  <a:lnTo>
                    <a:pt x="57667" y="938477"/>
                  </a:lnTo>
                  <a:lnTo>
                    <a:pt x="35664" y="915587"/>
                  </a:lnTo>
                  <a:close/>
                </a:path>
                <a:path w="1056004" h="1016000">
                  <a:moveTo>
                    <a:pt x="57667" y="938477"/>
                  </a:moveTo>
                  <a:lnTo>
                    <a:pt x="46222" y="949478"/>
                  </a:lnTo>
                  <a:lnTo>
                    <a:pt x="68225" y="972367"/>
                  </a:lnTo>
                  <a:lnTo>
                    <a:pt x="79669" y="961366"/>
                  </a:lnTo>
                  <a:lnTo>
                    <a:pt x="57667" y="938477"/>
                  </a:lnTo>
                  <a:close/>
                </a:path>
                <a:path w="1056004" h="1016000">
                  <a:moveTo>
                    <a:pt x="79669" y="961366"/>
                  </a:moveTo>
                  <a:lnTo>
                    <a:pt x="68225" y="972367"/>
                  </a:lnTo>
                  <a:lnTo>
                    <a:pt x="90244" y="972367"/>
                  </a:lnTo>
                  <a:lnTo>
                    <a:pt x="79669" y="961366"/>
                  </a:lnTo>
                  <a:close/>
                </a:path>
                <a:path w="1056004" h="1016000">
                  <a:moveTo>
                    <a:pt x="1033948" y="0"/>
                  </a:moveTo>
                  <a:lnTo>
                    <a:pt x="57667" y="938477"/>
                  </a:lnTo>
                  <a:lnTo>
                    <a:pt x="79669" y="961366"/>
                  </a:lnTo>
                  <a:lnTo>
                    <a:pt x="1055951" y="22889"/>
                  </a:lnTo>
                  <a:lnTo>
                    <a:pt x="1033948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002128" y="3541998"/>
            <a:ext cx="1127125" cy="6584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83820" rIns="0" bIns="0" rtlCol="0">
            <a:spAutoFit/>
          </a:bodyPr>
          <a:lstStyle/>
          <a:p>
            <a:pPr marL="501650" marR="188595" indent="-306070">
              <a:lnSpc>
                <a:spcPts val="1900"/>
              </a:lnSpc>
              <a:spcBef>
                <a:spcPts val="6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5195" y="2188343"/>
            <a:ext cx="1143635" cy="66230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482" y="3759911"/>
            <a:ext cx="8312784" cy="2287905"/>
            <a:chOff x="3325482" y="3759911"/>
            <a:chExt cx="8312784" cy="2287905"/>
          </a:xfrm>
        </p:grpSpPr>
        <p:sp>
          <p:nvSpPr>
            <p:cNvPr id="3" name="object 3"/>
            <p:cNvSpPr/>
            <p:nvPr/>
          </p:nvSpPr>
          <p:spPr>
            <a:xfrm>
              <a:off x="3325482" y="3759911"/>
              <a:ext cx="8312784" cy="769620"/>
            </a:xfrm>
            <a:custGeom>
              <a:avLst/>
              <a:gdLst/>
              <a:ahLst/>
              <a:cxnLst/>
              <a:rect l="l" t="t" r="r" b="b"/>
              <a:pathLst>
                <a:path w="8312784" h="769620">
                  <a:moveTo>
                    <a:pt x="8312570" y="0"/>
                  </a:moveTo>
                  <a:lnTo>
                    <a:pt x="0" y="0"/>
                  </a:lnTo>
                  <a:lnTo>
                    <a:pt x="0" y="769443"/>
                  </a:lnTo>
                  <a:lnTo>
                    <a:pt x="8312570" y="769443"/>
                  </a:lnTo>
                  <a:lnTo>
                    <a:pt x="8312570" y="0"/>
                  </a:lnTo>
                  <a:close/>
                </a:path>
              </a:pathLst>
            </a:custGeom>
            <a:solidFill>
              <a:srgbClr val="727272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30402" y="5278209"/>
              <a:ext cx="646739" cy="7694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97132" y="5597596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1993" y="517651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ServletContext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Interface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Container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5124" y="2384195"/>
            <a:ext cx="1291590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marR="5080" indent="-97155">
              <a:lnSpc>
                <a:spcPct val="124000"/>
              </a:lnSpc>
              <a:spcBef>
                <a:spcPts val="95"/>
              </a:spcBef>
            </a:pPr>
            <a:r>
              <a:rPr sz="235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350" spc="85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li</a:t>
            </a:r>
            <a:r>
              <a:rPr sz="2350" spc="35" dirty="0">
                <a:latin typeface="Verdana" panose="020B0604030504040204"/>
                <a:cs typeface="Verdana" panose="020B0604030504040204"/>
              </a:rPr>
              <a:t>n</a:t>
            </a:r>
            <a:r>
              <a:rPr sz="2350" spc="-20" dirty="0">
                <a:latin typeface="Verdana" panose="020B0604030504040204"/>
                <a:cs typeface="Verdana" panose="020B0604030504040204"/>
              </a:rPr>
              <a:t>a  </a:t>
            </a:r>
            <a:r>
              <a:rPr sz="2350" spc="75" dirty="0">
                <a:latin typeface="Verdana" panose="020B0604030504040204"/>
                <a:cs typeface="Verdana" panose="020B0604030504040204"/>
              </a:rPr>
              <a:t>Engine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8572" y="5618988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91239" y="4943961"/>
            <a:ext cx="2620010" cy="1463040"/>
            <a:chOff x="4091239" y="4943961"/>
            <a:chExt cx="2620010" cy="14630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1239" y="4943961"/>
              <a:ext cx="401543" cy="14627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13594" y="5269687"/>
              <a:ext cx="646739" cy="7694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80322" y="5589074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71762" y="5609844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74429" y="4935439"/>
            <a:ext cx="2574925" cy="1463040"/>
            <a:chOff x="5374429" y="4935439"/>
            <a:chExt cx="2574925" cy="14630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4429" y="4935439"/>
              <a:ext cx="401543" cy="14627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1902" y="5274449"/>
              <a:ext cx="646739" cy="7694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8631" y="5593837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11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11" y="307777"/>
                  </a:lnTo>
                  <a:lnTo>
                    <a:pt x="1030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010071" y="5612891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88487" y="1934320"/>
            <a:ext cx="5589905" cy="4471670"/>
            <a:chOff x="3288487" y="1934320"/>
            <a:chExt cx="5589905" cy="447167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271" y="4942958"/>
              <a:ext cx="401542" cy="14627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01187" y="1947020"/>
              <a:ext cx="5564505" cy="4323080"/>
            </a:xfrm>
            <a:custGeom>
              <a:avLst/>
              <a:gdLst/>
              <a:ahLst/>
              <a:cxnLst/>
              <a:rect l="l" t="t" r="r" b="b"/>
              <a:pathLst>
                <a:path w="5564505" h="4323080">
                  <a:moveTo>
                    <a:pt x="0" y="0"/>
                  </a:moveTo>
                  <a:lnTo>
                    <a:pt x="5563892" y="0"/>
                  </a:lnTo>
                  <a:lnTo>
                    <a:pt x="5563892" y="4322588"/>
                  </a:lnTo>
                  <a:lnTo>
                    <a:pt x="0" y="43225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877779" y="3759911"/>
            <a:ext cx="2760345" cy="769620"/>
          </a:xfrm>
          <a:prstGeom prst="rect">
            <a:avLst/>
          </a:prstGeom>
          <a:solidFill>
            <a:srgbClr val="727272">
              <a:alpha val="45098"/>
            </a:srgbClr>
          </a:solidFill>
        </p:spPr>
        <p:txBody>
          <a:bodyPr vert="horz" wrap="square" lIns="0" tIns="22606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780"/>
              </a:spcBef>
            </a:pPr>
            <a:r>
              <a:rPr sz="2350" spc="55" dirty="0">
                <a:latin typeface="Verdana" panose="020B0604030504040204"/>
                <a:cs typeface="Verdana" panose="020B0604030504040204"/>
              </a:rPr>
              <a:t>HttpSessions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13164" y="5222958"/>
            <a:ext cx="12839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5" dirty="0">
                <a:latin typeface="Verdana" panose="020B0604030504040204"/>
                <a:cs typeface="Verdana" panose="020B0604030504040204"/>
              </a:rPr>
              <a:t>Se</a:t>
            </a:r>
            <a:r>
              <a:rPr sz="2350" spc="15" dirty="0">
                <a:latin typeface="Verdana" panose="020B0604030504040204"/>
                <a:cs typeface="Verdana" panose="020B0604030504040204"/>
              </a:rPr>
              <a:t>r</a:t>
            </a:r>
            <a:r>
              <a:rPr sz="235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350" spc="70" dirty="0">
                <a:latin typeface="Verdana" panose="020B0604030504040204"/>
                <a:cs typeface="Verdana" panose="020B0604030504040204"/>
              </a:rPr>
              <a:t>e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-30" dirty="0">
                <a:latin typeface="Verdana" panose="020B0604030504040204"/>
                <a:cs typeface="Verdana" panose="020B0604030504040204"/>
              </a:rPr>
              <a:t>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7551" y="3824843"/>
            <a:ext cx="2418080" cy="658495"/>
          </a:xfrm>
          <a:custGeom>
            <a:avLst/>
            <a:gdLst/>
            <a:ahLst/>
            <a:cxnLst/>
            <a:rect l="l" t="t" r="r" b="b"/>
            <a:pathLst>
              <a:path w="2418079" h="658495">
                <a:moveTo>
                  <a:pt x="2417936" y="0"/>
                </a:moveTo>
                <a:lnTo>
                  <a:pt x="0" y="0"/>
                </a:lnTo>
                <a:lnTo>
                  <a:pt x="0" y="658367"/>
                </a:lnTo>
                <a:lnTo>
                  <a:pt x="2417936" y="658367"/>
                </a:lnTo>
                <a:lnTo>
                  <a:pt x="241793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87731" y="4005579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513" y="3833050"/>
            <a:ext cx="2418715" cy="662305"/>
          </a:xfrm>
          <a:custGeom>
            <a:avLst/>
            <a:gdLst/>
            <a:ahLst/>
            <a:cxnLst/>
            <a:rect l="l" t="t" r="r" b="b"/>
            <a:pathLst>
              <a:path w="2418715" h="662304">
                <a:moveTo>
                  <a:pt x="2418364" y="0"/>
                </a:moveTo>
                <a:lnTo>
                  <a:pt x="0" y="0"/>
                </a:lnTo>
                <a:lnTo>
                  <a:pt x="0" y="661948"/>
                </a:lnTo>
                <a:lnTo>
                  <a:pt x="2418364" y="661948"/>
                </a:lnTo>
                <a:lnTo>
                  <a:pt x="241836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477606" y="4017772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8112" y="2077251"/>
            <a:ext cx="7831455" cy="3201035"/>
            <a:chOff x="828112" y="2077251"/>
            <a:chExt cx="7831455" cy="320103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607" y="2145636"/>
              <a:ext cx="1375473" cy="14083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5488" y="2117181"/>
              <a:ext cx="1430200" cy="14630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8923" y="2077251"/>
              <a:ext cx="1430200" cy="14630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8415" y="2137140"/>
              <a:ext cx="1375473" cy="14083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32875" y="2085240"/>
              <a:ext cx="5126355" cy="1495425"/>
            </a:xfrm>
            <a:custGeom>
              <a:avLst/>
              <a:gdLst/>
              <a:ahLst/>
              <a:cxnLst/>
              <a:rect l="l" t="t" r="r" b="b"/>
              <a:pathLst>
                <a:path w="5126355" h="1495425">
                  <a:moveTo>
                    <a:pt x="5126248" y="0"/>
                  </a:moveTo>
                  <a:lnTo>
                    <a:pt x="0" y="0"/>
                  </a:lnTo>
                  <a:lnTo>
                    <a:pt x="0" y="1494979"/>
                  </a:lnTo>
                  <a:lnTo>
                    <a:pt x="5126248" y="1494979"/>
                  </a:lnTo>
                  <a:lnTo>
                    <a:pt x="5126248" y="0"/>
                  </a:lnTo>
                  <a:close/>
                </a:path>
              </a:pathLst>
            </a:custGeom>
            <a:solidFill>
              <a:srgbClr val="FFFFFF">
                <a:alpha val="6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08663" y="4408633"/>
              <a:ext cx="277495" cy="869950"/>
            </a:xfrm>
            <a:custGeom>
              <a:avLst/>
              <a:gdLst/>
              <a:ahLst/>
              <a:cxnLst/>
              <a:rect l="l" t="t" r="r" b="b"/>
              <a:pathLst>
                <a:path w="277495" h="869950">
                  <a:moveTo>
                    <a:pt x="0" y="765027"/>
                  </a:moveTo>
                  <a:lnTo>
                    <a:pt x="20261" y="869575"/>
                  </a:lnTo>
                  <a:lnTo>
                    <a:pt x="85627" y="797391"/>
                  </a:lnTo>
                  <a:lnTo>
                    <a:pt x="56893" y="797391"/>
                  </a:lnTo>
                  <a:lnTo>
                    <a:pt x="26313" y="788854"/>
                  </a:lnTo>
                  <a:lnTo>
                    <a:pt x="30581" y="773564"/>
                  </a:lnTo>
                  <a:lnTo>
                    <a:pt x="0" y="765027"/>
                  </a:lnTo>
                  <a:close/>
                </a:path>
                <a:path w="277495" h="869950">
                  <a:moveTo>
                    <a:pt x="30581" y="773564"/>
                  </a:moveTo>
                  <a:lnTo>
                    <a:pt x="26313" y="788854"/>
                  </a:lnTo>
                  <a:lnTo>
                    <a:pt x="56893" y="797391"/>
                  </a:lnTo>
                  <a:lnTo>
                    <a:pt x="61161" y="782101"/>
                  </a:lnTo>
                  <a:lnTo>
                    <a:pt x="30581" y="773564"/>
                  </a:lnTo>
                  <a:close/>
                </a:path>
                <a:path w="277495" h="869950">
                  <a:moveTo>
                    <a:pt x="61161" y="782101"/>
                  </a:moveTo>
                  <a:lnTo>
                    <a:pt x="56893" y="797391"/>
                  </a:lnTo>
                  <a:lnTo>
                    <a:pt x="85627" y="797391"/>
                  </a:lnTo>
                  <a:lnTo>
                    <a:pt x="91742" y="790638"/>
                  </a:lnTo>
                  <a:lnTo>
                    <a:pt x="61161" y="782101"/>
                  </a:lnTo>
                  <a:close/>
                </a:path>
                <a:path w="277495" h="869950">
                  <a:moveTo>
                    <a:pt x="246520" y="0"/>
                  </a:moveTo>
                  <a:lnTo>
                    <a:pt x="30581" y="773564"/>
                  </a:lnTo>
                  <a:lnTo>
                    <a:pt x="61161" y="782101"/>
                  </a:lnTo>
                  <a:lnTo>
                    <a:pt x="277101" y="8536"/>
                  </a:lnTo>
                  <a:lnTo>
                    <a:pt x="24652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777" y="3881177"/>
              <a:ext cx="551670" cy="5120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6522" y="3895059"/>
              <a:ext cx="551670" cy="5120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891408" y="4529354"/>
              <a:ext cx="210820" cy="749300"/>
            </a:xfrm>
            <a:custGeom>
              <a:avLst/>
              <a:gdLst/>
              <a:ahLst/>
              <a:cxnLst/>
              <a:rect l="l" t="t" r="r" b="b"/>
              <a:pathLst>
                <a:path w="210820" h="749300">
                  <a:moveTo>
                    <a:pt x="148094" y="658835"/>
                  </a:moveTo>
                  <a:lnTo>
                    <a:pt x="117010" y="665303"/>
                  </a:lnTo>
                  <a:lnTo>
                    <a:pt x="183040" y="748854"/>
                  </a:lnTo>
                  <a:lnTo>
                    <a:pt x="202732" y="674377"/>
                  </a:lnTo>
                  <a:lnTo>
                    <a:pt x="151328" y="674377"/>
                  </a:lnTo>
                  <a:lnTo>
                    <a:pt x="148094" y="658835"/>
                  </a:lnTo>
                  <a:close/>
                </a:path>
                <a:path w="210820" h="749300">
                  <a:moveTo>
                    <a:pt x="179178" y="652367"/>
                  </a:moveTo>
                  <a:lnTo>
                    <a:pt x="148094" y="658835"/>
                  </a:lnTo>
                  <a:lnTo>
                    <a:pt x="151328" y="674377"/>
                  </a:lnTo>
                  <a:lnTo>
                    <a:pt x="182412" y="667909"/>
                  </a:lnTo>
                  <a:lnTo>
                    <a:pt x="179178" y="652367"/>
                  </a:lnTo>
                  <a:close/>
                </a:path>
                <a:path w="210820" h="749300">
                  <a:moveTo>
                    <a:pt x="210262" y="645900"/>
                  </a:moveTo>
                  <a:lnTo>
                    <a:pt x="179178" y="652367"/>
                  </a:lnTo>
                  <a:lnTo>
                    <a:pt x="182412" y="667909"/>
                  </a:lnTo>
                  <a:lnTo>
                    <a:pt x="151328" y="674377"/>
                  </a:lnTo>
                  <a:lnTo>
                    <a:pt x="202732" y="674377"/>
                  </a:lnTo>
                  <a:lnTo>
                    <a:pt x="210262" y="645900"/>
                  </a:lnTo>
                  <a:close/>
                </a:path>
                <a:path w="210820" h="749300">
                  <a:moveTo>
                    <a:pt x="156541" y="543572"/>
                  </a:moveTo>
                  <a:lnTo>
                    <a:pt x="125456" y="550040"/>
                  </a:lnTo>
                  <a:lnTo>
                    <a:pt x="148094" y="658835"/>
                  </a:lnTo>
                  <a:lnTo>
                    <a:pt x="179178" y="652367"/>
                  </a:lnTo>
                  <a:lnTo>
                    <a:pt x="156541" y="543572"/>
                  </a:lnTo>
                  <a:close/>
                </a:path>
                <a:path w="210820" h="749300">
                  <a:moveTo>
                    <a:pt x="111267" y="325983"/>
                  </a:moveTo>
                  <a:lnTo>
                    <a:pt x="80182" y="332450"/>
                  </a:lnTo>
                  <a:lnTo>
                    <a:pt x="106053" y="456787"/>
                  </a:lnTo>
                  <a:lnTo>
                    <a:pt x="137138" y="450320"/>
                  </a:lnTo>
                  <a:lnTo>
                    <a:pt x="111267" y="325983"/>
                  </a:lnTo>
                  <a:close/>
                </a:path>
                <a:path w="210820" h="749300">
                  <a:moveTo>
                    <a:pt x="65991" y="108393"/>
                  </a:moveTo>
                  <a:lnTo>
                    <a:pt x="34907" y="114861"/>
                  </a:lnTo>
                  <a:lnTo>
                    <a:pt x="60778" y="239198"/>
                  </a:lnTo>
                  <a:lnTo>
                    <a:pt x="91862" y="232730"/>
                  </a:lnTo>
                  <a:lnTo>
                    <a:pt x="65991" y="108393"/>
                  </a:lnTo>
                  <a:close/>
                </a:path>
                <a:path w="210820" h="749300">
                  <a:moveTo>
                    <a:pt x="27223" y="0"/>
                  </a:moveTo>
                  <a:lnTo>
                    <a:pt x="0" y="102955"/>
                  </a:lnTo>
                  <a:lnTo>
                    <a:pt x="93253" y="83552"/>
                  </a:lnTo>
                  <a:lnTo>
                    <a:pt x="2722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112" y="2077251"/>
              <a:ext cx="1436346" cy="11092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07" y="3400016"/>
              <a:ext cx="1436347" cy="110925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242868" y="2380942"/>
              <a:ext cx="5356225" cy="1449705"/>
            </a:xfrm>
            <a:custGeom>
              <a:avLst/>
              <a:gdLst/>
              <a:ahLst/>
              <a:cxnLst/>
              <a:rect l="l" t="t" r="r" b="b"/>
              <a:pathLst>
                <a:path w="5356225" h="1449704">
                  <a:moveTo>
                    <a:pt x="0" y="103465"/>
                  </a:moveTo>
                  <a:lnTo>
                    <a:pt x="60605" y="100193"/>
                  </a:lnTo>
                  <a:lnTo>
                    <a:pt x="121203" y="96925"/>
                  </a:lnTo>
                  <a:lnTo>
                    <a:pt x="181786" y="93662"/>
                  </a:lnTo>
                  <a:lnTo>
                    <a:pt x="242344" y="90408"/>
                  </a:lnTo>
                  <a:lnTo>
                    <a:pt x="302872" y="87165"/>
                  </a:lnTo>
                  <a:lnTo>
                    <a:pt x="363359" y="83937"/>
                  </a:lnTo>
                  <a:lnTo>
                    <a:pt x="423800" y="80727"/>
                  </a:lnTo>
                  <a:lnTo>
                    <a:pt x="484185" y="77536"/>
                  </a:lnTo>
                  <a:lnTo>
                    <a:pt x="544507" y="74370"/>
                  </a:lnTo>
                  <a:lnTo>
                    <a:pt x="604758" y="71229"/>
                  </a:lnTo>
                  <a:lnTo>
                    <a:pt x="664931" y="68117"/>
                  </a:lnTo>
                  <a:lnTo>
                    <a:pt x="725017" y="65037"/>
                  </a:lnTo>
                  <a:lnTo>
                    <a:pt x="785008" y="61993"/>
                  </a:lnTo>
                  <a:lnTo>
                    <a:pt x="844897" y="58986"/>
                  </a:lnTo>
                  <a:lnTo>
                    <a:pt x="904675" y="56019"/>
                  </a:lnTo>
                  <a:lnTo>
                    <a:pt x="964335" y="53097"/>
                  </a:lnTo>
                  <a:lnTo>
                    <a:pt x="1023869" y="50221"/>
                  </a:lnTo>
                  <a:lnTo>
                    <a:pt x="1083269" y="47394"/>
                  </a:lnTo>
                  <a:lnTo>
                    <a:pt x="1142528" y="44620"/>
                  </a:lnTo>
                  <a:lnTo>
                    <a:pt x="1201636" y="41901"/>
                  </a:lnTo>
                  <a:lnTo>
                    <a:pt x="1260587" y="39240"/>
                  </a:lnTo>
                  <a:lnTo>
                    <a:pt x="1319372" y="36640"/>
                  </a:lnTo>
                  <a:lnTo>
                    <a:pt x="1377984" y="34104"/>
                  </a:lnTo>
                  <a:lnTo>
                    <a:pt x="1436415" y="31635"/>
                  </a:lnTo>
                  <a:lnTo>
                    <a:pt x="1494656" y="29236"/>
                  </a:lnTo>
                  <a:lnTo>
                    <a:pt x="1552701" y="26910"/>
                  </a:lnTo>
                  <a:lnTo>
                    <a:pt x="1610541" y="24659"/>
                  </a:lnTo>
                  <a:lnTo>
                    <a:pt x="1668167" y="22486"/>
                  </a:lnTo>
                  <a:lnTo>
                    <a:pt x="1725573" y="20396"/>
                  </a:lnTo>
                  <a:lnTo>
                    <a:pt x="1782751" y="18389"/>
                  </a:lnTo>
                  <a:lnTo>
                    <a:pt x="1839692" y="16470"/>
                  </a:lnTo>
                  <a:lnTo>
                    <a:pt x="1896389" y="14641"/>
                  </a:lnTo>
                  <a:lnTo>
                    <a:pt x="1952834" y="12904"/>
                  </a:lnTo>
                  <a:lnTo>
                    <a:pt x="2009018" y="11264"/>
                  </a:lnTo>
                  <a:lnTo>
                    <a:pt x="2064935" y="9723"/>
                  </a:lnTo>
                  <a:lnTo>
                    <a:pt x="2120575" y="8284"/>
                  </a:lnTo>
                  <a:lnTo>
                    <a:pt x="2175932" y="6949"/>
                  </a:lnTo>
                  <a:lnTo>
                    <a:pt x="2230998" y="5722"/>
                  </a:lnTo>
                  <a:lnTo>
                    <a:pt x="2285764" y="4605"/>
                  </a:lnTo>
                  <a:lnTo>
                    <a:pt x="2340222" y="3602"/>
                  </a:lnTo>
                  <a:lnTo>
                    <a:pt x="2394365" y="2715"/>
                  </a:lnTo>
                  <a:lnTo>
                    <a:pt x="2448185" y="1947"/>
                  </a:lnTo>
                  <a:lnTo>
                    <a:pt x="2501675" y="1302"/>
                  </a:lnTo>
                  <a:lnTo>
                    <a:pt x="2554825" y="781"/>
                  </a:lnTo>
                  <a:lnTo>
                    <a:pt x="2607628" y="389"/>
                  </a:lnTo>
                  <a:lnTo>
                    <a:pt x="2660077" y="127"/>
                  </a:lnTo>
                  <a:lnTo>
                    <a:pt x="2712163" y="0"/>
                  </a:lnTo>
                  <a:lnTo>
                    <a:pt x="2763879" y="8"/>
                  </a:lnTo>
                  <a:lnTo>
                    <a:pt x="2815217" y="157"/>
                  </a:lnTo>
                  <a:lnTo>
                    <a:pt x="2866168" y="448"/>
                  </a:lnTo>
                  <a:lnTo>
                    <a:pt x="2916725" y="884"/>
                  </a:lnTo>
                  <a:lnTo>
                    <a:pt x="2966880" y="1469"/>
                  </a:lnTo>
                  <a:lnTo>
                    <a:pt x="3016626" y="2205"/>
                  </a:lnTo>
                  <a:lnTo>
                    <a:pt x="3065954" y="3095"/>
                  </a:lnTo>
                  <a:lnTo>
                    <a:pt x="3114856" y="4142"/>
                  </a:lnTo>
                  <a:lnTo>
                    <a:pt x="3163324" y="5349"/>
                  </a:lnTo>
                  <a:lnTo>
                    <a:pt x="3211352" y="6719"/>
                  </a:lnTo>
                  <a:lnTo>
                    <a:pt x="3258930" y="8254"/>
                  </a:lnTo>
                  <a:lnTo>
                    <a:pt x="3306051" y="9959"/>
                  </a:lnTo>
                  <a:lnTo>
                    <a:pt x="3352707" y="11835"/>
                  </a:lnTo>
                  <a:lnTo>
                    <a:pt x="3398890" y="13885"/>
                  </a:lnTo>
                  <a:lnTo>
                    <a:pt x="3444592" y="16113"/>
                  </a:lnTo>
                  <a:lnTo>
                    <a:pt x="3489806" y="18521"/>
                  </a:lnTo>
                  <a:lnTo>
                    <a:pt x="3534523" y="21112"/>
                  </a:lnTo>
                  <a:lnTo>
                    <a:pt x="3578736" y="23890"/>
                  </a:lnTo>
                  <a:lnTo>
                    <a:pt x="3622436" y="26856"/>
                  </a:lnTo>
                  <a:lnTo>
                    <a:pt x="3665617" y="30015"/>
                  </a:lnTo>
                  <a:lnTo>
                    <a:pt x="3708269" y="33368"/>
                  </a:lnTo>
                  <a:lnTo>
                    <a:pt x="3750385" y="36919"/>
                  </a:lnTo>
                  <a:lnTo>
                    <a:pt x="3791958" y="40671"/>
                  </a:lnTo>
                  <a:lnTo>
                    <a:pt x="3832979" y="44626"/>
                  </a:lnTo>
                  <a:lnTo>
                    <a:pt x="3873440" y="48788"/>
                  </a:lnTo>
                  <a:lnTo>
                    <a:pt x="3913334" y="53159"/>
                  </a:lnTo>
                  <a:lnTo>
                    <a:pt x="3952652" y="57743"/>
                  </a:lnTo>
                  <a:lnTo>
                    <a:pt x="3991388" y="62541"/>
                  </a:lnTo>
                  <a:lnTo>
                    <a:pt x="4029532" y="67558"/>
                  </a:lnTo>
                  <a:lnTo>
                    <a:pt x="4104015" y="78258"/>
                  </a:lnTo>
                  <a:lnTo>
                    <a:pt x="4176040" y="89864"/>
                  </a:lnTo>
                  <a:lnTo>
                    <a:pt x="4245542" y="102402"/>
                  </a:lnTo>
                  <a:lnTo>
                    <a:pt x="4312459" y="115893"/>
                  </a:lnTo>
                  <a:lnTo>
                    <a:pt x="4376729" y="130362"/>
                  </a:lnTo>
                  <a:lnTo>
                    <a:pt x="4473189" y="155385"/>
                  </a:lnTo>
                  <a:lnTo>
                    <a:pt x="4535366" y="173967"/>
                  </a:lnTo>
                  <a:lnTo>
                    <a:pt x="4594460" y="193686"/>
                  </a:lnTo>
                  <a:lnTo>
                    <a:pt x="4650555" y="214512"/>
                  </a:lnTo>
                  <a:lnTo>
                    <a:pt x="4703730" y="236416"/>
                  </a:lnTo>
                  <a:lnTo>
                    <a:pt x="4754067" y="259366"/>
                  </a:lnTo>
                  <a:lnTo>
                    <a:pt x="4801646" y="283335"/>
                  </a:lnTo>
                  <a:lnTo>
                    <a:pt x="4846550" y="308290"/>
                  </a:lnTo>
                  <a:lnTo>
                    <a:pt x="4888859" y="334203"/>
                  </a:lnTo>
                  <a:lnTo>
                    <a:pt x="4928654" y="361044"/>
                  </a:lnTo>
                  <a:lnTo>
                    <a:pt x="4966016" y="388782"/>
                  </a:lnTo>
                  <a:lnTo>
                    <a:pt x="5001026" y="417388"/>
                  </a:lnTo>
                  <a:lnTo>
                    <a:pt x="5033766" y="446832"/>
                  </a:lnTo>
                  <a:lnTo>
                    <a:pt x="5064317" y="477084"/>
                  </a:lnTo>
                  <a:lnTo>
                    <a:pt x="5092759" y="508114"/>
                  </a:lnTo>
                  <a:lnTo>
                    <a:pt x="5119173" y="539892"/>
                  </a:lnTo>
                  <a:lnTo>
                    <a:pt x="5143642" y="572388"/>
                  </a:lnTo>
                  <a:lnTo>
                    <a:pt x="5166245" y="605573"/>
                  </a:lnTo>
                  <a:lnTo>
                    <a:pt x="5187064" y="639415"/>
                  </a:lnTo>
                  <a:lnTo>
                    <a:pt x="5206181" y="673886"/>
                  </a:lnTo>
                  <a:lnTo>
                    <a:pt x="5223675" y="708956"/>
                  </a:lnTo>
                  <a:lnTo>
                    <a:pt x="5239629" y="744594"/>
                  </a:lnTo>
                  <a:lnTo>
                    <a:pt x="5254123" y="780770"/>
                  </a:lnTo>
                  <a:lnTo>
                    <a:pt x="5267239" y="817456"/>
                  </a:lnTo>
                  <a:lnTo>
                    <a:pt x="5279057" y="854620"/>
                  </a:lnTo>
                  <a:lnTo>
                    <a:pt x="5289659" y="892233"/>
                  </a:lnTo>
                  <a:lnTo>
                    <a:pt x="5299125" y="930264"/>
                  </a:lnTo>
                  <a:lnTo>
                    <a:pt x="5307538" y="968685"/>
                  </a:lnTo>
                  <a:lnTo>
                    <a:pt x="5314977" y="1007465"/>
                  </a:lnTo>
                  <a:lnTo>
                    <a:pt x="5321524" y="1046574"/>
                  </a:lnTo>
                  <a:lnTo>
                    <a:pt x="5327260" y="1085983"/>
                  </a:lnTo>
                  <a:lnTo>
                    <a:pt x="5332266" y="1125660"/>
                  </a:lnTo>
                  <a:lnTo>
                    <a:pt x="5336624" y="1165577"/>
                  </a:lnTo>
                  <a:lnTo>
                    <a:pt x="5340414" y="1205704"/>
                  </a:lnTo>
                  <a:lnTo>
                    <a:pt x="5343717" y="1246010"/>
                  </a:lnTo>
                  <a:lnTo>
                    <a:pt x="5346615" y="1286465"/>
                  </a:lnTo>
                  <a:lnTo>
                    <a:pt x="5349189" y="1327040"/>
                  </a:lnTo>
                  <a:lnTo>
                    <a:pt x="5351519" y="1367705"/>
                  </a:lnTo>
                  <a:lnTo>
                    <a:pt x="5353688" y="1408430"/>
                  </a:lnTo>
                  <a:lnTo>
                    <a:pt x="5355775" y="1449185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260121" y="2794957"/>
              <a:ext cx="2843530" cy="1069975"/>
            </a:xfrm>
            <a:custGeom>
              <a:avLst/>
              <a:gdLst/>
              <a:ahLst/>
              <a:cxnLst/>
              <a:rect l="l" t="t" r="r" b="b"/>
              <a:pathLst>
                <a:path w="2843529" h="1069975">
                  <a:moveTo>
                    <a:pt x="0" y="1069676"/>
                  </a:moveTo>
                  <a:lnTo>
                    <a:pt x="55010" y="1039568"/>
                  </a:lnTo>
                  <a:lnTo>
                    <a:pt x="110000" y="1009482"/>
                  </a:lnTo>
                  <a:lnTo>
                    <a:pt x="164950" y="979438"/>
                  </a:lnTo>
                  <a:lnTo>
                    <a:pt x="219839" y="949457"/>
                  </a:lnTo>
                  <a:lnTo>
                    <a:pt x="274648" y="919562"/>
                  </a:lnTo>
                  <a:lnTo>
                    <a:pt x="329356" y="889772"/>
                  </a:lnTo>
                  <a:lnTo>
                    <a:pt x="383943" y="860110"/>
                  </a:lnTo>
                  <a:lnTo>
                    <a:pt x="438389" y="830596"/>
                  </a:lnTo>
                  <a:lnTo>
                    <a:pt x="492673" y="801252"/>
                  </a:lnTo>
                  <a:lnTo>
                    <a:pt x="546776" y="772099"/>
                  </a:lnTo>
                  <a:lnTo>
                    <a:pt x="600677" y="743158"/>
                  </a:lnTo>
                  <a:lnTo>
                    <a:pt x="654357" y="714450"/>
                  </a:lnTo>
                  <a:lnTo>
                    <a:pt x="707795" y="685997"/>
                  </a:lnTo>
                  <a:lnTo>
                    <a:pt x="760970" y="657819"/>
                  </a:lnTo>
                  <a:lnTo>
                    <a:pt x="813863" y="629938"/>
                  </a:lnTo>
                  <a:lnTo>
                    <a:pt x="866454" y="602375"/>
                  </a:lnTo>
                  <a:lnTo>
                    <a:pt x="918722" y="575152"/>
                  </a:lnTo>
                  <a:lnTo>
                    <a:pt x="970647" y="548289"/>
                  </a:lnTo>
                  <a:lnTo>
                    <a:pt x="1022209" y="521808"/>
                  </a:lnTo>
                  <a:lnTo>
                    <a:pt x="1073389" y="495730"/>
                  </a:lnTo>
                  <a:lnTo>
                    <a:pt x="1124164" y="470076"/>
                  </a:lnTo>
                  <a:lnTo>
                    <a:pt x="1174517" y="444867"/>
                  </a:lnTo>
                  <a:lnTo>
                    <a:pt x="1224426" y="420125"/>
                  </a:lnTo>
                  <a:lnTo>
                    <a:pt x="1273871" y="395871"/>
                  </a:lnTo>
                  <a:lnTo>
                    <a:pt x="1322832" y="372125"/>
                  </a:lnTo>
                  <a:lnTo>
                    <a:pt x="1371289" y="348910"/>
                  </a:lnTo>
                  <a:lnTo>
                    <a:pt x="1419222" y="326246"/>
                  </a:lnTo>
                  <a:lnTo>
                    <a:pt x="1466610" y="304155"/>
                  </a:lnTo>
                  <a:lnTo>
                    <a:pt x="1513434" y="282658"/>
                  </a:lnTo>
                  <a:lnTo>
                    <a:pt x="1559673" y="261775"/>
                  </a:lnTo>
                  <a:lnTo>
                    <a:pt x="1605307" y="241529"/>
                  </a:lnTo>
                  <a:lnTo>
                    <a:pt x="1650315" y="221940"/>
                  </a:lnTo>
                  <a:lnTo>
                    <a:pt x="1694679" y="203030"/>
                  </a:lnTo>
                  <a:lnTo>
                    <a:pt x="1738377" y="184820"/>
                  </a:lnTo>
                  <a:lnTo>
                    <a:pt x="1781390" y="167331"/>
                  </a:lnTo>
                  <a:lnTo>
                    <a:pt x="1823697" y="150584"/>
                  </a:lnTo>
                  <a:lnTo>
                    <a:pt x="1865278" y="134600"/>
                  </a:lnTo>
                  <a:lnTo>
                    <a:pt x="1906113" y="119401"/>
                  </a:lnTo>
                  <a:lnTo>
                    <a:pt x="1946182" y="105008"/>
                  </a:lnTo>
                  <a:lnTo>
                    <a:pt x="1985464" y="91443"/>
                  </a:lnTo>
                  <a:lnTo>
                    <a:pt x="2023939" y="78725"/>
                  </a:lnTo>
                  <a:lnTo>
                    <a:pt x="2061588" y="66877"/>
                  </a:lnTo>
                  <a:lnTo>
                    <a:pt x="2098391" y="55919"/>
                  </a:lnTo>
                  <a:lnTo>
                    <a:pt x="2169373" y="36761"/>
                  </a:lnTo>
                  <a:lnTo>
                    <a:pt x="2236726" y="21421"/>
                  </a:lnTo>
                  <a:lnTo>
                    <a:pt x="2300289" y="10067"/>
                  </a:lnTo>
                  <a:lnTo>
                    <a:pt x="2359899" y="2870"/>
                  </a:lnTo>
                  <a:lnTo>
                    <a:pt x="2415396" y="0"/>
                  </a:lnTo>
                  <a:lnTo>
                    <a:pt x="2460904" y="1159"/>
                  </a:lnTo>
                  <a:lnTo>
                    <a:pt x="2503188" y="5710"/>
                  </a:lnTo>
                  <a:lnTo>
                    <a:pt x="2542359" y="13534"/>
                  </a:lnTo>
                  <a:lnTo>
                    <a:pt x="2611806" y="38539"/>
                  </a:lnTo>
                  <a:lnTo>
                    <a:pt x="2670135" y="75237"/>
                  </a:lnTo>
                  <a:lnTo>
                    <a:pt x="2718234" y="122693"/>
                  </a:lnTo>
                  <a:lnTo>
                    <a:pt x="2756994" y="179972"/>
                  </a:lnTo>
                  <a:lnTo>
                    <a:pt x="2787304" y="246137"/>
                  </a:lnTo>
                  <a:lnTo>
                    <a:pt x="2799568" y="282261"/>
                  </a:lnTo>
                  <a:lnTo>
                    <a:pt x="2810054" y="320255"/>
                  </a:lnTo>
                  <a:lnTo>
                    <a:pt x="2818871" y="360003"/>
                  </a:lnTo>
                  <a:lnTo>
                    <a:pt x="2826132" y="401389"/>
                  </a:lnTo>
                  <a:lnTo>
                    <a:pt x="2831948" y="444294"/>
                  </a:lnTo>
                  <a:lnTo>
                    <a:pt x="2836429" y="488603"/>
                  </a:lnTo>
                  <a:lnTo>
                    <a:pt x="2839687" y="534198"/>
                  </a:lnTo>
                  <a:lnTo>
                    <a:pt x="2841833" y="580963"/>
                  </a:lnTo>
                  <a:lnTo>
                    <a:pt x="2842979" y="628779"/>
                  </a:lnTo>
                  <a:lnTo>
                    <a:pt x="2843235" y="677532"/>
                  </a:lnTo>
                  <a:lnTo>
                    <a:pt x="2842713" y="727103"/>
                  </a:lnTo>
                  <a:lnTo>
                    <a:pt x="2841524" y="777375"/>
                  </a:lnTo>
                  <a:lnTo>
                    <a:pt x="2839779" y="828232"/>
                  </a:lnTo>
                  <a:lnTo>
                    <a:pt x="2837589" y="879557"/>
                  </a:lnTo>
                  <a:lnTo>
                    <a:pt x="2835066" y="931233"/>
                  </a:lnTo>
                  <a:lnTo>
                    <a:pt x="2832320" y="983143"/>
                  </a:lnTo>
                  <a:lnTo>
                    <a:pt x="2829464" y="1035170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22737" y="2378065"/>
              <a:ext cx="5356225" cy="1449705"/>
            </a:xfrm>
            <a:custGeom>
              <a:avLst/>
              <a:gdLst/>
              <a:ahLst/>
              <a:cxnLst/>
              <a:rect l="l" t="t" r="r" b="b"/>
              <a:pathLst>
                <a:path w="5356225" h="1449704">
                  <a:moveTo>
                    <a:pt x="0" y="103465"/>
                  </a:moveTo>
                  <a:lnTo>
                    <a:pt x="60605" y="100193"/>
                  </a:lnTo>
                  <a:lnTo>
                    <a:pt x="121203" y="96925"/>
                  </a:lnTo>
                  <a:lnTo>
                    <a:pt x="181786" y="93662"/>
                  </a:lnTo>
                  <a:lnTo>
                    <a:pt x="242344" y="90408"/>
                  </a:lnTo>
                  <a:lnTo>
                    <a:pt x="302872" y="87165"/>
                  </a:lnTo>
                  <a:lnTo>
                    <a:pt x="363359" y="83937"/>
                  </a:lnTo>
                  <a:lnTo>
                    <a:pt x="423800" y="80727"/>
                  </a:lnTo>
                  <a:lnTo>
                    <a:pt x="484185" y="77536"/>
                  </a:lnTo>
                  <a:lnTo>
                    <a:pt x="544507" y="74370"/>
                  </a:lnTo>
                  <a:lnTo>
                    <a:pt x="604758" y="71229"/>
                  </a:lnTo>
                  <a:lnTo>
                    <a:pt x="664931" y="68117"/>
                  </a:lnTo>
                  <a:lnTo>
                    <a:pt x="725017" y="65037"/>
                  </a:lnTo>
                  <a:lnTo>
                    <a:pt x="785008" y="61993"/>
                  </a:lnTo>
                  <a:lnTo>
                    <a:pt x="844897" y="58986"/>
                  </a:lnTo>
                  <a:lnTo>
                    <a:pt x="904675" y="56019"/>
                  </a:lnTo>
                  <a:lnTo>
                    <a:pt x="964335" y="53097"/>
                  </a:lnTo>
                  <a:lnTo>
                    <a:pt x="1023869" y="50221"/>
                  </a:lnTo>
                  <a:lnTo>
                    <a:pt x="1083269" y="47394"/>
                  </a:lnTo>
                  <a:lnTo>
                    <a:pt x="1142528" y="44620"/>
                  </a:lnTo>
                  <a:lnTo>
                    <a:pt x="1201636" y="41901"/>
                  </a:lnTo>
                  <a:lnTo>
                    <a:pt x="1260587" y="39240"/>
                  </a:lnTo>
                  <a:lnTo>
                    <a:pt x="1319372" y="36640"/>
                  </a:lnTo>
                  <a:lnTo>
                    <a:pt x="1377984" y="34104"/>
                  </a:lnTo>
                  <a:lnTo>
                    <a:pt x="1436415" y="31635"/>
                  </a:lnTo>
                  <a:lnTo>
                    <a:pt x="1494657" y="29236"/>
                  </a:lnTo>
                  <a:lnTo>
                    <a:pt x="1552701" y="26910"/>
                  </a:lnTo>
                  <a:lnTo>
                    <a:pt x="1610541" y="24659"/>
                  </a:lnTo>
                  <a:lnTo>
                    <a:pt x="1668168" y="22486"/>
                  </a:lnTo>
                  <a:lnTo>
                    <a:pt x="1725574" y="20396"/>
                  </a:lnTo>
                  <a:lnTo>
                    <a:pt x="1782751" y="18389"/>
                  </a:lnTo>
                  <a:lnTo>
                    <a:pt x="1839692" y="16470"/>
                  </a:lnTo>
                  <a:lnTo>
                    <a:pt x="1896389" y="14641"/>
                  </a:lnTo>
                  <a:lnTo>
                    <a:pt x="1952834" y="12904"/>
                  </a:lnTo>
                  <a:lnTo>
                    <a:pt x="2009018" y="11264"/>
                  </a:lnTo>
                  <a:lnTo>
                    <a:pt x="2064935" y="9723"/>
                  </a:lnTo>
                  <a:lnTo>
                    <a:pt x="2120576" y="8284"/>
                  </a:lnTo>
                  <a:lnTo>
                    <a:pt x="2175933" y="6949"/>
                  </a:lnTo>
                  <a:lnTo>
                    <a:pt x="2230998" y="5722"/>
                  </a:lnTo>
                  <a:lnTo>
                    <a:pt x="2285764" y="4605"/>
                  </a:lnTo>
                  <a:lnTo>
                    <a:pt x="2340222" y="3602"/>
                  </a:lnTo>
                  <a:lnTo>
                    <a:pt x="2394366" y="2715"/>
                  </a:lnTo>
                  <a:lnTo>
                    <a:pt x="2448186" y="1947"/>
                  </a:lnTo>
                  <a:lnTo>
                    <a:pt x="2501675" y="1302"/>
                  </a:lnTo>
                  <a:lnTo>
                    <a:pt x="2554825" y="781"/>
                  </a:lnTo>
                  <a:lnTo>
                    <a:pt x="2607629" y="389"/>
                  </a:lnTo>
                  <a:lnTo>
                    <a:pt x="2660077" y="127"/>
                  </a:lnTo>
                  <a:lnTo>
                    <a:pt x="2712164" y="0"/>
                  </a:lnTo>
                  <a:lnTo>
                    <a:pt x="2763879" y="8"/>
                  </a:lnTo>
                  <a:lnTo>
                    <a:pt x="2815217" y="157"/>
                  </a:lnTo>
                  <a:lnTo>
                    <a:pt x="2866168" y="448"/>
                  </a:lnTo>
                  <a:lnTo>
                    <a:pt x="2916726" y="884"/>
                  </a:lnTo>
                  <a:lnTo>
                    <a:pt x="2966881" y="1469"/>
                  </a:lnTo>
                  <a:lnTo>
                    <a:pt x="3016626" y="2205"/>
                  </a:lnTo>
                  <a:lnTo>
                    <a:pt x="3065954" y="3095"/>
                  </a:lnTo>
                  <a:lnTo>
                    <a:pt x="3114856" y="4142"/>
                  </a:lnTo>
                  <a:lnTo>
                    <a:pt x="3163325" y="5349"/>
                  </a:lnTo>
                  <a:lnTo>
                    <a:pt x="3211352" y="6719"/>
                  </a:lnTo>
                  <a:lnTo>
                    <a:pt x="3258930" y="8254"/>
                  </a:lnTo>
                  <a:lnTo>
                    <a:pt x="3306051" y="9959"/>
                  </a:lnTo>
                  <a:lnTo>
                    <a:pt x="3352707" y="11835"/>
                  </a:lnTo>
                  <a:lnTo>
                    <a:pt x="3398890" y="13885"/>
                  </a:lnTo>
                  <a:lnTo>
                    <a:pt x="3444593" y="16113"/>
                  </a:lnTo>
                  <a:lnTo>
                    <a:pt x="3489806" y="18521"/>
                  </a:lnTo>
                  <a:lnTo>
                    <a:pt x="3534524" y="21112"/>
                  </a:lnTo>
                  <a:lnTo>
                    <a:pt x="3578736" y="23890"/>
                  </a:lnTo>
                  <a:lnTo>
                    <a:pt x="3622437" y="26856"/>
                  </a:lnTo>
                  <a:lnTo>
                    <a:pt x="3665617" y="30015"/>
                  </a:lnTo>
                  <a:lnTo>
                    <a:pt x="3708269" y="33368"/>
                  </a:lnTo>
                  <a:lnTo>
                    <a:pt x="3750386" y="36919"/>
                  </a:lnTo>
                  <a:lnTo>
                    <a:pt x="3791958" y="40671"/>
                  </a:lnTo>
                  <a:lnTo>
                    <a:pt x="3832979" y="44626"/>
                  </a:lnTo>
                  <a:lnTo>
                    <a:pt x="3873440" y="48788"/>
                  </a:lnTo>
                  <a:lnTo>
                    <a:pt x="3913334" y="53159"/>
                  </a:lnTo>
                  <a:lnTo>
                    <a:pt x="3952653" y="57743"/>
                  </a:lnTo>
                  <a:lnTo>
                    <a:pt x="3991388" y="62541"/>
                  </a:lnTo>
                  <a:lnTo>
                    <a:pt x="4029532" y="67558"/>
                  </a:lnTo>
                  <a:lnTo>
                    <a:pt x="4104015" y="78258"/>
                  </a:lnTo>
                  <a:lnTo>
                    <a:pt x="4176040" y="89864"/>
                  </a:lnTo>
                  <a:lnTo>
                    <a:pt x="4245542" y="102402"/>
                  </a:lnTo>
                  <a:lnTo>
                    <a:pt x="4312460" y="115893"/>
                  </a:lnTo>
                  <a:lnTo>
                    <a:pt x="4376729" y="130362"/>
                  </a:lnTo>
                  <a:lnTo>
                    <a:pt x="4473189" y="155385"/>
                  </a:lnTo>
                  <a:lnTo>
                    <a:pt x="4535366" y="173967"/>
                  </a:lnTo>
                  <a:lnTo>
                    <a:pt x="4594460" y="193686"/>
                  </a:lnTo>
                  <a:lnTo>
                    <a:pt x="4650555" y="214512"/>
                  </a:lnTo>
                  <a:lnTo>
                    <a:pt x="4703730" y="236416"/>
                  </a:lnTo>
                  <a:lnTo>
                    <a:pt x="4754067" y="259366"/>
                  </a:lnTo>
                  <a:lnTo>
                    <a:pt x="4801646" y="283335"/>
                  </a:lnTo>
                  <a:lnTo>
                    <a:pt x="4846550" y="308290"/>
                  </a:lnTo>
                  <a:lnTo>
                    <a:pt x="4888859" y="334203"/>
                  </a:lnTo>
                  <a:lnTo>
                    <a:pt x="4928654" y="361044"/>
                  </a:lnTo>
                  <a:lnTo>
                    <a:pt x="4966016" y="388782"/>
                  </a:lnTo>
                  <a:lnTo>
                    <a:pt x="5001026" y="417388"/>
                  </a:lnTo>
                  <a:lnTo>
                    <a:pt x="5033766" y="446832"/>
                  </a:lnTo>
                  <a:lnTo>
                    <a:pt x="5064317" y="477084"/>
                  </a:lnTo>
                  <a:lnTo>
                    <a:pt x="5092759" y="508114"/>
                  </a:lnTo>
                  <a:lnTo>
                    <a:pt x="5119173" y="539892"/>
                  </a:lnTo>
                  <a:lnTo>
                    <a:pt x="5143642" y="572388"/>
                  </a:lnTo>
                  <a:lnTo>
                    <a:pt x="5166245" y="605573"/>
                  </a:lnTo>
                  <a:lnTo>
                    <a:pt x="5187064" y="639415"/>
                  </a:lnTo>
                  <a:lnTo>
                    <a:pt x="5206181" y="673886"/>
                  </a:lnTo>
                  <a:lnTo>
                    <a:pt x="5223675" y="708956"/>
                  </a:lnTo>
                  <a:lnTo>
                    <a:pt x="5239629" y="744594"/>
                  </a:lnTo>
                  <a:lnTo>
                    <a:pt x="5254123" y="780770"/>
                  </a:lnTo>
                  <a:lnTo>
                    <a:pt x="5267239" y="817456"/>
                  </a:lnTo>
                  <a:lnTo>
                    <a:pt x="5279057" y="854620"/>
                  </a:lnTo>
                  <a:lnTo>
                    <a:pt x="5289659" y="892233"/>
                  </a:lnTo>
                  <a:lnTo>
                    <a:pt x="5299125" y="930264"/>
                  </a:lnTo>
                  <a:lnTo>
                    <a:pt x="5307538" y="968685"/>
                  </a:lnTo>
                  <a:lnTo>
                    <a:pt x="5314977" y="1007465"/>
                  </a:lnTo>
                  <a:lnTo>
                    <a:pt x="5321524" y="1046574"/>
                  </a:lnTo>
                  <a:lnTo>
                    <a:pt x="5327260" y="1085983"/>
                  </a:lnTo>
                  <a:lnTo>
                    <a:pt x="5332266" y="1125660"/>
                  </a:lnTo>
                  <a:lnTo>
                    <a:pt x="5336624" y="1165577"/>
                  </a:lnTo>
                  <a:lnTo>
                    <a:pt x="5340414" y="1205704"/>
                  </a:lnTo>
                  <a:lnTo>
                    <a:pt x="5343717" y="1246010"/>
                  </a:lnTo>
                  <a:lnTo>
                    <a:pt x="5346615" y="1286465"/>
                  </a:lnTo>
                  <a:lnTo>
                    <a:pt x="5349189" y="1327040"/>
                  </a:lnTo>
                  <a:lnTo>
                    <a:pt x="5351519" y="1367705"/>
                  </a:lnTo>
                  <a:lnTo>
                    <a:pt x="5353688" y="1408430"/>
                  </a:lnTo>
                  <a:lnTo>
                    <a:pt x="5355775" y="1449185"/>
                  </a:lnTo>
                </a:path>
              </a:pathLst>
            </a:custGeom>
            <a:ln w="3175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002128" y="3541998"/>
            <a:ext cx="1127125" cy="6584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83820" rIns="0" bIns="0" rtlCol="0">
            <a:spAutoFit/>
          </a:bodyPr>
          <a:lstStyle/>
          <a:p>
            <a:pPr marL="501650" marR="188595" indent="-306070">
              <a:lnSpc>
                <a:spcPts val="1900"/>
              </a:lnSpc>
              <a:spcBef>
                <a:spcPts val="6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5195" y="2188343"/>
            <a:ext cx="1143635" cy="66230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482" y="3759911"/>
            <a:ext cx="8312784" cy="2287905"/>
            <a:chOff x="3325482" y="3759911"/>
            <a:chExt cx="8312784" cy="2287905"/>
          </a:xfrm>
        </p:grpSpPr>
        <p:sp>
          <p:nvSpPr>
            <p:cNvPr id="3" name="object 3"/>
            <p:cNvSpPr/>
            <p:nvPr/>
          </p:nvSpPr>
          <p:spPr>
            <a:xfrm>
              <a:off x="3325482" y="3759911"/>
              <a:ext cx="8312784" cy="769620"/>
            </a:xfrm>
            <a:custGeom>
              <a:avLst/>
              <a:gdLst/>
              <a:ahLst/>
              <a:cxnLst/>
              <a:rect l="l" t="t" r="r" b="b"/>
              <a:pathLst>
                <a:path w="8312784" h="769620">
                  <a:moveTo>
                    <a:pt x="8312570" y="0"/>
                  </a:moveTo>
                  <a:lnTo>
                    <a:pt x="0" y="0"/>
                  </a:lnTo>
                  <a:lnTo>
                    <a:pt x="0" y="769443"/>
                  </a:lnTo>
                  <a:lnTo>
                    <a:pt x="8312570" y="769443"/>
                  </a:lnTo>
                  <a:lnTo>
                    <a:pt x="8312570" y="0"/>
                  </a:lnTo>
                  <a:close/>
                </a:path>
              </a:pathLst>
            </a:custGeom>
            <a:solidFill>
              <a:srgbClr val="727272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30402" y="5278209"/>
              <a:ext cx="646739" cy="7694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97132" y="5597596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1993" y="517651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ServletContext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Interface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Container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5124" y="2384195"/>
            <a:ext cx="1291590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marR="5080" indent="-97155">
              <a:lnSpc>
                <a:spcPct val="124000"/>
              </a:lnSpc>
              <a:spcBef>
                <a:spcPts val="95"/>
              </a:spcBef>
            </a:pPr>
            <a:r>
              <a:rPr sz="235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350" spc="85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li</a:t>
            </a:r>
            <a:r>
              <a:rPr sz="2350" spc="35" dirty="0">
                <a:latin typeface="Verdana" panose="020B0604030504040204"/>
                <a:cs typeface="Verdana" panose="020B0604030504040204"/>
              </a:rPr>
              <a:t>n</a:t>
            </a:r>
            <a:r>
              <a:rPr sz="2350" spc="-20" dirty="0">
                <a:latin typeface="Verdana" panose="020B0604030504040204"/>
                <a:cs typeface="Verdana" panose="020B0604030504040204"/>
              </a:rPr>
              <a:t>a  </a:t>
            </a:r>
            <a:r>
              <a:rPr sz="2350" spc="75" dirty="0">
                <a:latin typeface="Verdana" panose="020B0604030504040204"/>
                <a:cs typeface="Verdana" panose="020B0604030504040204"/>
              </a:rPr>
              <a:t>Engine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8572" y="5618988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91239" y="4943961"/>
            <a:ext cx="2620010" cy="1463040"/>
            <a:chOff x="4091239" y="4943961"/>
            <a:chExt cx="2620010" cy="14630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1239" y="4943961"/>
              <a:ext cx="401543" cy="14627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13594" y="5269687"/>
              <a:ext cx="646739" cy="7694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80322" y="5589074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71762" y="5609844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74429" y="4935439"/>
            <a:ext cx="2574925" cy="1463040"/>
            <a:chOff x="5374429" y="4935439"/>
            <a:chExt cx="2574925" cy="14630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4429" y="4935439"/>
              <a:ext cx="401543" cy="14627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1902" y="5274449"/>
              <a:ext cx="646739" cy="7694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8631" y="5593837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11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11" y="307777"/>
                  </a:lnTo>
                  <a:lnTo>
                    <a:pt x="1030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010071" y="5612891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88487" y="1934320"/>
            <a:ext cx="5589905" cy="4471670"/>
            <a:chOff x="3288487" y="1934320"/>
            <a:chExt cx="5589905" cy="447167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271" y="4942958"/>
              <a:ext cx="401542" cy="14627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01187" y="1947020"/>
              <a:ext cx="5564505" cy="4323080"/>
            </a:xfrm>
            <a:custGeom>
              <a:avLst/>
              <a:gdLst/>
              <a:ahLst/>
              <a:cxnLst/>
              <a:rect l="l" t="t" r="r" b="b"/>
              <a:pathLst>
                <a:path w="5564505" h="4323080">
                  <a:moveTo>
                    <a:pt x="0" y="0"/>
                  </a:moveTo>
                  <a:lnTo>
                    <a:pt x="5563892" y="0"/>
                  </a:lnTo>
                  <a:lnTo>
                    <a:pt x="5563892" y="4322588"/>
                  </a:lnTo>
                  <a:lnTo>
                    <a:pt x="0" y="43225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877779" y="3759911"/>
            <a:ext cx="2760345" cy="769620"/>
          </a:xfrm>
          <a:prstGeom prst="rect">
            <a:avLst/>
          </a:prstGeom>
          <a:solidFill>
            <a:srgbClr val="727272">
              <a:alpha val="45098"/>
            </a:srgbClr>
          </a:solidFill>
        </p:spPr>
        <p:txBody>
          <a:bodyPr vert="horz" wrap="square" lIns="0" tIns="22606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780"/>
              </a:spcBef>
            </a:pPr>
            <a:r>
              <a:rPr sz="2350" spc="55" dirty="0">
                <a:latin typeface="Verdana" panose="020B0604030504040204"/>
                <a:cs typeface="Verdana" panose="020B0604030504040204"/>
              </a:rPr>
              <a:t>HttpSessions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13164" y="5222958"/>
            <a:ext cx="12839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5" dirty="0">
                <a:latin typeface="Verdana" panose="020B0604030504040204"/>
                <a:cs typeface="Verdana" panose="020B0604030504040204"/>
              </a:rPr>
              <a:t>Se</a:t>
            </a:r>
            <a:r>
              <a:rPr sz="2350" spc="15" dirty="0">
                <a:latin typeface="Verdana" panose="020B0604030504040204"/>
                <a:cs typeface="Verdana" panose="020B0604030504040204"/>
              </a:rPr>
              <a:t>r</a:t>
            </a:r>
            <a:r>
              <a:rPr sz="235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350" spc="70" dirty="0">
                <a:latin typeface="Verdana" panose="020B0604030504040204"/>
                <a:cs typeface="Verdana" panose="020B0604030504040204"/>
              </a:rPr>
              <a:t>e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-30" dirty="0">
                <a:latin typeface="Verdana" panose="020B0604030504040204"/>
                <a:cs typeface="Verdana" panose="020B0604030504040204"/>
              </a:rPr>
              <a:t>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7551" y="3824843"/>
            <a:ext cx="2418080" cy="658495"/>
          </a:xfrm>
          <a:custGeom>
            <a:avLst/>
            <a:gdLst/>
            <a:ahLst/>
            <a:cxnLst/>
            <a:rect l="l" t="t" r="r" b="b"/>
            <a:pathLst>
              <a:path w="2418079" h="658495">
                <a:moveTo>
                  <a:pt x="2417936" y="0"/>
                </a:moveTo>
                <a:lnTo>
                  <a:pt x="0" y="0"/>
                </a:lnTo>
                <a:lnTo>
                  <a:pt x="0" y="658367"/>
                </a:lnTo>
                <a:lnTo>
                  <a:pt x="2417936" y="658367"/>
                </a:lnTo>
                <a:lnTo>
                  <a:pt x="241793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87731" y="4005579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513" y="3833050"/>
            <a:ext cx="2418715" cy="662305"/>
          </a:xfrm>
          <a:custGeom>
            <a:avLst/>
            <a:gdLst/>
            <a:ahLst/>
            <a:cxnLst/>
            <a:rect l="l" t="t" r="r" b="b"/>
            <a:pathLst>
              <a:path w="2418715" h="662304">
                <a:moveTo>
                  <a:pt x="2418364" y="0"/>
                </a:moveTo>
                <a:lnTo>
                  <a:pt x="0" y="0"/>
                </a:lnTo>
                <a:lnTo>
                  <a:pt x="0" y="661948"/>
                </a:lnTo>
                <a:lnTo>
                  <a:pt x="2418364" y="661948"/>
                </a:lnTo>
                <a:lnTo>
                  <a:pt x="241836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356513" y="3833050"/>
            <a:ext cx="2418715" cy="66230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133475">
              <a:lnSpc>
                <a:spcPct val="100000"/>
              </a:lnSpc>
              <a:spcBef>
                <a:spcPts val="155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8112" y="2077251"/>
            <a:ext cx="7831455" cy="3322954"/>
            <a:chOff x="828112" y="2077251"/>
            <a:chExt cx="7831455" cy="3322954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607" y="2145636"/>
              <a:ext cx="1375473" cy="14083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5488" y="2117181"/>
              <a:ext cx="1430200" cy="14630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8923" y="2077251"/>
              <a:ext cx="1430200" cy="14630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8415" y="2137140"/>
              <a:ext cx="1375473" cy="14083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32875" y="2085240"/>
              <a:ext cx="5126355" cy="1495425"/>
            </a:xfrm>
            <a:custGeom>
              <a:avLst/>
              <a:gdLst/>
              <a:ahLst/>
              <a:cxnLst/>
              <a:rect l="l" t="t" r="r" b="b"/>
              <a:pathLst>
                <a:path w="5126355" h="1495425">
                  <a:moveTo>
                    <a:pt x="5126248" y="0"/>
                  </a:moveTo>
                  <a:lnTo>
                    <a:pt x="0" y="0"/>
                  </a:lnTo>
                  <a:lnTo>
                    <a:pt x="0" y="1494979"/>
                  </a:lnTo>
                  <a:lnTo>
                    <a:pt x="5126248" y="1494979"/>
                  </a:lnTo>
                  <a:lnTo>
                    <a:pt x="5126248" y="0"/>
                  </a:lnTo>
                  <a:close/>
                </a:path>
              </a:pathLst>
            </a:custGeom>
            <a:solidFill>
              <a:srgbClr val="FFFFFF">
                <a:alpha val="6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33545" y="4525082"/>
              <a:ext cx="245110" cy="753745"/>
            </a:xfrm>
            <a:custGeom>
              <a:avLst/>
              <a:gdLst/>
              <a:ahLst/>
              <a:cxnLst/>
              <a:rect l="l" t="t" r="r" b="b"/>
              <a:pathLst>
                <a:path w="245110" h="753745">
                  <a:moveTo>
                    <a:pt x="0" y="648572"/>
                  </a:moveTo>
                  <a:lnTo>
                    <a:pt x="20227" y="753126"/>
                  </a:lnTo>
                  <a:lnTo>
                    <a:pt x="85625" y="680954"/>
                  </a:lnTo>
                  <a:lnTo>
                    <a:pt x="56883" y="680954"/>
                  </a:lnTo>
                  <a:lnTo>
                    <a:pt x="26304" y="672407"/>
                  </a:lnTo>
                  <a:lnTo>
                    <a:pt x="30577" y="657118"/>
                  </a:lnTo>
                  <a:lnTo>
                    <a:pt x="0" y="648572"/>
                  </a:lnTo>
                  <a:close/>
                </a:path>
                <a:path w="245110" h="753745">
                  <a:moveTo>
                    <a:pt x="30577" y="657118"/>
                  </a:moveTo>
                  <a:lnTo>
                    <a:pt x="26304" y="672407"/>
                  </a:lnTo>
                  <a:lnTo>
                    <a:pt x="56883" y="680954"/>
                  </a:lnTo>
                  <a:lnTo>
                    <a:pt x="61156" y="665665"/>
                  </a:lnTo>
                  <a:lnTo>
                    <a:pt x="30577" y="657118"/>
                  </a:lnTo>
                  <a:close/>
                </a:path>
                <a:path w="245110" h="753745">
                  <a:moveTo>
                    <a:pt x="61156" y="665665"/>
                  </a:moveTo>
                  <a:lnTo>
                    <a:pt x="56883" y="680954"/>
                  </a:lnTo>
                  <a:lnTo>
                    <a:pt x="85625" y="680954"/>
                  </a:lnTo>
                  <a:lnTo>
                    <a:pt x="91734" y="674212"/>
                  </a:lnTo>
                  <a:lnTo>
                    <a:pt x="61156" y="665665"/>
                  </a:lnTo>
                  <a:close/>
                </a:path>
                <a:path w="245110" h="753745">
                  <a:moveTo>
                    <a:pt x="214241" y="0"/>
                  </a:moveTo>
                  <a:lnTo>
                    <a:pt x="30577" y="657118"/>
                  </a:lnTo>
                  <a:lnTo>
                    <a:pt x="61156" y="665665"/>
                  </a:lnTo>
                  <a:lnTo>
                    <a:pt x="244819" y="8545"/>
                  </a:lnTo>
                  <a:lnTo>
                    <a:pt x="21424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777" y="3881177"/>
              <a:ext cx="551670" cy="5120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6522" y="3895059"/>
              <a:ext cx="551670" cy="5120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960698" y="4529355"/>
              <a:ext cx="416559" cy="871219"/>
            </a:xfrm>
            <a:custGeom>
              <a:avLst/>
              <a:gdLst/>
              <a:ahLst/>
              <a:cxnLst/>
              <a:rect l="l" t="t" r="r" b="b"/>
              <a:pathLst>
                <a:path w="416560" h="871220">
                  <a:moveTo>
                    <a:pt x="0" y="764313"/>
                  </a:moveTo>
                  <a:lnTo>
                    <a:pt x="2377" y="870779"/>
                  </a:lnTo>
                  <a:lnTo>
                    <a:pt x="85114" y="805790"/>
                  </a:lnTo>
                  <a:lnTo>
                    <a:pt x="50634" y="805790"/>
                  </a:lnTo>
                  <a:lnTo>
                    <a:pt x="21926" y="792229"/>
                  </a:lnTo>
                  <a:lnTo>
                    <a:pt x="28707" y="777875"/>
                  </a:lnTo>
                  <a:lnTo>
                    <a:pt x="0" y="764313"/>
                  </a:lnTo>
                  <a:close/>
                </a:path>
                <a:path w="416560" h="871220">
                  <a:moveTo>
                    <a:pt x="28707" y="777875"/>
                  </a:moveTo>
                  <a:lnTo>
                    <a:pt x="21926" y="792229"/>
                  </a:lnTo>
                  <a:lnTo>
                    <a:pt x="50634" y="805790"/>
                  </a:lnTo>
                  <a:lnTo>
                    <a:pt x="57415" y="791436"/>
                  </a:lnTo>
                  <a:lnTo>
                    <a:pt x="28707" y="777875"/>
                  </a:lnTo>
                  <a:close/>
                </a:path>
                <a:path w="416560" h="871220">
                  <a:moveTo>
                    <a:pt x="57415" y="791436"/>
                  </a:moveTo>
                  <a:lnTo>
                    <a:pt x="50634" y="805790"/>
                  </a:lnTo>
                  <a:lnTo>
                    <a:pt x="85114" y="805790"/>
                  </a:lnTo>
                  <a:lnTo>
                    <a:pt x="86123" y="804998"/>
                  </a:lnTo>
                  <a:lnTo>
                    <a:pt x="57415" y="791436"/>
                  </a:lnTo>
                  <a:close/>
                </a:path>
                <a:path w="416560" h="871220">
                  <a:moveTo>
                    <a:pt x="76173" y="677397"/>
                  </a:moveTo>
                  <a:lnTo>
                    <a:pt x="28707" y="777875"/>
                  </a:lnTo>
                  <a:lnTo>
                    <a:pt x="57415" y="791436"/>
                  </a:lnTo>
                  <a:lnTo>
                    <a:pt x="104881" y="690958"/>
                  </a:lnTo>
                  <a:lnTo>
                    <a:pt x="76173" y="677397"/>
                  </a:lnTo>
                  <a:close/>
                </a:path>
                <a:path w="416560" h="871220">
                  <a:moveTo>
                    <a:pt x="171104" y="476441"/>
                  </a:moveTo>
                  <a:lnTo>
                    <a:pt x="116857" y="591273"/>
                  </a:lnTo>
                  <a:lnTo>
                    <a:pt x="145566" y="604834"/>
                  </a:lnTo>
                  <a:lnTo>
                    <a:pt x="199811" y="490004"/>
                  </a:lnTo>
                  <a:lnTo>
                    <a:pt x="171104" y="476441"/>
                  </a:lnTo>
                  <a:close/>
                </a:path>
                <a:path w="416560" h="871220">
                  <a:moveTo>
                    <a:pt x="266034" y="275485"/>
                  </a:moveTo>
                  <a:lnTo>
                    <a:pt x="211789" y="390317"/>
                  </a:lnTo>
                  <a:lnTo>
                    <a:pt x="240496" y="403879"/>
                  </a:lnTo>
                  <a:lnTo>
                    <a:pt x="294742" y="289048"/>
                  </a:lnTo>
                  <a:lnTo>
                    <a:pt x="266034" y="275485"/>
                  </a:lnTo>
                  <a:close/>
                </a:path>
                <a:path w="416560" h="871220">
                  <a:moveTo>
                    <a:pt x="358692" y="79343"/>
                  </a:moveTo>
                  <a:lnTo>
                    <a:pt x="306720" y="189362"/>
                  </a:lnTo>
                  <a:lnTo>
                    <a:pt x="335427" y="202924"/>
                  </a:lnTo>
                  <a:lnTo>
                    <a:pt x="387400" y="92905"/>
                  </a:lnTo>
                  <a:lnTo>
                    <a:pt x="358692" y="79343"/>
                  </a:lnTo>
                  <a:close/>
                </a:path>
                <a:path w="416560" h="871220">
                  <a:moveTo>
                    <a:pt x="415395" y="74531"/>
                  </a:moveTo>
                  <a:lnTo>
                    <a:pt x="360965" y="74531"/>
                  </a:lnTo>
                  <a:lnTo>
                    <a:pt x="389674" y="88092"/>
                  </a:lnTo>
                  <a:lnTo>
                    <a:pt x="387400" y="92905"/>
                  </a:lnTo>
                  <a:lnTo>
                    <a:pt x="416107" y="106466"/>
                  </a:lnTo>
                  <a:lnTo>
                    <a:pt x="415395" y="74531"/>
                  </a:lnTo>
                  <a:close/>
                </a:path>
                <a:path w="416560" h="871220">
                  <a:moveTo>
                    <a:pt x="360965" y="74531"/>
                  </a:moveTo>
                  <a:lnTo>
                    <a:pt x="358692" y="79343"/>
                  </a:lnTo>
                  <a:lnTo>
                    <a:pt x="387400" y="92905"/>
                  </a:lnTo>
                  <a:lnTo>
                    <a:pt x="389674" y="88092"/>
                  </a:lnTo>
                  <a:lnTo>
                    <a:pt x="360965" y="74531"/>
                  </a:lnTo>
                  <a:close/>
                </a:path>
                <a:path w="416560" h="871220">
                  <a:moveTo>
                    <a:pt x="413731" y="0"/>
                  </a:moveTo>
                  <a:lnTo>
                    <a:pt x="329984" y="65780"/>
                  </a:lnTo>
                  <a:lnTo>
                    <a:pt x="358692" y="79343"/>
                  </a:lnTo>
                  <a:lnTo>
                    <a:pt x="360965" y="74531"/>
                  </a:lnTo>
                  <a:lnTo>
                    <a:pt x="415395" y="74531"/>
                  </a:lnTo>
                  <a:lnTo>
                    <a:pt x="41373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112" y="2077251"/>
              <a:ext cx="1436346" cy="11092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07" y="3400016"/>
              <a:ext cx="1436347" cy="110925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242868" y="2380942"/>
              <a:ext cx="5356225" cy="1449705"/>
            </a:xfrm>
            <a:custGeom>
              <a:avLst/>
              <a:gdLst/>
              <a:ahLst/>
              <a:cxnLst/>
              <a:rect l="l" t="t" r="r" b="b"/>
              <a:pathLst>
                <a:path w="5356225" h="1449704">
                  <a:moveTo>
                    <a:pt x="0" y="103465"/>
                  </a:moveTo>
                  <a:lnTo>
                    <a:pt x="60605" y="100193"/>
                  </a:lnTo>
                  <a:lnTo>
                    <a:pt x="121203" y="96925"/>
                  </a:lnTo>
                  <a:lnTo>
                    <a:pt x="181786" y="93662"/>
                  </a:lnTo>
                  <a:lnTo>
                    <a:pt x="242344" y="90408"/>
                  </a:lnTo>
                  <a:lnTo>
                    <a:pt x="302872" y="87165"/>
                  </a:lnTo>
                  <a:lnTo>
                    <a:pt x="363359" y="83937"/>
                  </a:lnTo>
                  <a:lnTo>
                    <a:pt x="423800" y="80727"/>
                  </a:lnTo>
                  <a:lnTo>
                    <a:pt x="484185" y="77536"/>
                  </a:lnTo>
                  <a:lnTo>
                    <a:pt x="544507" y="74370"/>
                  </a:lnTo>
                  <a:lnTo>
                    <a:pt x="604758" y="71229"/>
                  </a:lnTo>
                  <a:lnTo>
                    <a:pt x="664931" y="68117"/>
                  </a:lnTo>
                  <a:lnTo>
                    <a:pt x="725017" y="65037"/>
                  </a:lnTo>
                  <a:lnTo>
                    <a:pt x="785008" y="61993"/>
                  </a:lnTo>
                  <a:lnTo>
                    <a:pt x="844897" y="58986"/>
                  </a:lnTo>
                  <a:lnTo>
                    <a:pt x="904675" y="56019"/>
                  </a:lnTo>
                  <a:lnTo>
                    <a:pt x="964335" y="53097"/>
                  </a:lnTo>
                  <a:lnTo>
                    <a:pt x="1023869" y="50221"/>
                  </a:lnTo>
                  <a:lnTo>
                    <a:pt x="1083269" y="47394"/>
                  </a:lnTo>
                  <a:lnTo>
                    <a:pt x="1142528" y="44620"/>
                  </a:lnTo>
                  <a:lnTo>
                    <a:pt x="1201636" y="41901"/>
                  </a:lnTo>
                  <a:lnTo>
                    <a:pt x="1260587" y="39240"/>
                  </a:lnTo>
                  <a:lnTo>
                    <a:pt x="1319372" y="36640"/>
                  </a:lnTo>
                  <a:lnTo>
                    <a:pt x="1377984" y="34104"/>
                  </a:lnTo>
                  <a:lnTo>
                    <a:pt x="1436415" y="31635"/>
                  </a:lnTo>
                  <a:lnTo>
                    <a:pt x="1494656" y="29236"/>
                  </a:lnTo>
                  <a:lnTo>
                    <a:pt x="1552701" y="26910"/>
                  </a:lnTo>
                  <a:lnTo>
                    <a:pt x="1610541" y="24659"/>
                  </a:lnTo>
                  <a:lnTo>
                    <a:pt x="1668167" y="22486"/>
                  </a:lnTo>
                  <a:lnTo>
                    <a:pt x="1725573" y="20396"/>
                  </a:lnTo>
                  <a:lnTo>
                    <a:pt x="1782751" y="18389"/>
                  </a:lnTo>
                  <a:lnTo>
                    <a:pt x="1839692" y="16470"/>
                  </a:lnTo>
                  <a:lnTo>
                    <a:pt x="1896389" y="14641"/>
                  </a:lnTo>
                  <a:lnTo>
                    <a:pt x="1952834" y="12904"/>
                  </a:lnTo>
                  <a:lnTo>
                    <a:pt x="2009018" y="11264"/>
                  </a:lnTo>
                  <a:lnTo>
                    <a:pt x="2064935" y="9723"/>
                  </a:lnTo>
                  <a:lnTo>
                    <a:pt x="2120575" y="8284"/>
                  </a:lnTo>
                  <a:lnTo>
                    <a:pt x="2175932" y="6949"/>
                  </a:lnTo>
                  <a:lnTo>
                    <a:pt x="2230998" y="5722"/>
                  </a:lnTo>
                  <a:lnTo>
                    <a:pt x="2285764" y="4605"/>
                  </a:lnTo>
                  <a:lnTo>
                    <a:pt x="2340222" y="3602"/>
                  </a:lnTo>
                  <a:lnTo>
                    <a:pt x="2394365" y="2715"/>
                  </a:lnTo>
                  <a:lnTo>
                    <a:pt x="2448185" y="1947"/>
                  </a:lnTo>
                  <a:lnTo>
                    <a:pt x="2501675" y="1302"/>
                  </a:lnTo>
                  <a:lnTo>
                    <a:pt x="2554825" y="781"/>
                  </a:lnTo>
                  <a:lnTo>
                    <a:pt x="2607628" y="389"/>
                  </a:lnTo>
                  <a:lnTo>
                    <a:pt x="2660077" y="127"/>
                  </a:lnTo>
                  <a:lnTo>
                    <a:pt x="2712163" y="0"/>
                  </a:lnTo>
                  <a:lnTo>
                    <a:pt x="2763879" y="8"/>
                  </a:lnTo>
                  <a:lnTo>
                    <a:pt x="2815217" y="157"/>
                  </a:lnTo>
                  <a:lnTo>
                    <a:pt x="2866168" y="448"/>
                  </a:lnTo>
                  <a:lnTo>
                    <a:pt x="2916725" y="884"/>
                  </a:lnTo>
                  <a:lnTo>
                    <a:pt x="2966880" y="1469"/>
                  </a:lnTo>
                  <a:lnTo>
                    <a:pt x="3016626" y="2205"/>
                  </a:lnTo>
                  <a:lnTo>
                    <a:pt x="3065954" y="3095"/>
                  </a:lnTo>
                  <a:lnTo>
                    <a:pt x="3114856" y="4142"/>
                  </a:lnTo>
                  <a:lnTo>
                    <a:pt x="3163324" y="5349"/>
                  </a:lnTo>
                  <a:lnTo>
                    <a:pt x="3211352" y="6719"/>
                  </a:lnTo>
                  <a:lnTo>
                    <a:pt x="3258930" y="8254"/>
                  </a:lnTo>
                  <a:lnTo>
                    <a:pt x="3306051" y="9959"/>
                  </a:lnTo>
                  <a:lnTo>
                    <a:pt x="3352707" y="11835"/>
                  </a:lnTo>
                  <a:lnTo>
                    <a:pt x="3398890" y="13885"/>
                  </a:lnTo>
                  <a:lnTo>
                    <a:pt x="3444592" y="16113"/>
                  </a:lnTo>
                  <a:lnTo>
                    <a:pt x="3489806" y="18521"/>
                  </a:lnTo>
                  <a:lnTo>
                    <a:pt x="3534523" y="21112"/>
                  </a:lnTo>
                  <a:lnTo>
                    <a:pt x="3578736" y="23890"/>
                  </a:lnTo>
                  <a:lnTo>
                    <a:pt x="3622436" y="26856"/>
                  </a:lnTo>
                  <a:lnTo>
                    <a:pt x="3665617" y="30015"/>
                  </a:lnTo>
                  <a:lnTo>
                    <a:pt x="3708269" y="33368"/>
                  </a:lnTo>
                  <a:lnTo>
                    <a:pt x="3750385" y="36919"/>
                  </a:lnTo>
                  <a:lnTo>
                    <a:pt x="3791958" y="40671"/>
                  </a:lnTo>
                  <a:lnTo>
                    <a:pt x="3832979" y="44626"/>
                  </a:lnTo>
                  <a:lnTo>
                    <a:pt x="3873440" y="48788"/>
                  </a:lnTo>
                  <a:lnTo>
                    <a:pt x="3913334" y="53159"/>
                  </a:lnTo>
                  <a:lnTo>
                    <a:pt x="3952652" y="57743"/>
                  </a:lnTo>
                  <a:lnTo>
                    <a:pt x="3991388" y="62541"/>
                  </a:lnTo>
                  <a:lnTo>
                    <a:pt x="4029532" y="67558"/>
                  </a:lnTo>
                  <a:lnTo>
                    <a:pt x="4104015" y="78258"/>
                  </a:lnTo>
                  <a:lnTo>
                    <a:pt x="4176040" y="89864"/>
                  </a:lnTo>
                  <a:lnTo>
                    <a:pt x="4245542" y="102402"/>
                  </a:lnTo>
                  <a:lnTo>
                    <a:pt x="4312459" y="115893"/>
                  </a:lnTo>
                  <a:lnTo>
                    <a:pt x="4376729" y="130362"/>
                  </a:lnTo>
                  <a:lnTo>
                    <a:pt x="4473189" y="155385"/>
                  </a:lnTo>
                  <a:lnTo>
                    <a:pt x="4535366" y="173967"/>
                  </a:lnTo>
                  <a:lnTo>
                    <a:pt x="4594460" y="193686"/>
                  </a:lnTo>
                  <a:lnTo>
                    <a:pt x="4650555" y="214512"/>
                  </a:lnTo>
                  <a:lnTo>
                    <a:pt x="4703730" y="236416"/>
                  </a:lnTo>
                  <a:lnTo>
                    <a:pt x="4754067" y="259366"/>
                  </a:lnTo>
                  <a:lnTo>
                    <a:pt x="4801646" y="283335"/>
                  </a:lnTo>
                  <a:lnTo>
                    <a:pt x="4846550" y="308290"/>
                  </a:lnTo>
                  <a:lnTo>
                    <a:pt x="4888859" y="334203"/>
                  </a:lnTo>
                  <a:lnTo>
                    <a:pt x="4928654" y="361044"/>
                  </a:lnTo>
                  <a:lnTo>
                    <a:pt x="4966016" y="388782"/>
                  </a:lnTo>
                  <a:lnTo>
                    <a:pt x="5001026" y="417388"/>
                  </a:lnTo>
                  <a:lnTo>
                    <a:pt x="5033766" y="446832"/>
                  </a:lnTo>
                  <a:lnTo>
                    <a:pt x="5064317" y="477084"/>
                  </a:lnTo>
                  <a:lnTo>
                    <a:pt x="5092759" y="508114"/>
                  </a:lnTo>
                  <a:lnTo>
                    <a:pt x="5119173" y="539892"/>
                  </a:lnTo>
                  <a:lnTo>
                    <a:pt x="5143642" y="572388"/>
                  </a:lnTo>
                  <a:lnTo>
                    <a:pt x="5166245" y="605573"/>
                  </a:lnTo>
                  <a:lnTo>
                    <a:pt x="5187064" y="639415"/>
                  </a:lnTo>
                  <a:lnTo>
                    <a:pt x="5206181" y="673886"/>
                  </a:lnTo>
                  <a:lnTo>
                    <a:pt x="5223675" y="708956"/>
                  </a:lnTo>
                  <a:lnTo>
                    <a:pt x="5239629" y="744594"/>
                  </a:lnTo>
                  <a:lnTo>
                    <a:pt x="5254123" y="780770"/>
                  </a:lnTo>
                  <a:lnTo>
                    <a:pt x="5267239" y="817456"/>
                  </a:lnTo>
                  <a:lnTo>
                    <a:pt x="5279057" y="854620"/>
                  </a:lnTo>
                  <a:lnTo>
                    <a:pt x="5289659" y="892233"/>
                  </a:lnTo>
                  <a:lnTo>
                    <a:pt x="5299125" y="930264"/>
                  </a:lnTo>
                  <a:lnTo>
                    <a:pt x="5307538" y="968685"/>
                  </a:lnTo>
                  <a:lnTo>
                    <a:pt x="5314977" y="1007465"/>
                  </a:lnTo>
                  <a:lnTo>
                    <a:pt x="5321524" y="1046574"/>
                  </a:lnTo>
                  <a:lnTo>
                    <a:pt x="5327260" y="1085983"/>
                  </a:lnTo>
                  <a:lnTo>
                    <a:pt x="5332266" y="1125660"/>
                  </a:lnTo>
                  <a:lnTo>
                    <a:pt x="5336624" y="1165577"/>
                  </a:lnTo>
                  <a:lnTo>
                    <a:pt x="5340414" y="1205704"/>
                  </a:lnTo>
                  <a:lnTo>
                    <a:pt x="5343717" y="1246010"/>
                  </a:lnTo>
                  <a:lnTo>
                    <a:pt x="5346615" y="1286465"/>
                  </a:lnTo>
                  <a:lnTo>
                    <a:pt x="5349189" y="1327040"/>
                  </a:lnTo>
                  <a:lnTo>
                    <a:pt x="5351519" y="1367705"/>
                  </a:lnTo>
                  <a:lnTo>
                    <a:pt x="5353688" y="1408430"/>
                  </a:lnTo>
                  <a:lnTo>
                    <a:pt x="5355775" y="1449185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260121" y="2794957"/>
              <a:ext cx="2843530" cy="1069975"/>
            </a:xfrm>
            <a:custGeom>
              <a:avLst/>
              <a:gdLst/>
              <a:ahLst/>
              <a:cxnLst/>
              <a:rect l="l" t="t" r="r" b="b"/>
              <a:pathLst>
                <a:path w="2843529" h="1069975">
                  <a:moveTo>
                    <a:pt x="0" y="1069676"/>
                  </a:moveTo>
                  <a:lnTo>
                    <a:pt x="55010" y="1039568"/>
                  </a:lnTo>
                  <a:lnTo>
                    <a:pt x="110000" y="1009482"/>
                  </a:lnTo>
                  <a:lnTo>
                    <a:pt x="164950" y="979438"/>
                  </a:lnTo>
                  <a:lnTo>
                    <a:pt x="219839" y="949457"/>
                  </a:lnTo>
                  <a:lnTo>
                    <a:pt x="274648" y="919562"/>
                  </a:lnTo>
                  <a:lnTo>
                    <a:pt x="329356" y="889772"/>
                  </a:lnTo>
                  <a:lnTo>
                    <a:pt x="383943" y="860110"/>
                  </a:lnTo>
                  <a:lnTo>
                    <a:pt x="438389" y="830596"/>
                  </a:lnTo>
                  <a:lnTo>
                    <a:pt x="492673" y="801252"/>
                  </a:lnTo>
                  <a:lnTo>
                    <a:pt x="546776" y="772099"/>
                  </a:lnTo>
                  <a:lnTo>
                    <a:pt x="600677" y="743158"/>
                  </a:lnTo>
                  <a:lnTo>
                    <a:pt x="654357" y="714450"/>
                  </a:lnTo>
                  <a:lnTo>
                    <a:pt x="707795" y="685997"/>
                  </a:lnTo>
                  <a:lnTo>
                    <a:pt x="760970" y="657819"/>
                  </a:lnTo>
                  <a:lnTo>
                    <a:pt x="813863" y="629938"/>
                  </a:lnTo>
                  <a:lnTo>
                    <a:pt x="866454" y="602375"/>
                  </a:lnTo>
                  <a:lnTo>
                    <a:pt x="918722" y="575152"/>
                  </a:lnTo>
                  <a:lnTo>
                    <a:pt x="970647" y="548289"/>
                  </a:lnTo>
                  <a:lnTo>
                    <a:pt x="1022209" y="521808"/>
                  </a:lnTo>
                  <a:lnTo>
                    <a:pt x="1073389" y="495730"/>
                  </a:lnTo>
                  <a:lnTo>
                    <a:pt x="1124164" y="470076"/>
                  </a:lnTo>
                  <a:lnTo>
                    <a:pt x="1174517" y="444867"/>
                  </a:lnTo>
                  <a:lnTo>
                    <a:pt x="1224426" y="420125"/>
                  </a:lnTo>
                  <a:lnTo>
                    <a:pt x="1273871" y="395871"/>
                  </a:lnTo>
                  <a:lnTo>
                    <a:pt x="1322832" y="372125"/>
                  </a:lnTo>
                  <a:lnTo>
                    <a:pt x="1371289" y="348910"/>
                  </a:lnTo>
                  <a:lnTo>
                    <a:pt x="1419222" y="326246"/>
                  </a:lnTo>
                  <a:lnTo>
                    <a:pt x="1466610" y="304155"/>
                  </a:lnTo>
                  <a:lnTo>
                    <a:pt x="1513434" y="282658"/>
                  </a:lnTo>
                  <a:lnTo>
                    <a:pt x="1559673" y="261775"/>
                  </a:lnTo>
                  <a:lnTo>
                    <a:pt x="1605307" y="241529"/>
                  </a:lnTo>
                  <a:lnTo>
                    <a:pt x="1650315" y="221940"/>
                  </a:lnTo>
                  <a:lnTo>
                    <a:pt x="1694679" y="203030"/>
                  </a:lnTo>
                  <a:lnTo>
                    <a:pt x="1738377" y="184820"/>
                  </a:lnTo>
                  <a:lnTo>
                    <a:pt x="1781390" y="167331"/>
                  </a:lnTo>
                  <a:lnTo>
                    <a:pt x="1823697" y="150584"/>
                  </a:lnTo>
                  <a:lnTo>
                    <a:pt x="1865278" y="134600"/>
                  </a:lnTo>
                  <a:lnTo>
                    <a:pt x="1906113" y="119401"/>
                  </a:lnTo>
                  <a:lnTo>
                    <a:pt x="1946182" y="105008"/>
                  </a:lnTo>
                  <a:lnTo>
                    <a:pt x="1985464" y="91443"/>
                  </a:lnTo>
                  <a:lnTo>
                    <a:pt x="2023939" y="78725"/>
                  </a:lnTo>
                  <a:lnTo>
                    <a:pt x="2061588" y="66877"/>
                  </a:lnTo>
                  <a:lnTo>
                    <a:pt x="2098391" y="55919"/>
                  </a:lnTo>
                  <a:lnTo>
                    <a:pt x="2169373" y="36761"/>
                  </a:lnTo>
                  <a:lnTo>
                    <a:pt x="2236726" y="21421"/>
                  </a:lnTo>
                  <a:lnTo>
                    <a:pt x="2300289" y="10067"/>
                  </a:lnTo>
                  <a:lnTo>
                    <a:pt x="2359899" y="2870"/>
                  </a:lnTo>
                  <a:lnTo>
                    <a:pt x="2415396" y="0"/>
                  </a:lnTo>
                  <a:lnTo>
                    <a:pt x="2460904" y="1159"/>
                  </a:lnTo>
                  <a:lnTo>
                    <a:pt x="2503188" y="5710"/>
                  </a:lnTo>
                  <a:lnTo>
                    <a:pt x="2542359" y="13534"/>
                  </a:lnTo>
                  <a:lnTo>
                    <a:pt x="2611806" y="38539"/>
                  </a:lnTo>
                  <a:lnTo>
                    <a:pt x="2670135" y="75237"/>
                  </a:lnTo>
                  <a:lnTo>
                    <a:pt x="2718234" y="122693"/>
                  </a:lnTo>
                  <a:lnTo>
                    <a:pt x="2756994" y="179972"/>
                  </a:lnTo>
                  <a:lnTo>
                    <a:pt x="2787304" y="246137"/>
                  </a:lnTo>
                  <a:lnTo>
                    <a:pt x="2799568" y="282261"/>
                  </a:lnTo>
                  <a:lnTo>
                    <a:pt x="2810054" y="320255"/>
                  </a:lnTo>
                  <a:lnTo>
                    <a:pt x="2818871" y="360003"/>
                  </a:lnTo>
                  <a:lnTo>
                    <a:pt x="2826132" y="401389"/>
                  </a:lnTo>
                  <a:lnTo>
                    <a:pt x="2831948" y="444294"/>
                  </a:lnTo>
                  <a:lnTo>
                    <a:pt x="2836429" y="488603"/>
                  </a:lnTo>
                  <a:lnTo>
                    <a:pt x="2839687" y="534198"/>
                  </a:lnTo>
                  <a:lnTo>
                    <a:pt x="2841833" y="580963"/>
                  </a:lnTo>
                  <a:lnTo>
                    <a:pt x="2842979" y="628779"/>
                  </a:lnTo>
                  <a:lnTo>
                    <a:pt x="2843235" y="677532"/>
                  </a:lnTo>
                  <a:lnTo>
                    <a:pt x="2842713" y="727103"/>
                  </a:lnTo>
                  <a:lnTo>
                    <a:pt x="2841524" y="777375"/>
                  </a:lnTo>
                  <a:lnTo>
                    <a:pt x="2839779" y="828232"/>
                  </a:lnTo>
                  <a:lnTo>
                    <a:pt x="2837589" y="879557"/>
                  </a:lnTo>
                  <a:lnTo>
                    <a:pt x="2835066" y="931233"/>
                  </a:lnTo>
                  <a:lnTo>
                    <a:pt x="2832320" y="983143"/>
                  </a:lnTo>
                  <a:lnTo>
                    <a:pt x="2829464" y="1035170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39990" y="2756651"/>
              <a:ext cx="2843530" cy="1122680"/>
            </a:xfrm>
            <a:custGeom>
              <a:avLst/>
              <a:gdLst/>
              <a:ahLst/>
              <a:cxnLst/>
              <a:rect l="l" t="t" r="r" b="b"/>
              <a:pathLst>
                <a:path w="2843529" h="1122679">
                  <a:moveTo>
                    <a:pt x="0" y="1122174"/>
                  </a:moveTo>
                  <a:lnTo>
                    <a:pt x="55010" y="1090589"/>
                  </a:lnTo>
                  <a:lnTo>
                    <a:pt x="110000" y="1059026"/>
                  </a:lnTo>
                  <a:lnTo>
                    <a:pt x="164950" y="1027508"/>
                  </a:lnTo>
                  <a:lnTo>
                    <a:pt x="219839" y="996056"/>
                  </a:lnTo>
                  <a:lnTo>
                    <a:pt x="274648" y="964693"/>
                  </a:lnTo>
                  <a:lnTo>
                    <a:pt x="329356" y="933442"/>
                  </a:lnTo>
                  <a:lnTo>
                    <a:pt x="383943" y="902324"/>
                  </a:lnTo>
                  <a:lnTo>
                    <a:pt x="438389" y="871361"/>
                  </a:lnTo>
                  <a:lnTo>
                    <a:pt x="492673" y="840577"/>
                  </a:lnTo>
                  <a:lnTo>
                    <a:pt x="546776" y="809993"/>
                  </a:lnTo>
                  <a:lnTo>
                    <a:pt x="600677" y="779631"/>
                  </a:lnTo>
                  <a:lnTo>
                    <a:pt x="654357" y="749515"/>
                  </a:lnTo>
                  <a:lnTo>
                    <a:pt x="707795" y="719665"/>
                  </a:lnTo>
                  <a:lnTo>
                    <a:pt x="760970" y="690104"/>
                  </a:lnTo>
                  <a:lnTo>
                    <a:pt x="813863" y="660855"/>
                  </a:lnTo>
                  <a:lnTo>
                    <a:pt x="866454" y="631939"/>
                  </a:lnTo>
                  <a:lnTo>
                    <a:pt x="918722" y="603380"/>
                  </a:lnTo>
                  <a:lnTo>
                    <a:pt x="970647" y="575199"/>
                  </a:lnTo>
                  <a:lnTo>
                    <a:pt x="1022209" y="547418"/>
                  </a:lnTo>
                  <a:lnTo>
                    <a:pt x="1073389" y="520060"/>
                  </a:lnTo>
                  <a:lnTo>
                    <a:pt x="1124164" y="493147"/>
                  </a:lnTo>
                  <a:lnTo>
                    <a:pt x="1174517" y="466701"/>
                  </a:lnTo>
                  <a:lnTo>
                    <a:pt x="1224426" y="440744"/>
                  </a:lnTo>
                  <a:lnTo>
                    <a:pt x="1273871" y="415300"/>
                  </a:lnTo>
                  <a:lnTo>
                    <a:pt x="1322832" y="390389"/>
                  </a:lnTo>
                  <a:lnTo>
                    <a:pt x="1371289" y="366034"/>
                  </a:lnTo>
                  <a:lnTo>
                    <a:pt x="1419222" y="342258"/>
                  </a:lnTo>
                  <a:lnTo>
                    <a:pt x="1466610" y="319083"/>
                  </a:lnTo>
                  <a:lnTo>
                    <a:pt x="1513434" y="296530"/>
                  </a:lnTo>
                  <a:lnTo>
                    <a:pt x="1559673" y="274623"/>
                  </a:lnTo>
                  <a:lnTo>
                    <a:pt x="1605307" y="253383"/>
                  </a:lnTo>
                  <a:lnTo>
                    <a:pt x="1650315" y="232833"/>
                  </a:lnTo>
                  <a:lnTo>
                    <a:pt x="1694679" y="212995"/>
                  </a:lnTo>
                  <a:lnTo>
                    <a:pt x="1738377" y="193891"/>
                  </a:lnTo>
                  <a:lnTo>
                    <a:pt x="1781390" y="175543"/>
                  </a:lnTo>
                  <a:lnTo>
                    <a:pt x="1823697" y="157974"/>
                  </a:lnTo>
                  <a:lnTo>
                    <a:pt x="1865278" y="141206"/>
                  </a:lnTo>
                  <a:lnTo>
                    <a:pt x="1906113" y="125262"/>
                  </a:lnTo>
                  <a:lnTo>
                    <a:pt x="1946182" y="110162"/>
                  </a:lnTo>
                  <a:lnTo>
                    <a:pt x="1985464" y="95930"/>
                  </a:lnTo>
                  <a:lnTo>
                    <a:pt x="2023939" y="82589"/>
                  </a:lnTo>
                  <a:lnTo>
                    <a:pt x="2061588" y="70159"/>
                  </a:lnTo>
                  <a:lnTo>
                    <a:pt x="2098391" y="58664"/>
                  </a:lnTo>
                  <a:lnTo>
                    <a:pt x="2169373" y="38566"/>
                  </a:lnTo>
                  <a:lnTo>
                    <a:pt x="2236726" y="22472"/>
                  </a:lnTo>
                  <a:lnTo>
                    <a:pt x="2300289" y="10561"/>
                  </a:lnTo>
                  <a:lnTo>
                    <a:pt x="2359899" y="3011"/>
                  </a:lnTo>
                  <a:lnTo>
                    <a:pt x="2415396" y="0"/>
                  </a:lnTo>
                  <a:lnTo>
                    <a:pt x="2459487" y="1120"/>
                  </a:lnTo>
                  <a:lnTo>
                    <a:pt x="2500555" y="5577"/>
                  </a:lnTo>
                  <a:lnTo>
                    <a:pt x="2538701" y="13257"/>
                  </a:lnTo>
                  <a:lnTo>
                    <a:pt x="2606630" y="37847"/>
                  </a:lnTo>
                  <a:lnTo>
                    <a:pt x="2664078" y="73999"/>
                  </a:lnTo>
                  <a:lnTo>
                    <a:pt x="2711853" y="120825"/>
                  </a:lnTo>
                  <a:lnTo>
                    <a:pt x="2750760" y="177435"/>
                  </a:lnTo>
                  <a:lnTo>
                    <a:pt x="2781605" y="242939"/>
                  </a:lnTo>
                  <a:lnTo>
                    <a:pt x="2805195" y="316449"/>
                  </a:lnTo>
                  <a:lnTo>
                    <a:pt x="2814522" y="355928"/>
                  </a:lnTo>
                  <a:lnTo>
                    <a:pt x="2822336" y="397074"/>
                  </a:lnTo>
                  <a:lnTo>
                    <a:pt x="2828740" y="439777"/>
                  </a:lnTo>
                  <a:lnTo>
                    <a:pt x="2833834" y="483925"/>
                  </a:lnTo>
                  <a:lnTo>
                    <a:pt x="2837719" y="529408"/>
                  </a:lnTo>
                  <a:lnTo>
                    <a:pt x="2840496" y="576113"/>
                  </a:lnTo>
                  <a:lnTo>
                    <a:pt x="2842264" y="623931"/>
                  </a:lnTo>
                  <a:lnTo>
                    <a:pt x="2843126" y="672749"/>
                  </a:lnTo>
                  <a:lnTo>
                    <a:pt x="2843182" y="722456"/>
                  </a:lnTo>
                  <a:lnTo>
                    <a:pt x="2842532" y="772942"/>
                  </a:lnTo>
                  <a:lnTo>
                    <a:pt x="2841277" y="824095"/>
                  </a:lnTo>
                  <a:lnTo>
                    <a:pt x="2839519" y="875804"/>
                  </a:lnTo>
                  <a:lnTo>
                    <a:pt x="2837358" y="927957"/>
                  </a:lnTo>
                  <a:lnTo>
                    <a:pt x="2834894" y="980444"/>
                  </a:lnTo>
                  <a:lnTo>
                    <a:pt x="2832229" y="1033154"/>
                  </a:lnTo>
                  <a:lnTo>
                    <a:pt x="2829464" y="1085974"/>
                  </a:lnTo>
                </a:path>
              </a:pathLst>
            </a:custGeom>
            <a:ln w="317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002128" y="3541998"/>
            <a:ext cx="1127125" cy="6584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83820" rIns="0" bIns="0" rtlCol="0">
            <a:spAutoFit/>
          </a:bodyPr>
          <a:lstStyle/>
          <a:p>
            <a:pPr marL="501650" marR="188595" indent="-306070">
              <a:lnSpc>
                <a:spcPts val="1900"/>
              </a:lnSpc>
              <a:spcBef>
                <a:spcPts val="6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5195" y="2188343"/>
            <a:ext cx="1143635" cy="66230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482" y="3759911"/>
            <a:ext cx="8312784" cy="2287905"/>
            <a:chOff x="3325482" y="3759911"/>
            <a:chExt cx="8312784" cy="2287905"/>
          </a:xfrm>
        </p:grpSpPr>
        <p:sp>
          <p:nvSpPr>
            <p:cNvPr id="3" name="object 3"/>
            <p:cNvSpPr/>
            <p:nvPr/>
          </p:nvSpPr>
          <p:spPr>
            <a:xfrm>
              <a:off x="3325482" y="3759911"/>
              <a:ext cx="8312784" cy="769620"/>
            </a:xfrm>
            <a:custGeom>
              <a:avLst/>
              <a:gdLst/>
              <a:ahLst/>
              <a:cxnLst/>
              <a:rect l="l" t="t" r="r" b="b"/>
              <a:pathLst>
                <a:path w="8312784" h="769620">
                  <a:moveTo>
                    <a:pt x="8312570" y="0"/>
                  </a:moveTo>
                  <a:lnTo>
                    <a:pt x="0" y="0"/>
                  </a:lnTo>
                  <a:lnTo>
                    <a:pt x="0" y="769443"/>
                  </a:lnTo>
                  <a:lnTo>
                    <a:pt x="8312570" y="769443"/>
                  </a:lnTo>
                  <a:lnTo>
                    <a:pt x="8312570" y="0"/>
                  </a:lnTo>
                  <a:close/>
                </a:path>
              </a:pathLst>
            </a:custGeom>
            <a:solidFill>
              <a:srgbClr val="727272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30402" y="5278209"/>
              <a:ext cx="646739" cy="7694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97132" y="5597596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1993" y="517651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ServletContext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Interface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Container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5124" y="2384195"/>
            <a:ext cx="1291590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marR="5080" indent="-97155">
              <a:lnSpc>
                <a:spcPct val="124000"/>
              </a:lnSpc>
              <a:spcBef>
                <a:spcPts val="95"/>
              </a:spcBef>
            </a:pPr>
            <a:r>
              <a:rPr sz="235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350" spc="85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li</a:t>
            </a:r>
            <a:r>
              <a:rPr sz="2350" spc="35" dirty="0">
                <a:latin typeface="Verdana" panose="020B0604030504040204"/>
                <a:cs typeface="Verdana" panose="020B0604030504040204"/>
              </a:rPr>
              <a:t>n</a:t>
            </a:r>
            <a:r>
              <a:rPr sz="2350" spc="-20" dirty="0">
                <a:latin typeface="Verdana" panose="020B0604030504040204"/>
                <a:cs typeface="Verdana" panose="020B0604030504040204"/>
              </a:rPr>
              <a:t>a  </a:t>
            </a:r>
            <a:r>
              <a:rPr sz="2350" spc="75" dirty="0">
                <a:latin typeface="Verdana" panose="020B0604030504040204"/>
                <a:cs typeface="Verdana" panose="020B0604030504040204"/>
              </a:rPr>
              <a:t>Engine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8572" y="5618988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91239" y="4943961"/>
            <a:ext cx="2620010" cy="1463040"/>
            <a:chOff x="4091239" y="4943961"/>
            <a:chExt cx="2620010" cy="14630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1239" y="4943961"/>
              <a:ext cx="401543" cy="14627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13594" y="5269687"/>
              <a:ext cx="646739" cy="7694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80322" y="5589074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0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09" y="307777"/>
                  </a:lnTo>
                  <a:lnTo>
                    <a:pt x="103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71762" y="5609844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74429" y="4935439"/>
            <a:ext cx="2574925" cy="1463040"/>
            <a:chOff x="5374429" y="4935439"/>
            <a:chExt cx="2574925" cy="14630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4429" y="4935439"/>
              <a:ext cx="401543" cy="14627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1902" y="5274449"/>
              <a:ext cx="646739" cy="7694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8631" y="5593837"/>
              <a:ext cx="1030605" cy="307975"/>
            </a:xfrm>
            <a:custGeom>
              <a:avLst/>
              <a:gdLst/>
              <a:ahLst/>
              <a:cxnLst/>
              <a:rect l="l" t="t" r="r" b="b"/>
              <a:pathLst>
                <a:path w="1030604" h="307975">
                  <a:moveTo>
                    <a:pt x="1030511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030511" y="307777"/>
                  </a:lnTo>
                  <a:lnTo>
                    <a:pt x="1030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010071" y="5612891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88487" y="1934320"/>
            <a:ext cx="5589905" cy="4471670"/>
            <a:chOff x="3288487" y="1934320"/>
            <a:chExt cx="5589905" cy="447167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271" y="4942958"/>
              <a:ext cx="401542" cy="14627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01187" y="1947020"/>
              <a:ext cx="5564505" cy="4323080"/>
            </a:xfrm>
            <a:custGeom>
              <a:avLst/>
              <a:gdLst/>
              <a:ahLst/>
              <a:cxnLst/>
              <a:rect l="l" t="t" r="r" b="b"/>
              <a:pathLst>
                <a:path w="5564505" h="4323080">
                  <a:moveTo>
                    <a:pt x="0" y="0"/>
                  </a:moveTo>
                  <a:lnTo>
                    <a:pt x="5563892" y="0"/>
                  </a:lnTo>
                  <a:lnTo>
                    <a:pt x="5563892" y="4322588"/>
                  </a:lnTo>
                  <a:lnTo>
                    <a:pt x="0" y="43225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877779" y="3759911"/>
            <a:ext cx="2760345" cy="769620"/>
          </a:xfrm>
          <a:prstGeom prst="rect">
            <a:avLst/>
          </a:prstGeom>
          <a:solidFill>
            <a:srgbClr val="727272">
              <a:alpha val="45098"/>
            </a:srgbClr>
          </a:solidFill>
        </p:spPr>
        <p:txBody>
          <a:bodyPr vert="horz" wrap="square" lIns="0" tIns="22606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780"/>
              </a:spcBef>
            </a:pPr>
            <a:r>
              <a:rPr sz="2350" spc="55" dirty="0">
                <a:latin typeface="Verdana" panose="020B0604030504040204"/>
                <a:cs typeface="Verdana" panose="020B0604030504040204"/>
              </a:rPr>
              <a:t>HttpSessions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13164" y="5222958"/>
            <a:ext cx="12839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25" dirty="0">
                <a:latin typeface="Verdana" panose="020B0604030504040204"/>
                <a:cs typeface="Verdana" panose="020B0604030504040204"/>
              </a:rPr>
              <a:t>Se</a:t>
            </a:r>
            <a:r>
              <a:rPr sz="2350" spc="15" dirty="0">
                <a:latin typeface="Verdana" panose="020B0604030504040204"/>
                <a:cs typeface="Verdana" panose="020B0604030504040204"/>
              </a:rPr>
              <a:t>r</a:t>
            </a:r>
            <a:r>
              <a:rPr sz="235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sz="235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350" spc="70" dirty="0">
                <a:latin typeface="Verdana" panose="020B0604030504040204"/>
                <a:cs typeface="Verdana" panose="020B0604030504040204"/>
              </a:rPr>
              <a:t>e</a:t>
            </a:r>
            <a:r>
              <a:rPr sz="2350" spc="80" dirty="0">
                <a:latin typeface="Verdana" panose="020B0604030504040204"/>
                <a:cs typeface="Verdana" panose="020B0604030504040204"/>
              </a:rPr>
              <a:t>t</a:t>
            </a:r>
            <a:r>
              <a:rPr sz="2350" spc="-30" dirty="0">
                <a:latin typeface="Verdana" panose="020B0604030504040204"/>
                <a:cs typeface="Verdana" panose="020B0604030504040204"/>
              </a:rPr>
              <a:t>s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7551" y="3824843"/>
            <a:ext cx="2418080" cy="658495"/>
          </a:xfrm>
          <a:custGeom>
            <a:avLst/>
            <a:gdLst/>
            <a:ahLst/>
            <a:cxnLst/>
            <a:rect l="l" t="t" r="r" b="b"/>
            <a:pathLst>
              <a:path w="2418079" h="658495">
                <a:moveTo>
                  <a:pt x="2417936" y="0"/>
                </a:moveTo>
                <a:lnTo>
                  <a:pt x="0" y="0"/>
                </a:lnTo>
                <a:lnTo>
                  <a:pt x="0" y="658367"/>
                </a:lnTo>
                <a:lnTo>
                  <a:pt x="2417936" y="658367"/>
                </a:lnTo>
                <a:lnTo>
                  <a:pt x="241793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87731" y="4005579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56513" y="3833050"/>
            <a:ext cx="2418715" cy="662305"/>
          </a:xfrm>
          <a:custGeom>
            <a:avLst/>
            <a:gdLst/>
            <a:ahLst/>
            <a:cxnLst/>
            <a:rect l="l" t="t" r="r" b="b"/>
            <a:pathLst>
              <a:path w="2418715" h="662304">
                <a:moveTo>
                  <a:pt x="2418364" y="0"/>
                </a:moveTo>
                <a:lnTo>
                  <a:pt x="0" y="0"/>
                </a:lnTo>
                <a:lnTo>
                  <a:pt x="0" y="661948"/>
                </a:lnTo>
                <a:lnTo>
                  <a:pt x="2418364" y="661948"/>
                </a:lnTo>
                <a:lnTo>
                  <a:pt x="241836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477606" y="4017772"/>
            <a:ext cx="1125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Session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8112" y="2077251"/>
            <a:ext cx="7831455" cy="3357879"/>
            <a:chOff x="828112" y="2077251"/>
            <a:chExt cx="7831455" cy="3357879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607" y="2145636"/>
              <a:ext cx="1375473" cy="14083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5488" y="2117181"/>
              <a:ext cx="1430200" cy="14630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8923" y="2077251"/>
              <a:ext cx="1430200" cy="14630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8415" y="2137140"/>
              <a:ext cx="1375473" cy="14083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32875" y="2085240"/>
              <a:ext cx="5126355" cy="1495425"/>
            </a:xfrm>
            <a:custGeom>
              <a:avLst/>
              <a:gdLst/>
              <a:ahLst/>
              <a:cxnLst/>
              <a:rect l="l" t="t" r="r" b="b"/>
              <a:pathLst>
                <a:path w="5126355" h="1495425">
                  <a:moveTo>
                    <a:pt x="5126248" y="0"/>
                  </a:moveTo>
                  <a:lnTo>
                    <a:pt x="0" y="0"/>
                  </a:lnTo>
                  <a:lnTo>
                    <a:pt x="0" y="1494979"/>
                  </a:lnTo>
                  <a:lnTo>
                    <a:pt x="5126248" y="1494979"/>
                  </a:lnTo>
                  <a:lnTo>
                    <a:pt x="5126248" y="0"/>
                  </a:lnTo>
                  <a:close/>
                </a:path>
              </a:pathLst>
            </a:custGeom>
            <a:solidFill>
              <a:srgbClr val="FFFFFF">
                <a:alpha val="6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090369" y="4398015"/>
              <a:ext cx="623570" cy="880744"/>
            </a:xfrm>
            <a:custGeom>
              <a:avLst/>
              <a:gdLst/>
              <a:ahLst/>
              <a:cxnLst/>
              <a:rect l="l" t="t" r="r" b="b"/>
              <a:pathLst>
                <a:path w="623570" h="880745">
                  <a:moveTo>
                    <a:pt x="555571" y="811290"/>
                  </a:moveTo>
                  <a:lnTo>
                    <a:pt x="529568" y="829506"/>
                  </a:lnTo>
                  <a:lnTo>
                    <a:pt x="623224" y="880193"/>
                  </a:lnTo>
                  <a:lnTo>
                    <a:pt x="614922" y="824292"/>
                  </a:lnTo>
                  <a:lnTo>
                    <a:pt x="564680" y="824292"/>
                  </a:lnTo>
                  <a:lnTo>
                    <a:pt x="555571" y="811290"/>
                  </a:lnTo>
                  <a:close/>
                </a:path>
                <a:path w="623570" h="880745">
                  <a:moveTo>
                    <a:pt x="581576" y="793073"/>
                  </a:moveTo>
                  <a:lnTo>
                    <a:pt x="555571" y="811290"/>
                  </a:lnTo>
                  <a:lnTo>
                    <a:pt x="564680" y="824292"/>
                  </a:lnTo>
                  <a:lnTo>
                    <a:pt x="590684" y="806075"/>
                  </a:lnTo>
                  <a:lnTo>
                    <a:pt x="581576" y="793073"/>
                  </a:lnTo>
                  <a:close/>
                </a:path>
                <a:path w="623570" h="880745">
                  <a:moveTo>
                    <a:pt x="607580" y="774856"/>
                  </a:moveTo>
                  <a:lnTo>
                    <a:pt x="581576" y="793073"/>
                  </a:lnTo>
                  <a:lnTo>
                    <a:pt x="590684" y="806075"/>
                  </a:lnTo>
                  <a:lnTo>
                    <a:pt x="564680" y="824292"/>
                  </a:lnTo>
                  <a:lnTo>
                    <a:pt x="614922" y="824292"/>
                  </a:lnTo>
                  <a:lnTo>
                    <a:pt x="607580" y="774856"/>
                  </a:lnTo>
                  <a:close/>
                </a:path>
                <a:path w="623570" h="880745">
                  <a:moveTo>
                    <a:pt x="26003" y="0"/>
                  </a:moveTo>
                  <a:lnTo>
                    <a:pt x="0" y="18216"/>
                  </a:lnTo>
                  <a:lnTo>
                    <a:pt x="555571" y="811290"/>
                  </a:lnTo>
                  <a:lnTo>
                    <a:pt x="581576" y="793073"/>
                  </a:lnTo>
                  <a:lnTo>
                    <a:pt x="2600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777" y="3881177"/>
              <a:ext cx="551670" cy="5120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6522" y="3895059"/>
              <a:ext cx="551670" cy="5120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356513" y="4401204"/>
              <a:ext cx="1125220" cy="1033780"/>
            </a:xfrm>
            <a:custGeom>
              <a:avLst/>
              <a:gdLst/>
              <a:ahLst/>
              <a:cxnLst/>
              <a:rect l="l" t="t" r="r" b="b"/>
              <a:pathLst>
                <a:path w="1125220" h="1033779">
                  <a:moveTo>
                    <a:pt x="38003" y="933956"/>
                  </a:moveTo>
                  <a:lnTo>
                    <a:pt x="0" y="1033438"/>
                  </a:lnTo>
                  <a:lnTo>
                    <a:pt x="102386" y="1004152"/>
                  </a:lnTo>
                  <a:lnTo>
                    <a:pt x="90766" y="991483"/>
                  </a:lnTo>
                  <a:lnTo>
                    <a:pt x="69226" y="991483"/>
                  </a:lnTo>
                  <a:lnTo>
                    <a:pt x="47764" y="968085"/>
                  </a:lnTo>
                  <a:lnTo>
                    <a:pt x="59463" y="957354"/>
                  </a:lnTo>
                  <a:lnTo>
                    <a:pt x="38003" y="933956"/>
                  </a:lnTo>
                  <a:close/>
                </a:path>
                <a:path w="1125220" h="1033779">
                  <a:moveTo>
                    <a:pt x="59463" y="957354"/>
                  </a:moveTo>
                  <a:lnTo>
                    <a:pt x="47764" y="968085"/>
                  </a:lnTo>
                  <a:lnTo>
                    <a:pt x="69226" y="991483"/>
                  </a:lnTo>
                  <a:lnTo>
                    <a:pt x="80925" y="980753"/>
                  </a:lnTo>
                  <a:lnTo>
                    <a:pt x="59463" y="957354"/>
                  </a:lnTo>
                  <a:close/>
                </a:path>
                <a:path w="1125220" h="1033779">
                  <a:moveTo>
                    <a:pt x="80925" y="980753"/>
                  </a:moveTo>
                  <a:lnTo>
                    <a:pt x="69226" y="991483"/>
                  </a:lnTo>
                  <a:lnTo>
                    <a:pt x="90766" y="991483"/>
                  </a:lnTo>
                  <a:lnTo>
                    <a:pt x="80925" y="980753"/>
                  </a:lnTo>
                  <a:close/>
                </a:path>
                <a:path w="1125220" h="1033779">
                  <a:moveTo>
                    <a:pt x="1103229" y="0"/>
                  </a:moveTo>
                  <a:lnTo>
                    <a:pt x="59463" y="957354"/>
                  </a:lnTo>
                  <a:lnTo>
                    <a:pt x="80925" y="980753"/>
                  </a:lnTo>
                  <a:lnTo>
                    <a:pt x="1124691" y="23398"/>
                  </a:lnTo>
                  <a:lnTo>
                    <a:pt x="110322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02812" y="4509274"/>
              <a:ext cx="534670" cy="760730"/>
            </a:xfrm>
            <a:custGeom>
              <a:avLst/>
              <a:gdLst/>
              <a:ahLst/>
              <a:cxnLst/>
              <a:rect l="l" t="t" r="r" b="b"/>
              <a:pathLst>
                <a:path w="534670" h="760729">
                  <a:moveTo>
                    <a:pt x="466410" y="691594"/>
                  </a:moveTo>
                  <a:lnTo>
                    <a:pt x="440429" y="709844"/>
                  </a:lnTo>
                  <a:lnTo>
                    <a:pt x="534151" y="760412"/>
                  </a:lnTo>
                  <a:lnTo>
                    <a:pt x="525787" y="704585"/>
                  </a:lnTo>
                  <a:lnTo>
                    <a:pt x="475536" y="704585"/>
                  </a:lnTo>
                  <a:lnTo>
                    <a:pt x="466410" y="691594"/>
                  </a:lnTo>
                  <a:close/>
                </a:path>
                <a:path w="534670" h="760729">
                  <a:moveTo>
                    <a:pt x="492391" y="673345"/>
                  </a:moveTo>
                  <a:lnTo>
                    <a:pt x="466410" y="691594"/>
                  </a:lnTo>
                  <a:lnTo>
                    <a:pt x="475536" y="704585"/>
                  </a:lnTo>
                  <a:lnTo>
                    <a:pt x="501516" y="686335"/>
                  </a:lnTo>
                  <a:lnTo>
                    <a:pt x="492391" y="673345"/>
                  </a:lnTo>
                  <a:close/>
                </a:path>
                <a:path w="534670" h="760729">
                  <a:moveTo>
                    <a:pt x="518372" y="655095"/>
                  </a:moveTo>
                  <a:lnTo>
                    <a:pt x="492391" y="673345"/>
                  </a:lnTo>
                  <a:lnTo>
                    <a:pt x="501516" y="686335"/>
                  </a:lnTo>
                  <a:lnTo>
                    <a:pt x="475536" y="704585"/>
                  </a:lnTo>
                  <a:lnTo>
                    <a:pt x="525787" y="704585"/>
                  </a:lnTo>
                  <a:lnTo>
                    <a:pt x="518372" y="655095"/>
                  </a:lnTo>
                  <a:close/>
                </a:path>
                <a:path w="534670" h="760729">
                  <a:moveTo>
                    <a:pt x="428515" y="582413"/>
                  </a:moveTo>
                  <a:lnTo>
                    <a:pt x="402535" y="600663"/>
                  </a:lnTo>
                  <a:lnTo>
                    <a:pt x="466410" y="691594"/>
                  </a:lnTo>
                  <a:lnTo>
                    <a:pt x="492391" y="673345"/>
                  </a:lnTo>
                  <a:lnTo>
                    <a:pt x="428515" y="582413"/>
                  </a:lnTo>
                  <a:close/>
                </a:path>
                <a:path w="534670" h="760729">
                  <a:moveTo>
                    <a:pt x="300765" y="400547"/>
                  </a:moveTo>
                  <a:lnTo>
                    <a:pt x="274784" y="418799"/>
                  </a:lnTo>
                  <a:lnTo>
                    <a:pt x="347785" y="522720"/>
                  </a:lnTo>
                  <a:lnTo>
                    <a:pt x="373766" y="504470"/>
                  </a:lnTo>
                  <a:lnTo>
                    <a:pt x="300765" y="400547"/>
                  </a:lnTo>
                  <a:close/>
                </a:path>
                <a:path w="534670" h="760729">
                  <a:moveTo>
                    <a:pt x="173014" y="218683"/>
                  </a:moveTo>
                  <a:lnTo>
                    <a:pt x="147034" y="236933"/>
                  </a:lnTo>
                  <a:lnTo>
                    <a:pt x="220033" y="340856"/>
                  </a:lnTo>
                  <a:lnTo>
                    <a:pt x="246015" y="322606"/>
                  </a:lnTo>
                  <a:lnTo>
                    <a:pt x="173014" y="218683"/>
                  </a:lnTo>
                  <a:close/>
                </a:path>
                <a:path w="534670" h="760729">
                  <a:moveTo>
                    <a:pt x="67740" y="68816"/>
                  </a:moveTo>
                  <a:lnTo>
                    <a:pt x="41759" y="87067"/>
                  </a:lnTo>
                  <a:lnTo>
                    <a:pt x="92283" y="158991"/>
                  </a:lnTo>
                  <a:lnTo>
                    <a:pt x="118263" y="140741"/>
                  </a:lnTo>
                  <a:lnTo>
                    <a:pt x="67740" y="68816"/>
                  </a:lnTo>
                  <a:close/>
                </a:path>
                <a:path w="534670" h="760729">
                  <a:moveTo>
                    <a:pt x="0" y="0"/>
                  </a:moveTo>
                  <a:lnTo>
                    <a:pt x="15778" y="105317"/>
                  </a:lnTo>
                  <a:lnTo>
                    <a:pt x="41759" y="87067"/>
                  </a:lnTo>
                  <a:lnTo>
                    <a:pt x="32633" y="74076"/>
                  </a:lnTo>
                  <a:lnTo>
                    <a:pt x="58615" y="55826"/>
                  </a:lnTo>
                  <a:lnTo>
                    <a:pt x="86232" y="55826"/>
                  </a:lnTo>
                  <a:lnTo>
                    <a:pt x="93720" y="50566"/>
                  </a:lnTo>
                  <a:lnTo>
                    <a:pt x="0" y="0"/>
                  </a:lnTo>
                  <a:close/>
                </a:path>
                <a:path w="534670" h="760729">
                  <a:moveTo>
                    <a:pt x="58615" y="55826"/>
                  </a:moveTo>
                  <a:lnTo>
                    <a:pt x="32633" y="74076"/>
                  </a:lnTo>
                  <a:lnTo>
                    <a:pt x="41759" y="87067"/>
                  </a:lnTo>
                  <a:lnTo>
                    <a:pt x="67740" y="68816"/>
                  </a:lnTo>
                  <a:lnTo>
                    <a:pt x="58615" y="55826"/>
                  </a:lnTo>
                  <a:close/>
                </a:path>
                <a:path w="534670" h="760729">
                  <a:moveTo>
                    <a:pt x="86232" y="55826"/>
                  </a:moveTo>
                  <a:lnTo>
                    <a:pt x="58615" y="55826"/>
                  </a:lnTo>
                  <a:lnTo>
                    <a:pt x="67740" y="68816"/>
                  </a:lnTo>
                  <a:lnTo>
                    <a:pt x="86232" y="55826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226903" y="4549016"/>
              <a:ext cx="499745" cy="720725"/>
            </a:xfrm>
            <a:custGeom>
              <a:avLst/>
              <a:gdLst/>
              <a:ahLst/>
              <a:cxnLst/>
              <a:rect l="l" t="t" r="r" b="b"/>
              <a:pathLst>
                <a:path w="499745" h="720725">
                  <a:moveTo>
                    <a:pt x="15079" y="615250"/>
                  </a:moveTo>
                  <a:lnTo>
                    <a:pt x="0" y="720670"/>
                  </a:lnTo>
                  <a:lnTo>
                    <a:pt x="93383" y="669481"/>
                  </a:lnTo>
                  <a:lnTo>
                    <a:pt x="86127" y="664456"/>
                  </a:lnTo>
                  <a:lnTo>
                    <a:pt x="58243" y="664456"/>
                  </a:lnTo>
                  <a:lnTo>
                    <a:pt x="32142" y="646379"/>
                  </a:lnTo>
                  <a:lnTo>
                    <a:pt x="41181" y="633327"/>
                  </a:lnTo>
                  <a:lnTo>
                    <a:pt x="15079" y="615250"/>
                  </a:lnTo>
                  <a:close/>
                </a:path>
                <a:path w="499745" h="720725">
                  <a:moveTo>
                    <a:pt x="41181" y="633327"/>
                  </a:moveTo>
                  <a:lnTo>
                    <a:pt x="32142" y="646379"/>
                  </a:lnTo>
                  <a:lnTo>
                    <a:pt x="58243" y="664456"/>
                  </a:lnTo>
                  <a:lnTo>
                    <a:pt x="67282" y="651404"/>
                  </a:lnTo>
                  <a:lnTo>
                    <a:pt x="41181" y="633327"/>
                  </a:lnTo>
                  <a:close/>
                </a:path>
                <a:path w="499745" h="720725">
                  <a:moveTo>
                    <a:pt x="67282" y="651404"/>
                  </a:moveTo>
                  <a:lnTo>
                    <a:pt x="58243" y="664456"/>
                  </a:lnTo>
                  <a:lnTo>
                    <a:pt x="86127" y="664456"/>
                  </a:lnTo>
                  <a:lnTo>
                    <a:pt x="67282" y="651404"/>
                  </a:lnTo>
                  <a:close/>
                </a:path>
                <a:path w="499745" h="720725">
                  <a:moveTo>
                    <a:pt x="104451" y="541973"/>
                  </a:moveTo>
                  <a:lnTo>
                    <a:pt x="41181" y="633327"/>
                  </a:lnTo>
                  <a:lnTo>
                    <a:pt x="67282" y="651404"/>
                  </a:lnTo>
                  <a:lnTo>
                    <a:pt x="130552" y="560050"/>
                  </a:lnTo>
                  <a:lnTo>
                    <a:pt x="104451" y="541973"/>
                  </a:lnTo>
                  <a:close/>
                </a:path>
                <a:path w="499745" h="720725">
                  <a:moveTo>
                    <a:pt x="230991" y="359265"/>
                  </a:moveTo>
                  <a:lnTo>
                    <a:pt x="158682" y="463669"/>
                  </a:lnTo>
                  <a:lnTo>
                    <a:pt x="184783" y="481746"/>
                  </a:lnTo>
                  <a:lnTo>
                    <a:pt x="257092" y="377342"/>
                  </a:lnTo>
                  <a:lnTo>
                    <a:pt x="230991" y="359265"/>
                  </a:lnTo>
                  <a:close/>
                </a:path>
                <a:path w="499745" h="720725">
                  <a:moveTo>
                    <a:pt x="357531" y="176555"/>
                  </a:moveTo>
                  <a:lnTo>
                    <a:pt x="285222" y="280960"/>
                  </a:lnTo>
                  <a:lnTo>
                    <a:pt x="311323" y="299038"/>
                  </a:lnTo>
                  <a:lnTo>
                    <a:pt x="383632" y="194632"/>
                  </a:lnTo>
                  <a:lnTo>
                    <a:pt x="357531" y="176555"/>
                  </a:lnTo>
                  <a:close/>
                </a:path>
                <a:path w="499745" h="720725">
                  <a:moveTo>
                    <a:pt x="431839" y="69264"/>
                  </a:moveTo>
                  <a:lnTo>
                    <a:pt x="411763" y="98252"/>
                  </a:lnTo>
                  <a:lnTo>
                    <a:pt x="437865" y="116329"/>
                  </a:lnTo>
                  <a:lnTo>
                    <a:pt x="457940" y="87342"/>
                  </a:lnTo>
                  <a:lnTo>
                    <a:pt x="431839" y="69264"/>
                  </a:lnTo>
                  <a:close/>
                </a:path>
                <a:path w="499745" h="720725">
                  <a:moveTo>
                    <a:pt x="491080" y="56214"/>
                  </a:moveTo>
                  <a:lnTo>
                    <a:pt x="440877" y="56214"/>
                  </a:lnTo>
                  <a:lnTo>
                    <a:pt x="466979" y="74291"/>
                  </a:lnTo>
                  <a:lnTo>
                    <a:pt x="457940" y="87342"/>
                  </a:lnTo>
                  <a:lnTo>
                    <a:pt x="484041" y="105420"/>
                  </a:lnTo>
                  <a:lnTo>
                    <a:pt x="491080" y="56214"/>
                  </a:lnTo>
                  <a:close/>
                </a:path>
                <a:path w="499745" h="720725">
                  <a:moveTo>
                    <a:pt x="440877" y="56214"/>
                  </a:moveTo>
                  <a:lnTo>
                    <a:pt x="431839" y="69264"/>
                  </a:lnTo>
                  <a:lnTo>
                    <a:pt x="457940" y="87342"/>
                  </a:lnTo>
                  <a:lnTo>
                    <a:pt x="466979" y="74291"/>
                  </a:lnTo>
                  <a:lnTo>
                    <a:pt x="440877" y="56214"/>
                  </a:lnTo>
                  <a:close/>
                </a:path>
                <a:path w="499745" h="720725">
                  <a:moveTo>
                    <a:pt x="499121" y="0"/>
                  </a:moveTo>
                  <a:lnTo>
                    <a:pt x="405738" y="51187"/>
                  </a:lnTo>
                  <a:lnTo>
                    <a:pt x="431839" y="69264"/>
                  </a:lnTo>
                  <a:lnTo>
                    <a:pt x="440877" y="56214"/>
                  </a:lnTo>
                  <a:lnTo>
                    <a:pt x="491080" y="56214"/>
                  </a:lnTo>
                  <a:lnTo>
                    <a:pt x="49912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112" y="2077251"/>
              <a:ext cx="1436346" cy="11092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407" y="3400016"/>
              <a:ext cx="1436347" cy="110925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242868" y="2380942"/>
              <a:ext cx="5356225" cy="1449705"/>
            </a:xfrm>
            <a:custGeom>
              <a:avLst/>
              <a:gdLst/>
              <a:ahLst/>
              <a:cxnLst/>
              <a:rect l="l" t="t" r="r" b="b"/>
              <a:pathLst>
                <a:path w="5356225" h="1449704">
                  <a:moveTo>
                    <a:pt x="0" y="103465"/>
                  </a:moveTo>
                  <a:lnTo>
                    <a:pt x="60605" y="100193"/>
                  </a:lnTo>
                  <a:lnTo>
                    <a:pt x="121203" y="96925"/>
                  </a:lnTo>
                  <a:lnTo>
                    <a:pt x="181786" y="93662"/>
                  </a:lnTo>
                  <a:lnTo>
                    <a:pt x="242344" y="90408"/>
                  </a:lnTo>
                  <a:lnTo>
                    <a:pt x="302872" y="87165"/>
                  </a:lnTo>
                  <a:lnTo>
                    <a:pt x="363359" y="83937"/>
                  </a:lnTo>
                  <a:lnTo>
                    <a:pt x="423800" y="80727"/>
                  </a:lnTo>
                  <a:lnTo>
                    <a:pt x="484185" y="77536"/>
                  </a:lnTo>
                  <a:lnTo>
                    <a:pt x="544507" y="74370"/>
                  </a:lnTo>
                  <a:lnTo>
                    <a:pt x="604758" y="71229"/>
                  </a:lnTo>
                  <a:lnTo>
                    <a:pt x="664931" y="68117"/>
                  </a:lnTo>
                  <a:lnTo>
                    <a:pt x="725017" y="65037"/>
                  </a:lnTo>
                  <a:lnTo>
                    <a:pt x="785008" y="61993"/>
                  </a:lnTo>
                  <a:lnTo>
                    <a:pt x="844897" y="58986"/>
                  </a:lnTo>
                  <a:lnTo>
                    <a:pt x="904675" y="56019"/>
                  </a:lnTo>
                  <a:lnTo>
                    <a:pt x="964335" y="53097"/>
                  </a:lnTo>
                  <a:lnTo>
                    <a:pt x="1023869" y="50221"/>
                  </a:lnTo>
                  <a:lnTo>
                    <a:pt x="1083269" y="47394"/>
                  </a:lnTo>
                  <a:lnTo>
                    <a:pt x="1142528" y="44620"/>
                  </a:lnTo>
                  <a:lnTo>
                    <a:pt x="1201636" y="41901"/>
                  </a:lnTo>
                  <a:lnTo>
                    <a:pt x="1260587" y="39240"/>
                  </a:lnTo>
                  <a:lnTo>
                    <a:pt x="1319372" y="36640"/>
                  </a:lnTo>
                  <a:lnTo>
                    <a:pt x="1377984" y="34104"/>
                  </a:lnTo>
                  <a:lnTo>
                    <a:pt x="1436415" y="31635"/>
                  </a:lnTo>
                  <a:lnTo>
                    <a:pt x="1494656" y="29236"/>
                  </a:lnTo>
                  <a:lnTo>
                    <a:pt x="1552701" y="26910"/>
                  </a:lnTo>
                  <a:lnTo>
                    <a:pt x="1610541" y="24659"/>
                  </a:lnTo>
                  <a:lnTo>
                    <a:pt x="1668167" y="22486"/>
                  </a:lnTo>
                  <a:lnTo>
                    <a:pt x="1725573" y="20396"/>
                  </a:lnTo>
                  <a:lnTo>
                    <a:pt x="1782751" y="18389"/>
                  </a:lnTo>
                  <a:lnTo>
                    <a:pt x="1839692" y="16470"/>
                  </a:lnTo>
                  <a:lnTo>
                    <a:pt x="1896389" y="14641"/>
                  </a:lnTo>
                  <a:lnTo>
                    <a:pt x="1952834" y="12904"/>
                  </a:lnTo>
                  <a:lnTo>
                    <a:pt x="2009018" y="11264"/>
                  </a:lnTo>
                  <a:lnTo>
                    <a:pt x="2064935" y="9723"/>
                  </a:lnTo>
                  <a:lnTo>
                    <a:pt x="2120575" y="8284"/>
                  </a:lnTo>
                  <a:lnTo>
                    <a:pt x="2175932" y="6949"/>
                  </a:lnTo>
                  <a:lnTo>
                    <a:pt x="2230998" y="5722"/>
                  </a:lnTo>
                  <a:lnTo>
                    <a:pt x="2285764" y="4605"/>
                  </a:lnTo>
                  <a:lnTo>
                    <a:pt x="2340222" y="3602"/>
                  </a:lnTo>
                  <a:lnTo>
                    <a:pt x="2394365" y="2715"/>
                  </a:lnTo>
                  <a:lnTo>
                    <a:pt x="2448185" y="1947"/>
                  </a:lnTo>
                  <a:lnTo>
                    <a:pt x="2501675" y="1302"/>
                  </a:lnTo>
                  <a:lnTo>
                    <a:pt x="2554825" y="781"/>
                  </a:lnTo>
                  <a:lnTo>
                    <a:pt x="2607628" y="389"/>
                  </a:lnTo>
                  <a:lnTo>
                    <a:pt x="2660077" y="127"/>
                  </a:lnTo>
                  <a:lnTo>
                    <a:pt x="2712163" y="0"/>
                  </a:lnTo>
                  <a:lnTo>
                    <a:pt x="2763879" y="8"/>
                  </a:lnTo>
                  <a:lnTo>
                    <a:pt x="2815217" y="157"/>
                  </a:lnTo>
                  <a:lnTo>
                    <a:pt x="2866168" y="448"/>
                  </a:lnTo>
                  <a:lnTo>
                    <a:pt x="2916725" y="884"/>
                  </a:lnTo>
                  <a:lnTo>
                    <a:pt x="2966880" y="1469"/>
                  </a:lnTo>
                  <a:lnTo>
                    <a:pt x="3016626" y="2205"/>
                  </a:lnTo>
                  <a:lnTo>
                    <a:pt x="3065954" y="3095"/>
                  </a:lnTo>
                  <a:lnTo>
                    <a:pt x="3114856" y="4142"/>
                  </a:lnTo>
                  <a:lnTo>
                    <a:pt x="3163324" y="5349"/>
                  </a:lnTo>
                  <a:lnTo>
                    <a:pt x="3211352" y="6719"/>
                  </a:lnTo>
                  <a:lnTo>
                    <a:pt x="3258930" y="8254"/>
                  </a:lnTo>
                  <a:lnTo>
                    <a:pt x="3306051" y="9959"/>
                  </a:lnTo>
                  <a:lnTo>
                    <a:pt x="3352707" y="11835"/>
                  </a:lnTo>
                  <a:lnTo>
                    <a:pt x="3398890" y="13885"/>
                  </a:lnTo>
                  <a:lnTo>
                    <a:pt x="3444592" y="16113"/>
                  </a:lnTo>
                  <a:lnTo>
                    <a:pt x="3489806" y="18521"/>
                  </a:lnTo>
                  <a:lnTo>
                    <a:pt x="3534523" y="21112"/>
                  </a:lnTo>
                  <a:lnTo>
                    <a:pt x="3578736" y="23890"/>
                  </a:lnTo>
                  <a:lnTo>
                    <a:pt x="3622436" y="26856"/>
                  </a:lnTo>
                  <a:lnTo>
                    <a:pt x="3665617" y="30015"/>
                  </a:lnTo>
                  <a:lnTo>
                    <a:pt x="3708269" y="33368"/>
                  </a:lnTo>
                  <a:lnTo>
                    <a:pt x="3750385" y="36919"/>
                  </a:lnTo>
                  <a:lnTo>
                    <a:pt x="3791958" y="40671"/>
                  </a:lnTo>
                  <a:lnTo>
                    <a:pt x="3832979" y="44626"/>
                  </a:lnTo>
                  <a:lnTo>
                    <a:pt x="3873440" y="48788"/>
                  </a:lnTo>
                  <a:lnTo>
                    <a:pt x="3913334" y="53159"/>
                  </a:lnTo>
                  <a:lnTo>
                    <a:pt x="3952652" y="57743"/>
                  </a:lnTo>
                  <a:lnTo>
                    <a:pt x="3991388" y="62541"/>
                  </a:lnTo>
                  <a:lnTo>
                    <a:pt x="4029532" y="67558"/>
                  </a:lnTo>
                  <a:lnTo>
                    <a:pt x="4104015" y="78258"/>
                  </a:lnTo>
                  <a:lnTo>
                    <a:pt x="4176040" y="89864"/>
                  </a:lnTo>
                  <a:lnTo>
                    <a:pt x="4245542" y="102402"/>
                  </a:lnTo>
                  <a:lnTo>
                    <a:pt x="4312459" y="115893"/>
                  </a:lnTo>
                  <a:lnTo>
                    <a:pt x="4376729" y="130362"/>
                  </a:lnTo>
                  <a:lnTo>
                    <a:pt x="4473189" y="155385"/>
                  </a:lnTo>
                  <a:lnTo>
                    <a:pt x="4535366" y="173967"/>
                  </a:lnTo>
                  <a:lnTo>
                    <a:pt x="4594460" y="193686"/>
                  </a:lnTo>
                  <a:lnTo>
                    <a:pt x="4650555" y="214512"/>
                  </a:lnTo>
                  <a:lnTo>
                    <a:pt x="4703730" y="236416"/>
                  </a:lnTo>
                  <a:lnTo>
                    <a:pt x="4754067" y="259366"/>
                  </a:lnTo>
                  <a:lnTo>
                    <a:pt x="4801646" y="283335"/>
                  </a:lnTo>
                  <a:lnTo>
                    <a:pt x="4846550" y="308290"/>
                  </a:lnTo>
                  <a:lnTo>
                    <a:pt x="4888859" y="334203"/>
                  </a:lnTo>
                  <a:lnTo>
                    <a:pt x="4928654" y="361044"/>
                  </a:lnTo>
                  <a:lnTo>
                    <a:pt x="4966016" y="388782"/>
                  </a:lnTo>
                  <a:lnTo>
                    <a:pt x="5001026" y="417388"/>
                  </a:lnTo>
                  <a:lnTo>
                    <a:pt x="5033766" y="446832"/>
                  </a:lnTo>
                  <a:lnTo>
                    <a:pt x="5064317" y="477084"/>
                  </a:lnTo>
                  <a:lnTo>
                    <a:pt x="5092759" y="508114"/>
                  </a:lnTo>
                  <a:lnTo>
                    <a:pt x="5119173" y="539892"/>
                  </a:lnTo>
                  <a:lnTo>
                    <a:pt x="5143642" y="572388"/>
                  </a:lnTo>
                  <a:lnTo>
                    <a:pt x="5166245" y="605573"/>
                  </a:lnTo>
                  <a:lnTo>
                    <a:pt x="5187064" y="639415"/>
                  </a:lnTo>
                  <a:lnTo>
                    <a:pt x="5206181" y="673886"/>
                  </a:lnTo>
                  <a:lnTo>
                    <a:pt x="5223675" y="708956"/>
                  </a:lnTo>
                  <a:lnTo>
                    <a:pt x="5239629" y="744594"/>
                  </a:lnTo>
                  <a:lnTo>
                    <a:pt x="5254123" y="780770"/>
                  </a:lnTo>
                  <a:lnTo>
                    <a:pt x="5267239" y="817456"/>
                  </a:lnTo>
                  <a:lnTo>
                    <a:pt x="5279057" y="854620"/>
                  </a:lnTo>
                  <a:lnTo>
                    <a:pt x="5289659" y="892233"/>
                  </a:lnTo>
                  <a:lnTo>
                    <a:pt x="5299125" y="930264"/>
                  </a:lnTo>
                  <a:lnTo>
                    <a:pt x="5307538" y="968685"/>
                  </a:lnTo>
                  <a:lnTo>
                    <a:pt x="5314977" y="1007465"/>
                  </a:lnTo>
                  <a:lnTo>
                    <a:pt x="5321524" y="1046574"/>
                  </a:lnTo>
                  <a:lnTo>
                    <a:pt x="5327260" y="1085983"/>
                  </a:lnTo>
                  <a:lnTo>
                    <a:pt x="5332266" y="1125660"/>
                  </a:lnTo>
                  <a:lnTo>
                    <a:pt x="5336624" y="1165577"/>
                  </a:lnTo>
                  <a:lnTo>
                    <a:pt x="5340414" y="1205704"/>
                  </a:lnTo>
                  <a:lnTo>
                    <a:pt x="5343717" y="1246010"/>
                  </a:lnTo>
                  <a:lnTo>
                    <a:pt x="5346615" y="1286465"/>
                  </a:lnTo>
                  <a:lnTo>
                    <a:pt x="5349189" y="1327040"/>
                  </a:lnTo>
                  <a:lnTo>
                    <a:pt x="5351519" y="1367705"/>
                  </a:lnTo>
                  <a:lnTo>
                    <a:pt x="5353688" y="1408430"/>
                  </a:lnTo>
                  <a:lnTo>
                    <a:pt x="5355775" y="1449185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260121" y="2794957"/>
              <a:ext cx="2843530" cy="1069975"/>
            </a:xfrm>
            <a:custGeom>
              <a:avLst/>
              <a:gdLst/>
              <a:ahLst/>
              <a:cxnLst/>
              <a:rect l="l" t="t" r="r" b="b"/>
              <a:pathLst>
                <a:path w="2843529" h="1069975">
                  <a:moveTo>
                    <a:pt x="0" y="1069676"/>
                  </a:moveTo>
                  <a:lnTo>
                    <a:pt x="55010" y="1039568"/>
                  </a:lnTo>
                  <a:lnTo>
                    <a:pt x="110000" y="1009482"/>
                  </a:lnTo>
                  <a:lnTo>
                    <a:pt x="164950" y="979438"/>
                  </a:lnTo>
                  <a:lnTo>
                    <a:pt x="219839" y="949457"/>
                  </a:lnTo>
                  <a:lnTo>
                    <a:pt x="274648" y="919562"/>
                  </a:lnTo>
                  <a:lnTo>
                    <a:pt x="329356" y="889772"/>
                  </a:lnTo>
                  <a:lnTo>
                    <a:pt x="383943" y="860110"/>
                  </a:lnTo>
                  <a:lnTo>
                    <a:pt x="438389" y="830596"/>
                  </a:lnTo>
                  <a:lnTo>
                    <a:pt x="492673" y="801252"/>
                  </a:lnTo>
                  <a:lnTo>
                    <a:pt x="546776" y="772099"/>
                  </a:lnTo>
                  <a:lnTo>
                    <a:pt x="600677" y="743158"/>
                  </a:lnTo>
                  <a:lnTo>
                    <a:pt x="654357" y="714450"/>
                  </a:lnTo>
                  <a:lnTo>
                    <a:pt x="707795" y="685997"/>
                  </a:lnTo>
                  <a:lnTo>
                    <a:pt x="760970" y="657819"/>
                  </a:lnTo>
                  <a:lnTo>
                    <a:pt x="813863" y="629938"/>
                  </a:lnTo>
                  <a:lnTo>
                    <a:pt x="866454" y="602375"/>
                  </a:lnTo>
                  <a:lnTo>
                    <a:pt x="918722" y="575152"/>
                  </a:lnTo>
                  <a:lnTo>
                    <a:pt x="970647" y="548289"/>
                  </a:lnTo>
                  <a:lnTo>
                    <a:pt x="1022209" y="521808"/>
                  </a:lnTo>
                  <a:lnTo>
                    <a:pt x="1073389" y="495730"/>
                  </a:lnTo>
                  <a:lnTo>
                    <a:pt x="1124164" y="470076"/>
                  </a:lnTo>
                  <a:lnTo>
                    <a:pt x="1174517" y="444867"/>
                  </a:lnTo>
                  <a:lnTo>
                    <a:pt x="1224426" y="420125"/>
                  </a:lnTo>
                  <a:lnTo>
                    <a:pt x="1273871" y="395871"/>
                  </a:lnTo>
                  <a:lnTo>
                    <a:pt x="1322832" y="372125"/>
                  </a:lnTo>
                  <a:lnTo>
                    <a:pt x="1371289" y="348910"/>
                  </a:lnTo>
                  <a:lnTo>
                    <a:pt x="1419222" y="326246"/>
                  </a:lnTo>
                  <a:lnTo>
                    <a:pt x="1466610" y="304155"/>
                  </a:lnTo>
                  <a:lnTo>
                    <a:pt x="1513434" y="282658"/>
                  </a:lnTo>
                  <a:lnTo>
                    <a:pt x="1559673" y="261775"/>
                  </a:lnTo>
                  <a:lnTo>
                    <a:pt x="1605307" y="241529"/>
                  </a:lnTo>
                  <a:lnTo>
                    <a:pt x="1650315" y="221940"/>
                  </a:lnTo>
                  <a:lnTo>
                    <a:pt x="1694679" y="203030"/>
                  </a:lnTo>
                  <a:lnTo>
                    <a:pt x="1738377" y="184820"/>
                  </a:lnTo>
                  <a:lnTo>
                    <a:pt x="1781390" y="167331"/>
                  </a:lnTo>
                  <a:lnTo>
                    <a:pt x="1823697" y="150584"/>
                  </a:lnTo>
                  <a:lnTo>
                    <a:pt x="1865278" y="134600"/>
                  </a:lnTo>
                  <a:lnTo>
                    <a:pt x="1906113" y="119401"/>
                  </a:lnTo>
                  <a:lnTo>
                    <a:pt x="1946182" y="105008"/>
                  </a:lnTo>
                  <a:lnTo>
                    <a:pt x="1985464" y="91443"/>
                  </a:lnTo>
                  <a:lnTo>
                    <a:pt x="2023939" y="78725"/>
                  </a:lnTo>
                  <a:lnTo>
                    <a:pt x="2061588" y="66877"/>
                  </a:lnTo>
                  <a:lnTo>
                    <a:pt x="2098391" y="55919"/>
                  </a:lnTo>
                  <a:lnTo>
                    <a:pt x="2169373" y="36761"/>
                  </a:lnTo>
                  <a:lnTo>
                    <a:pt x="2236726" y="21421"/>
                  </a:lnTo>
                  <a:lnTo>
                    <a:pt x="2300289" y="10067"/>
                  </a:lnTo>
                  <a:lnTo>
                    <a:pt x="2359899" y="2870"/>
                  </a:lnTo>
                  <a:lnTo>
                    <a:pt x="2415396" y="0"/>
                  </a:lnTo>
                  <a:lnTo>
                    <a:pt x="2460904" y="1159"/>
                  </a:lnTo>
                  <a:lnTo>
                    <a:pt x="2503188" y="5710"/>
                  </a:lnTo>
                  <a:lnTo>
                    <a:pt x="2542359" y="13534"/>
                  </a:lnTo>
                  <a:lnTo>
                    <a:pt x="2611806" y="38539"/>
                  </a:lnTo>
                  <a:lnTo>
                    <a:pt x="2670135" y="75237"/>
                  </a:lnTo>
                  <a:lnTo>
                    <a:pt x="2718234" y="122693"/>
                  </a:lnTo>
                  <a:lnTo>
                    <a:pt x="2756994" y="179972"/>
                  </a:lnTo>
                  <a:lnTo>
                    <a:pt x="2787304" y="246137"/>
                  </a:lnTo>
                  <a:lnTo>
                    <a:pt x="2799568" y="282261"/>
                  </a:lnTo>
                  <a:lnTo>
                    <a:pt x="2810054" y="320255"/>
                  </a:lnTo>
                  <a:lnTo>
                    <a:pt x="2818871" y="360003"/>
                  </a:lnTo>
                  <a:lnTo>
                    <a:pt x="2826132" y="401389"/>
                  </a:lnTo>
                  <a:lnTo>
                    <a:pt x="2831948" y="444294"/>
                  </a:lnTo>
                  <a:lnTo>
                    <a:pt x="2836429" y="488603"/>
                  </a:lnTo>
                  <a:lnTo>
                    <a:pt x="2839687" y="534198"/>
                  </a:lnTo>
                  <a:lnTo>
                    <a:pt x="2841833" y="580963"/>
                  </a:lnTo>
                  <a:lnTo>
                    <a:pt x="2842979" y="628779"/>
                  </a:lnTo>
                  <a:lnTo>
                    <a:pt x="2843235" y="677532"/>
                  </a:lnTo>
                  <a:lnTo>
                    <a:pt x="2842713" y="727103"/>
                  </a:lnTo>
                  <a:lnTo>
                    <a:pt x="2841524" y="777375"/>
                  </a:lnTo>
                  <a:lnTo>
                    <a:pt x="2839779" y="828232"/>
                  </a:lnTo>
                  <a:lnTo>
                    <a:pt x="2837589" y="879557"/>
                  </a:lnTo>
                  <a:lnTo>
                    <a:pt x="2835066" y="931233"/>
                  </a:lnTo>
                  <a:lnTo>
                    <a:pt x="2832320" y="983143"/>
                  </a:lnTo>
                  <a:lnTo>
                    <a:pt x="2829464" y="1035170"/>
                  </a:lnTo>
                </a:path>
              </a:pathLst>
            </a:custGeom>
            <a:ln w="31750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222737" y="2378065"/>
              <a:ext cx="5356225" cy="1449705"/>
            </a:xfrm>
            <a:custGeom>
              <a:avLst/>
              <a:gdLst/>
              <a:ahLst/>
              <a:cxnLst/>
              <a:rect l="l" t="t" r="r" b="b"/>
              <a:pathLst>
                <a:path w="5356225" h="1449704">
                  <a:moveTo>
                    <a:pt x="0" y="103465"/>
                  </a:moveTo>
                  <a:lnTo>
                    <a:pt x="60605" y="100193"/>
                  </a:lnTo>
                  <a:lnTo>
                    <a:pt x="121203" y="96925"/>
                  </a:lnTo>
                  <a:lnTo>
                    <a:pt x="181786" y="93662"/>
                  </a:lnTo>
                  <a:lnTo>
                    <a:pt x="242344" y="90408"/>
                  </a:lnTo>
                  <a:lnTo>
                    <a:pt x="302872" y="87165"/>
                  </a:lnTo>
                  <a:lnTo>
                    <a:pt x="363359" y="83937"/>
                  </a:lnTo>
                  <a:lnTo>
                    <a:pt x="423800" y="80727"/>
                  </a:lnTo>
                  <a:lnTo>
                    <a:pt x="484185" y="77536"/>
                  </a:lnTo>
                  <a:lnTo>
                    <a:pt x="544507" y="74370"/>
                  </a:lnTo>
                  <a:lnTo>
                    <a:pt x="604758" y="71229"/>
                  </a:lnTo>
                  <a:lnTo>
                    <a:pt x="664931" y="68117"/>
                  </a:lnTo>
                  <a:lnTo>
                    <a:pt x="725017" y="65037"/>
                  </a:lnTo>
                  <a:lnTo>
                    <a:pt x="785008" y="61993"/>
                  </a:lnTo>
                  <a:lnTo>
                    <a:pt x="844897" y="58986"/>
                  </a:lnTo>
                  <a:lnTo>
                    <a:pt x="904675" y="56019"/>
                  </a:lnTo>
                  <a:lnTo>
                    <a:pt x="964335" y="53097"/>
                  </a:lnTo>
                  <a:lnTo>
                    <a:pt x="1023869" y="50221"/>
                  </a:lnTo>
                  <a:lnTo>
                    <a:pt x="1083269" y="47394"/>
                  </a:lnTo>
                  <a:lnTo>
                    <a:pt x="1142528" y="44620"/>
                  </a:lnTo>
                  <a:lnTo>
                    <a:pt x="1201636" y="41901"/>
                  </a:lnTo>
                  <a:lnTo>
                    <a:pt x="1260587" y="39240"/>
                  </a:lnTo>
                  <a:lnTo>
                    <a:pt x="1319372" y="36640"/>
                  </a:lnTo>
                  <a:lnTo>
                    <a:pt x="1377984" y="34104"/>
                  </a:lnTo>
                  <a:lnTo>
                    <a:pt x="1436415" y="31635"/>
                  </a:lnTo>
                  <a:lnTo>
                    <a:pt x="1494657" y="29236"/>
                  </a:lnTo>
                  <a:lnTo>
                    <a:pt x="1552701" y="26910"/>
                  </a:lnTo>
                  <a:lnTo>
                    <a:pt x="1610541" y="24659"/>
                  </a:lnTo>
                  <a:lnTo>
                    <a:pt x="1668168" y="22486"/>
                  </a:lnTo>
                  <a:lnTo>
                    <a:pt x="1725574" y="20396"/>
                  </a:lnTo>
                  <a:lnTo>
                    <a:pt x="1782751" y="18389"/>
                  </a:lnTo>
                  <a:lnTo>
                    <a:pt x="1839692" y="16470"/>
                  </a:lnTo>
                  <a:lnTo>
                    <a:pt x="1896389" y="14641"/>
                  </a:lnTo>
                  <a:lnTo>
                    <a:pt x="1952834" y="12904"/>
                  </a:lnTo>
                  <a:lnTo>
                    <a:pt x="2009018" y="11264"/>
                  </a:lnTo>
                  <a:lnTo>
                    <a:pt x="2064935" y="9723"/>
                  </a:lnTo>
                  <a:lnTo>
                    <a:pt x="2120576" y="8284"/>
                  </a:lnTo>
                  <a:lnTo>
                    <a:pt x="2175933" y="6949"/>
                  </a:lnTo>
                  <a:lnTo>
                    <a:pt x="2230998" y="5722"/>
                  </a:lnTo>
                  <a:lnTo>
                    <a:pt x="2285764" y="4605"/>
                  </a:lnTo>
                  <a:lnTo>
                    <a:pt x="2340222" y="3602"/>
                  </a:lnTo>
                  <a:lnTo>
                    <a:pt x="2394366" y="2715"/>
                  </a:lnTo>
                  <a:lnTo>
                    <a:pt x="2448186" y="1947"/>
                  </a:lnTo>
                  <a:lnTo>
                    <a:pt x="2501675" y="1302"/>
                  </a:lnTo>
                  <a:lnTo>
                    <a:pt x="2554825" y="781"/>
                  </a:lnTo>
                  <a:lnTo>
                    <a:pt x="2607629" y="389"/>
                  </a:lnTo>
                  <a:lnTo>
                    <a:pt x="2660077" y="127"/>
                  </a:lnTo>
                  <a:lnTo>
                    <a:pt x="2712164" y="0"/>
                  </a:lnTo>
                  <a:lnTo>
                    <a:pt x="2763879" y="8"/>
                  </a:lnTo>
                  <a:lnTo>
                    <a:pt x="2815217" y="157"/>
                  </a:lnTo>
                  <a:lnTo>
                    <a:pt x="2866168" y="448"/>
                  </a:lnTo>
                  <a:lnTo>
                    <a:pt x="2916726" y="884"/>
                  </a:lnTo>
                  <a:lnTo>
                    <a:pt x="2966881" y="1469"/>
                  </a:lnTo>
                  <a:lnTo>
                    <a:pt x="3016626" y="2205"/>
                  </a:lnTo>
                  <a:lnTo>
                    <a:pt x="3065954" y="3095"/>
                  </a:lnTo>
                  <a:lnTo>
                    <a:pt x="3114856" y="4142"/>
                  </a:lnTo>
                  <a:lnTo>
                    <a:pt x="3163325" y="5349"/>
                  </a:lnTo>
                  <a:lnTo>
                    <a:pt x="3211352" y="6719"/>
                  </a:lnTo>
                  <a:lnTo>
                    <a:pt x="3258930" y="8254"/>
                  </a:lnTo>
                  <a:lnTo>
                    <a:pt x="3306051" y="9959"/>
                  </a:lnTo>
                  <a:lnTo>
                    <a:pt x="3352707" y="11835"/>
                  </a:lnTo>
                  <a:lnTo>
                    <a:pt x="3398890" y="13885"/>
                  </a:lnTo>
                  <a:lnTo>
                    <a:pt x="3444593" y="16113"/>
                  </a:lnTo>
                  <a:lnTo>
                    <a:pt x="3489806" y="18521"/>
                  </a:lnTo>
                  <a:lnTo>
                    <a:pt x="3534524" y="21112"/>
                  </a:lnTo>
                  <a:lnTo>
                    <a:pt x="3578736" y="23890"/>
                  </a:lnTo>
                  <a:lnTo>
                    <a:pt x="3622437" y="26856"/>
                  </a:lnTo>
                  <a:lnTo>
                    <a:pt x="3665617" y="30015"/>
                  </a:lnTo>
                  <a:lnTo>
                    <a:pt x="3708269" y="33368"/>
                  </a:lnTo>
                  <a:lnTo>
                    <a:pt x="3750386" y="36919"/>
                  </a:lnTo>
                  <a:lnTo>
                    <a:pt x="3791958" y="40671"/>
                  </a:lnTo>
                  <a:lnTo>
                    <a:pt x="3832979" y="44626"/>
                  </a:lnTo>
                  <a:lnTo>
                    <a:pt x="3873440" y="48788"/>
                  </a:lnTo>
                  <a:lnTo>
                    <a:pt x="3913334" y="53159"/>
                  </a:lnTo>
                  <a:lnTo>
                    <a:pt x="3952653" y="57743"/>
                  </a:lnTo>
                  <a:lnTo>
                    <a:pt x="3991388" y="62541"/>
                  </a:lnTo>
                  <a:lnTo>
                    <a:pt x="4029532" y="67558"/>
                  </a:lnTo>
                  <a:lnTo>
                    <a:pt x="4104015" y="78258"/>
                  </a:lnTo>
                  <a:lnTo>
                    <a:pt x="4176040" y="89864"/>
                  </a:lnTo>
                  <a:lnTo>
                    <a:pt x="4245542" y="102402"/>
                  </a:lnTo>
                  <a:lnTo>
                    <a:pt x="4312460" y="115893"/>
                  </a:lnTo>
                  <a:lnTo>
                    <a:pt x="4376729" y="130362"/>
                  </a:lnTo>
                  <a:lnTo>
                    <a:pt x="4473189" y="155385"/>
                  </a:lnTo>
                  <a:lnTo>
                    <a:pt x="4535366" y="173967"/>
                  </a:lnTo>
                  <a:lnTo>
                    <a:pt x="4594460" y="193686"/>
                  </a:lnTo>
                  <a:lnTo>
                    <a:pt x="4650555" y="214512"/>
                  </a:lnTo>
                  <a:lnTo>
                    <a:pt x="4703730" y="236416"/>
                  </a:lnTo>
                  <a:lnTo>
                    <a:pt x="4754067" y="259366"/>
                  </a:lnTo>
                  <a:lnTo>
                    <a:pt x="4801646" y="283335"/>
                  </a:lnTo>
                  <a:lnTo>
                    <a:pt x="4846550" y="308290"/>
                  </a:lnTo>
                  <a:lnTo>
                    <a:pt x="4888859" y="334203"/>
                  </a:lnTo>
                  <a:lnTo>
                    <a:pt x="4928654" y="361044"/>
                  </a:lnTo>
                  <a:lnTo>
                    <a:pt x="4966016" y="388782"/>
                  </a:lnTo>
                  <a:lnTo>
                    <a:pt x="5001026" y="417388"/>
                  </a:lnTo>
                  <a:lnTo>
                    <a:pt x="5033766" y="446832"/>
                  </a:lnTo>
                  <a:lnTo>
                    <a:pt x="5064317" y="477084"/>
                  </a:lnTo>
                  <a:lnTo>
                    <a:pt x="5092759" y="508114"/>
                  </a:lnTo>
                  <a:lnTo>
                    <a:pt x="5119173" y="539892"/>
                  </a:lnTo>
                  <a:lnTo>
                    <a:pt x="5143642" y="572388"/>
                  </a:lnTo>
                  <a:lnTo>
                    <a:pt x="5166245" y="605573"/>
                  </a:lnTo>
                  <a:lnTo>
                    <a:pt x="5187064" y="639415"/>
                  </a:lnTo>
                  <a:lnTo>
                    <a:pt x="5206181" y="673886"/>
                  </a:lnTo>
                  <a:lnTo>
                    <a:pt x="5223675" y="708956"/>
                  </a:lnTo>
                  <a:lnTo>
                    <a:pt x="5239629" y="744594"/>
                  </a:lnTo>
                  <a:lnTo>
                    <a:pt x="5254123" y="780770"/>
                  </a:lnTo>
                  <a:lnTo>
                    <a:pt x="5267239" y="817456"/>
                  </a:lnTo>
                  <a:lnTo>
                    <a:pt x="5279057" y="854620"/>
                  </a:lnTo>
                  <a:lnTo>
                    <a:pt x="5289659" y="892233"/>
                  </a:lnTo>
                  <a:lnTo>
                    <a:pt x="5299125" y="930264"/>
                  </a:lnTo>
                  <a:lnTo>
                    <a:pt x="5307538" y="968685"/>
                  </a:lnTo>
                  <a:lnTo>
                    <a:pt x="5314977" y="1007465"/>
                  </a:lnTo>
                  <a:lnTo>
                    <a:pt x="5321524" y="1046574"/>
                  </a:lnTo>
                  <a:lnTo>
                    <a:pt x="5327260" y="1085983"/>
                  </a:lnTo>
                  <a:lnTo>
                    <a:pt x="5332266" y="1125660"/>
                  </a:lnTo>
                  <a:lnTo>
                    <a:pt x="5336624" y="1165577"/>
                  </a:lnTo>
                  <a:lnTo>
                    <a:pt x="5340414" y="1205704"/>
                  </a:lnTo>
                  <a:lnTo>
                    <a:pt x="5343717" y="1246010"/>
                  </a:lnTo>
                  <a:lnTo>
                    <a:pt x="5346615" y="1286465"/>
                  </a:lnTo>
                  <a:lnTo>
                    <a:pt x="5349189" y="1327040"/>
                  </a:lnTo>
                  <a:lnTo>
                    <a:pt x="5351519" y="1367705"/>
                  </a:lnTo>
                  <a:lnTo>
                    <a:pt x="5353688" y="1408430"/>
                  </a:lnTo>
                  <a:lnTo>
                    <a:pt x="5355775" y="1449185"/>
                  </a:lnTo>
                </a:path>
              </a:pathLst>
            </a:custGeom>
            <a:ln w="3175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239990" y="2756651"/>
              <a:ext cx="2843530" cy="1122680"/>
            </a:xfrm>
            <a:custGeom>
              <a:avLst/>
              <a:gdLst/>
              <a:ahLst/>
              <a:cxnLst/>
              <a:rect l="l" t="t" r="r" b="b"/>
              <a:pathLst>
                <a:path w="2843529" h="1122679">
                  <a:moveTo>
                    <a:pt x="0" y="1122174"/>
                  </a:moveTo>
                  <a:lnTo>
                    <a:pt x="55010" y="1090589"/>
                  </a:lnTo>
                  <a:lnTo>
                    <a:pt x="110000" y="1059026"/>
                  </a:lnTo>
                  <a:lnTo>
                    <a:pt x="164950" y="1027508"/>
                  </a:lnTo>
                  <a:lnTo>
                    <a:pt x="219839" y="996056"/>
                  </a:lnTo>
                  <a:lnTo>
                    <a:pt x="274648" y="964693"/>
                  </a:lnTo>
                  <a:lnTo>
                    <a:pt x="329356" y="933442"/>
                  </a:lnTo>
                  <a:lnTo>
                    <a:pt x="383943" y="902324"/>
                  </a:lnTo>
                  <a:lnTo>
                    <a:pt x="438389" y="871361"/>
                  </a:lnTo>
                  <a:lnTo>
                    <a:pt x="492673" y="840577"/>
                  </a:lnTo>
                  <a:lnTo>
                    <a:pt x="546776" y="809993"/>
                  </a:lnTo>
                  <a:lnTo>
                    <a:pt x="600677" y="779631"/>
                  </a:lnTo>
                  <a:lnTo>
                    <a:pt x="654357" y="749515"/>
                  </a:lnTo>
                  <a:lnTo>
                    <a:pt x="707795" y="719665"/>
                  </a:lnTo>
                  <a:lnTo>
                    <a:pt x="760970" y="690104"/>
                  </a:lnTo>
                  <a:lnTo>
                    <a:pt x="813863" y="660855"/>
                  </a:lnTo>
                  <a:lnTo>
                    <a:pt x="866454" y="631939"/>
                  </a:lnTo>
                  <a:lnTo>
                    <a:pt x="918722" y="603380"/>
                  </a:lnTo>
                  <a:lnTo>
                    <a:pt x="970647" y="575199"/>
                  </a:lnTo>
                  <a:lnTo>
                    <a:pt x="1022209" y="547418"/>
                  </a:lnTo>
                  <a:lnTo>
                    <a:pt x="1073389" y="520060"/>
                  </a:lnTo>
                  <a:lnTo>
                    <a:pt x="1124164" y="493147"/>
                  </a:lnTo>
                  <a:lnTo>
                    <a:pt x="1174517" y="466701"/>
                  </a:lnTo>
                  <a:lnTo>
                    <a:pt x="1224426" y="440744"/>
                  </a:lnTo>
                  <a:lnTo>
                    <a:pt x="1273871" y="415300"/>
                  </a:lnTo>
                  <a:lnTo>
                    <a:pt x="1322832" y="390389"/>
                  </a:lnTo>
                  <a:lnTo>
                    <a:pt x="1371289" y="366034"/>
                  </a:lnTo>
                  <a:lnTo>
                    <a:pt x="1419222" y="342258"/>
                  </a:lnTo>
                  <a:lnTo>
                    <a:pt x="1466610" y="319083"/>
                  </a:lnTo>
                  <a:lnTo>
                    <a:pt x="1513434" y="296530"/>
                  </a:lnTo>
                  <a:lnTo>
                    <a:pt x="1559673" y="274623"/>
                  </a:lnTo>
                  <a:lnTo>
                    <a:pt x="1605307" y="253383"/>
                  </a:lnTo>
                  <a:lnTo>
                    <a:pt x="1650315" y="232833"/>
                  </a:lnTo>
                  <a:lnTo>
                    <a:pt x="1694679" y="212995"/>
                  </a:lnTo>
                  <a:lnTo>
                    <a:pt x="1738377" y="193891"/>
                  </a:lnTo>
                  <a:lnTo>
                    <a:pt x="1781390" y="175543"/>
                  </a:lnTo>
                  <a:lnTo>
                    <a:pt x="1823697" y="157974"/>
                  </a:lnTo>
                  <a:lnTo>
                    <a:pt x="1865278" y="141206"/>
                  </a:lnTo>
                  <a:lnTo>
                    <a:pt x="1906113" y="125262"/>
                  </a:lnTo>
                  <a:lnTo>
                    <a:pt x="1946182" y="110162"/>
                  </a:lnTo>
                  <a:lnTo>
                    <a:pt x="1985464" y="95930"/>
                  </a:lnTo>
                  <a:lnTo>
                    <a:pt x="2023939" y="82589"/>
                  </a:lnTo>
                  <a:lnTo>
                    <a:pt x="2061588" y="70159"/>
                  </a:lnTo>
                  <a:lnTo>
                    <a:pt x="2098391" y="58664"/>
                  </a:lnTo>
                  <a:lnTo>
                    <a:pt x="2169373" y="38566"/>
                  </a:lnTo>
                  <a:lnTo>
                    <a:pt x="2236726" y="22472"/>
                  </a:lnTo>
                  <a:lnTo>
                    <a:pt x="2300289" y="10561"/>
                  </a:lnTo>
                  <a:lnTo>
                    <a:pt x="2359899" y="3011"/>
                  </a:lnTo>
                  <a:lnTo>
                    <a:pt x="2415396" y="0"/>
                  </a:lnTo>
                  <a:lnTo>
                    <a:pt x="2459487" y="1120"/>
                  </a:lnTo>
                  <a:lnTo>
                    <a:pt x="2500555" y="5577"/>
                  </a:lnTo>
                  <a:lnTo>
                    <a:pt x="2538701" y="13257"/>
                  </a:lnTo>
                  <a:lnTo>
                    <a:pt x="2606630" y="37847"/>
                  </a:lnTo>
                  <a:lnTo>
                    <a:pt x="2664078" y="73999"/>
                  </a:lnTo>
                  <a:lnTo>
                    <a:pt x="2711853" y="120825"/>
                  </a:lnTo>
                  <a:lnTo>
                    <a:pt x="2750760" y="177435"/>
                  </a:lnTo>
                  <a:lnTo>
                    <a:pt x="2781605" y="242939"/>
                  </a:lnTo>
                  <a:lnTo>
                    <a:pt x="2805195" y="316449"/>
                  </a:lnTo>
                  <a:lnTo>
                    <a:pt x="2814522" y="355928"/>
                  </a:lnTo>
                  <a:lnTo>
                    <a:pt x="2822336" y="397074"/>
                  </a:lnTo>
                  <a:lnTo>
                    <a:pt x="2828740" y="439777"/>
                  </a:lnTo>
                  <a:lnTo>
                    <a:pt x="2833834" y="483925"/>
                  </a:lnTo>
                  <a:lnTo>
                    <a:pt x="2837719" y="529408"/>
                  </a:lnTo>
                  <a:lnTo>
                    <a:pt x="2840496" y="576113"/>
                  </a:lnTo>
                  <a:lnTo>
                    <a:pt x="2842264" y="623931"/>
                  </a:lnTo>
                  <a:lnTo>
                    <a:pt x="2843126" y="672749"/>
                  </a:lnTo>
                  <a:lnTo>
                    <a:pt x="2843182" y="722456"/>
                  </a:lnTo>
                  <a:lnTo>
                    <a:pt x="2842532" y="772942"/>
                  </a:lnTo>
                  <a:lnTo>
                    <a:pt x="2841277" y="824095"/>
                  </a:lnTo>
                  <a:lnTo>
                    <a:pt x="2839519" y="875804"/>
                  </a:lnTo>
                  <a:lnTo>
                    <a:pt x="2837358" y="927957"/>
                  </a:lnTo>
                  <a:lnTo>
                    <a:pt x="2834894" y="980444"/>
                  </a:lnTo>
                  <a:lnTo>
                    <a:pt x="2832229" y="1033154"/>
                  </a:lnTo>
                  <a:lnTo>
                    <a:pt x="2829464" y="1085974"/>
                  </a:lnTo>
                </a:path>
              </a:pathLst>
            </a:custGeom>
            <a:ln w="317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1002128" y="3541998"/>
            <a:ext cx="1127125" cy="6584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83820" rIns="0" bIns="0" rtlCol="0">
            <a:spAutoFit/>
          </a:bodyPr>
          <a:lstStyle/>
          <a:p>
            <a:pPr marL="501650" marR="188595" indent="-306070">
              <a:lnSpc>
                <a:spcPts val="1900"/>
              </a:lnSpc>
              <a:spcBef>
                <a:spcPts val="6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5195" y="2188343"/>
            <a:ext cx="1143635" cy="66230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18" y="1830928"/>
            <a:ext cx="1156970" cy="1492250"/>
          </a:xfrm>
          <a:custGeom>
            <a:avLst/>
            <a:gdLst/>
            <a:ahLst/>
            <a:cxnLst/>
            <a:rect l="l" t="t" r="r" b="b"/>
            <a:pathLst>
              <a:path w="1156970" h="1492250">
                <a:moveTo>
                  <a:pt x="0" y="0"/>
                </a:moveTo>
                <a:lnTo>
                  <a:pt x="192807" y="0"/>
                </a:lnTo>
                <a:lnTo>
                  <a:pt x="482019" y="0"/>
                </a:lnTo>
                <a:lnTo>
                  <a:pt x="1156849" y="0"/>
                </a:lnTo>
                <a:lnTo>
                  <a:pt x="1156849" y="764057"/>
                </a:lnTo>
                <a:lnTo>
                  <a:pt x="1156849" y="1091511"/>
                </a:lnTo>
                <a:lnTo>
                  <a:pt x="1156849" y="1309813"/>
                </a:lnTo>
                <a:lnTo>
                  <a:pt x="482019" y="1309813"/>
                </a:lnTo>
                <a:lnTo>
                  <a:pt x="333936" y="1492047"/>
                </a:lnTo>
                <a:lnTo>
                  <a:pt x="192807" y="1309813"/>
                </a:lnTo>
                <a:lnTo>
                  <a:pt x="0" y="1309813"/>
                </a:lnTo>
                <a:lnTo>
                  <a:pt x="0" y="1091511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1295" y="2045546"/>
            <a:ext cx="906144" cy="8115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99</a:t>
            </a:r>
            <a:r>
              <a:rPr sz="1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2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JavaOne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6515" y="3509431"/>
            <a:ext cx="10025380" cy="1826260"/>
            <a:chOff x="1056515" y="3509431"/>
            <a:chExt cx="10025380" cy="1826260"/>
          </a:xfrm>
        </p:grpSpPr>
        <p:sp>
          <p:nvSpPr>
            <p:cNvPr id="5" name="object 5"/>
            <p:cNvSpPr/>
            <p:nvPr/>
          </p:nvSpPr>
          <p:spPr>
            <a:xfrm>
              <a:off x="1056515" y="3612720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88" y="38100"/>
                  </a:lnTo>
                  <a:lnTo>
                    <a:pt x="26503" y="36602"/>
                  </a:lnTo>
                  <a:lnTo>
                    <a:pt x="32558" y="32520"/>
                  </a:lnTo>
                  <a:lnTo>
                    <a:pt x="36641" y="26464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4"/>
                  </a:lnTo>
                  <a:lnTo>
                    <a:pt x="81817" y="32520"/>
                  </a:lnTo>
                  <a:lnTo>
                    <a:pt x="87872" y="36602"/>
                  </a:lnTo>
                  <a:lnTo>
                    <a:pt x="95326" y="38100"/>
                  </a:lnTo>
                  <a:lnTo>
                    <a:pt x="102741" y="36602"/>
                  </a:lnTo>
                  <a:lnTo>
                    <a:pt x="108796" y="32520"/>
                  </a:lnTo>
                  <a:lnTo>
                    <a:pt x="112879" y="26464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4"/>
                  </a:lnTo>
                  <a:lnTo>
                    <a:pt x="158055" y="32520"/>
                  </a:lnTo>
                  <a:lnTo>
                    <a:pt x="164111" y="36602"/>
                  </a:lnTo>
                  <a:lnTo>
                    <a:pt x="171564" y="38100"/>
                  </a:lnTo>
                  <a:lnTo>
                    <a:pt x="178979" y="36602"/>
                  </a:lnTo>
                  <a:lnTo>
                    <a:pt x="185034" y="32520"/>
                  </a:lnTo>
                  <a:lnTo>
                    <a:pt x="189117" y="26464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4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4"/>
                  </a:lnTo>
                  <a:lnTo>
                    <a:pt x="234294" y="32520"/>
                  </a:lnTo>
                  <a:lnTo>
                    <a:pt x="240349" y="36602"/>
                  </a:lnTo>
                  <a:lnTo>
                    <a:pt x="247802" y="38100"/>
                  </a:lnTo>
                  <a:lnTo>
                    <a:pt x="255217" y="36602"/>
                  </a:lnTo>
                  <a:lnTo>
                    <a:pt x="261273" y="32520"/>
                  </a:lnTo>
                  <a:lnTo>
                    <a:pt x="265355" y="26464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3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2" y="0"/>
                  </a:moveTo>
                  <a:lnTo>
                    <a:pt x="316587" y="1497"/>
                  </a:lnTo>
                  <a:lnTo>
                    <a:pt x="310532" y="5579"/>
                  </a:lnTo>
                  <a:lnTo>
                    <a:pt x="306449" y="11635"/>
                  </a:lnTo>
                  <a:lnTo>
                    <a:pt x="304952" y="19050"/>
                  </a:lnTo>
                  <a:lnTo>
                    <a:pt x="306449" y="26464"/>
                  </a:lnTo>
                  <a:lnTo>
                    <a:pt x="310532" y="32520"/>
                  </a:lnTo>
                  <a:lnTo>
                    <a:pt x="316587" y="36602"/>
                  </a:lnTo>
                  <a:lnTo>
                    <a:pt x="324041" y="38100"/>
                  </a:lnTo>
                  <a:lnTo>
                    <a:pt x="331455" y="36602"/>
                  </a:lnTo>
                  <a:lnTo>
                    <a:pt x="337511" y="32520"/>
                  </a:lnTo>
                  <a:lnTo>
                    <a:pt x="341593" y="26464"/>
                  </a:lnTo>
                  <a:lnTo>
                    <a:pt x="343091" y="19050"/>
                  </a:lnTo>
                  <a:lnTo>
                    <a:pt x="341593" y="11635"/>
                  </a:lnTo>
                  <a:lnTo>
                    <a:pt x="337511" y="5579"/>
                  </a:lnTo>
                  <a:lnTo>
                    <a:pt x="331455" y="1497"/>
                  </a:lnTo>
                  <a:lnTo>
                    <a:pt x="324002" y="0"/>
                  </a:lnTo>
                  <a:close/>
                </a:path>
                <a:path w="10025380" h="38100">
                  <a:moveTo>
                    <a:pt x="400241" y="0"/>
                  </a:moveTo>
                  <a:lnTo>
                    <a:pt x="392825" y="1497"/>
                  </a:lnTo>
                  <a:lnTo>
                    <a:pt x="386770" y="5579"/>
                  </a:lnTo>
                  <a:lnTo>
                    <a:pt x="382687" y="11635"/>
                  </a:lnTo>
                  <a:lnTo>
                    <a:pt x="381191" y="19050"/>
                  </a:lnTo>
                  <a:lnTo>
                    <a:pt x="382687" y="26464"/>
                  </a:lnTo>
                  <a:lnTo>
                    <a:pt x="386770" y="32520"/>
                  </a:lnTo>
                  <a:lnTo>
                    <a:pt x="392825" y="36602"/>
                  </a:lnTo>
                  <a:lnTo>
                    <a:pt x="400279" y="38100"/>
                  </a:lnTo>
                  <a:lnTo>
                    <a:pt x="407694" y="36602"/>
                  </a:lnTo>
                  <a:lnTo>
                    <a:pt x="413749" y="32520"/>
                  </a:lnTo>
                  <a:lnTo>
                    <a:pt x="417832" y="26464"/>
                  </a:lnTo>
                  <a:lnTo>
                    <a:pt x="419329" y="19050"/>
                  </a:lnTo>
                  <a:lnTo>
                    <a:pt x="417832" y="11635"/>
                  </a:lnTo>
                  <a:lnTo>
                    <a:pt x="413749" y="5579"/>
                  </a:lnTo>
                  <a:lnTo>
                    <a:pt x="407694" y="1497"/>
                  </a:lnTo>
                  <a:lnTo>
                    <a:pt x="400241" y="0"/>
                  </a:lnTo>
                  <a:close/>
                </a:path>
                <a:path w="10025380" h="38100">
                  <a:moveTo>
                    <a:pt x="476479" y="0"/>
                  </a:moveTo>
                  <a:lnTo>
                    <a:pt x="469063" y="1497"/>
                  </a:lnTo>
                  <a:lnTo>
                    <a:pt x="463008" y="5579"/>
                  </a:lnTo>
                  <a:lnTo>
                    <a:pt x="458926" y="11635"/>
                  </a:lnTo>
                  <a:lnTo>
                    <a:pt x="457429" y="19050"/>
                  </a:lnTo>
                  <a:lnTo>
                    <a:pt x="458926" y="26464"/>
                  </a:lnTo>
                  <a:lnTo>
                    <a:pt x="463008" y="32520"/>
                  </a:lnTo>
                  <a:lnTo>
                    <a:pt x="469063" y="36602"/>
                  </a:lnTo>
                  <a:lnTo>
                    <a:pt x="476517" y="38100"/>
                  </a:lnTo>
                  <a:lnTo>
                    <a:pt x="483932" y="36602"/>
                  </a:lnTo>
                  <a:lnTo>
                    <a:pt x="489987" y="32520"/>
                  </a:lnTo>
                  <a:lnTo>
                    <a:pt x="494070" y="26464"/>
                  </a:lnTo>
                  <a:lnTo>
                    <a:pt x="495567" y="19050"/>
                  </a:lnTo>
                  <a:lnTo>
                    <a:pt x="494070" y="11635"/>
                  </a:lnTo>
                  <a:lnTo>
                    <a:pt x="489987" y="5579"/>
                  </a:lnTo>
                  <a:lnTo>
                    <a:pt x="483932" y="1497"/>
                  </a:lnTo>
                  <a:lnTo>
                    <a:pt x="476479" y="0"/>
                  </a:lnTo>
                  <a:close/>
                </a:path>
                <a:path w="10025380" h="38100">
                  <a:moveTo>
                    <a:pt x="552717" y="0"/>
                  </a:moveTo>
                  <a:lnTo>
                    <a:pt x="545301" y="1497"/>
                  </a:lnTo>
                  <a:lnTo>
                    <a:pt x="539246" y="5579"/>
                  </a:lnTo>
                  <a:lnTo>
                    <a:pt x="535164" y="11635"/>
                  </a:lnTo>
                  <a:lnTo>
                    <a:pt x="533667" y="19050"/>
                  </a:lnTo>
                  <a:lnTo>
                    <a:pt x="535164" y="26464"/>
                  </a:lnTo>
                  <a:lnTo>
                    <a:pt x="539246" y="32520"/>
                  </a:lnTo>
                  <a:lnTo>
                    <a:pt x="545301" y="36602"/>
                  </a:lnTo>
                  <a:lnTo>
                    <a:pt x="552755" y="38100"/>
                  </a:lnTo>
                  <a:lnTo>
                    <a:pt x="560170" y="36602"/>
                  </a:lnTo>
                  <a:lnTo>
                    <a:pt x="566225" y="32520"/>
                  </a:lnTo>
                  <a:lnTo>
                    <a:pt x="570308" y="26464"/>
                  </a:lnTo>
                  <a:lnTo>
                    <a:pt x="571805" y="19050"/>
                  </a:lnTo>
                  <a:lnTo>
                    <a:pt x="570308" y="11635"/>
                  </a:lnTo>
                  <a:lnTo>
                    <a:pt x="566225" y="5579"/>
                  </a:lnTo>
                  <a:lnTo>
                    <a:pt x="560170" y="1497"/>
                  </a:lnTo>
                  <a:lnTo>
                    <a:pt x="552717" y="0"/>
                  </a:lnTo>
                  <a:close/>
                </a:path>
                <a:path w="10025380" h="38100">
                  <a:moveTo>
                    <a:pt x="628955" y="0"/>
                  </a:moveTo>
                  <a:lnTo>
                    <a:pt x="621539" y="1497"/>
                  </a:lnTo>
                  <a:lnTo>
                    <a:pt x="615484" y="5579"/>
                  </a:lnTo>
                  <a:lnTo>
                    <a:pt x="611402" y="11635"/>
                  </a:lnTo>
                  <a:lnTo>
                    <a:pt x="609905" y="19050"/>
                  </a:lnTo>
                  <a:lnTo>
                    <a:pt x="611402" y="26464"/>
                  </a:lnTo>
                  <a:lnTo>
                    <a:pt x="615484" y="32520"/>
                  </a:lnTo>
                  <a:lnTo>
                    <a:pt x="621539" y="36602"/>
                  </a:lnTo>
                  <a:lnTo>
                    <a:pt x="628993" y="38100"/>
                  </a:lnTo>
                  <a:lnTo>
                    <a:pt x="636408" y="36602"/>
                  </a:lnTo>
                  <a:lnTo>
                    <a:pt x="642463" y="32520"/>
                  </a:lnTo>
                  <a:lnTo>
                    <a:pt x="646546" y="26464"/>
                  </a:lnTo>
                  <a:lnTo>
                    <a:pt x="648043" y="19050"/>
                  </a:lnTo>
                  <a:lnTo>
                    <a:pt x="646546" y="11635"/>
                  </a:lnTo>
                  <a:lnTo>
                    <a:pt x="642463" y="5579"/>
                  </a:lnTo>
                  <a:lnTo>
                    <a:pt x="636408" y="1497"/>
                  </a:lnTo>
                  <a:lnTo>
                    <a:pt x="628955" y="0"/>
                  </a:lnTo>
                  <a:close/>
                </a:path>
                <a:path w="10025380" h="38100">
                  <a:moveTo>
                    <a:pt x="705193" y="0"/>
                  </a:moveTo>
                  <a:lnTo>
                    <a:pt x="697777" y="1497"/>
                  </a:lnTo>
                  <a:lnTo>
                    <a:pt x="691722" y="5579"/>
                  </a:lnTo>
                  <a:lnTo>
                    <a:pt x="687640" y="11635"/>
                  </a:lnTo>
                  <a:lnTo>
                    <a:pt x="686143" y="19050"/>
                  </a:lnTo>
                  <a:lnTo>
                    <a:pt x="687640" y="26464"/>
                  </a:lnTo>
                  <a:lnTo>
                    <a:pt x="691722" y="32520"/>
                  </a:lnTo>
                  <a:lnTo>
                    <a:pt x="697777" y="36602"/>
                  </a:lnTo>
                  <a:lnTo>
                    <a:pt x="705231" y="38100"/>
                  </a:lnTo>
                  <a:lnTo>
                    <a:pt x="712646" y="36602"/>
                  </a:lnTo>
                  <a:lnTo>
                    <a:pt x="718701" y="32520"/>
                  </a:lnTo>
                  <a:lnTo>
                    <a:pt x="722784" y="26464"/>
                  </a:lnTo>
                  <a:lnTo>
                    <a:pt x="724281" y="19050"/>
                  </a:lnTo>
                  <a:lnTo>
                    <a:pt x="722784" y="11635"/>
                  </a:lnTo>
                  <a:lnTo>
                    <a:pt x="718701" y="5579"/>
                  </a:lnTo>
                  <a:lnTo>
                    <a:pt x="712646" y="1497"/>
                  </a:lnTo>
                  <a:lnTo>
                    <a:pt x="705193" y="0"/>
                  </a:lnTo>
                  <a:close/>
                </a:path>
                <a:path w="10025380" h="38100">
                  <a:moveTo>
                    <a:pt x="781431" y="0"/>
                  </a:moveTo>
                  <a:lnTo>
                    <a:pt x="774015" y="1497"/>
                  </a:lnTo>
                  <a:lnTo>
                    <a:pt x="767960" y="5579"/>
                  </a:lnTo>
                  <a:lnTo>
                    <a:pt x="763878" y="11635"/>
                  </a:lnTo>
                  <a:lnTo>
                    <a:pt x="762381" y="19050"/>
                  </a:lnTo>
                  <a:lnTo>
                    <a:pt x="763878" y="26464"/>
                  </a:lnTo>
                  <a:lnTo>
                    <a:pt x="767960" y="32520"/>
                  </a:lnTo>
                  <a:lnTo>
                    <a:pt x="774015" y="36602"/>
                  </a:lnTo>
                  <a:lnTo>
                    <a:pt x="781469" y="38100"/>
                  </a:lnTo>
                  <a:lnTo>
                    <a:pt x="788884" y="36602"/>
                  </a:lnTo>
                  <a:lnTo>
                    <a:pt x="794939" y="32520"/>
                  </a:lnTo>
                  <a:lnTo>
                    <a:pt x="799022" y="26464"/>
                  </a:lnTo>
                  <a:lnTo>
                    <a:pt x="800519" y="19050"/>
                  </a:lnTo>
                  <a:lnTo>
                    <a:pt x="799022" y="11635"/>
                  </a:lnTo>
                  <a:lnTo>
                    <a:pt x="794939" y="5579"/>
                  </a:lnTo>
                  <a:lnTo>
                    <a:pt x="788884" y="1497"/>
                  </a:lnTo>
                  <a:lnTo>
                    <a:pt x="781431" y="0"/>
                  </a:lnTo>
                  <a:close/>
                </a:path>
                <a:path w="10025380" h="38100">
                  <a:moveTo>
                    <a:pt x="857669" y="0"/>
                  </a:moveTo>
                  <a:lnTo>
                    <a:pt x="850254" y="1497"/>
                  </a:lnTo>
                  <a:lnTo>
                    <a:pt x="844198" y="5579"/>
                  </a:lnTo>
                  <a:lnTo>
                    <a:pt x="840116" y="11635"/>
                  </a:lnTo>
                  <a:lnTo>
                    <a:pt x="838619" y="19050"/>
                  </a:lnTo>
                  <a:lnTo>
                    <a:pt x="840116" y="26464"/>
                  </a:lnTo>
                  <a:lnTo>
                    <a:pt x="844198" y="32520"/>
                  </a:lnTo>
                  <a:lnTo>
                    <a:pt x="850254" y="36602"/>
                  </a:lnTo>
                  <a:lnTo>
                    <a:pt x="857707" y="38100"/>
                  </a:lnTo>
                  <a:lnTo>
                    <a:pt x="865122" y="36602"/>
                  </a:lnTo>
                  <a:lnTo>
                    <a:pt x="871177" y="32520"/>
                  </a:lnTo>
                  <a:lnTo>
                    <a:pt x="875260" y="26464"/>
                  </a:lnTo>
                  <a:lnTo>
                    <a:pt x="876757" y="19050"/>
                  </a:lnTo>
                  <a:lnTo>
                    <a:pt x="875260" y="11635"/>
                  </a:lnTo>
                  <a:lnTo>
                    <a:pt x="871177" y="5579"/>
                  </a:lnTo>
                  <a:lnTo>
                    <a:pt x="865122" y="1497"/>
                  </a:lnTo>
                  <a:lnTo>
                    <a:pt x="857669" y="0"/>
                  </a:lnTo>
                  <a:close/>
                </a:path>
                <a:path w="10025380" h="38100">
                  <a:moveTo>
                    <a:pt x="933907" y="0"/>
                  </a:moveTo>
                  <a:lnTo>
                    <a:pt x="926492" y="1497"/>
                  </a:lnTo>
                  <a:lnTo>
                    <a:pt x="920436" y="5579"/>
                  </a:lnTo>
                  <a:lnTo>
                    <a:pt x="916354" y="11635"/>
                  </a:lnTo>
                  <a:lnTo>
                    <a:pt x="914857" y="19050"/>
                  </a:lnTo>
                  <a:lnTo>
                    <a:pt x="916354" y="26464"/>
                  </a:lnTo>
                  <a:lnTo>
                    <a:pt x="920436" y="32520"/>
                  </a:lnTo>
                  <a:lnTo>
                    <a:pt x="926492" y="36602"/>
                  </a:lnTo>
                  <a:lnTo>
                    <a:pt x="933945" y="38100"/>
                  </a:lnTo>
                  <a:lnTo>
                    <a:pt x="941360" y="36602"/>
                  </a:lnTo>
                  <a:lnTo>
                    <a:pt x="947416" y="32520"/>
                  </a:lnTo>
                  <a:lnTo>
                    <a:pt x="951498" y="26464"/>
                  </a:lnTo>
                  <a:lnTo>
                    <a:pt x="952995" y="19050"/>
                  </a:lnTo>
                  <a:lnTo>
                    <a:pt x="951498" y="11635"/>
                  </a:lnTo>
                  <a:lnTo>
                    <a:pt x="947416" y="5579"/>
                  </a:lnTo>
                  <a:lnTo>
                    <a:pt x="941360" y="1497"/>
                  </a:lnTo>
                  <a:lnTo>
                    <a:pt x="933907" y="0"/>
                  </a:lnTo>
                  <a:close/>
                </a:path>
                <a:path w="10025380" h="38100">
                  <a:moveTo>
                    <a:pt x="1010145" y="0"/>
                  </a:moveTo>
                  <a:lnTo>
                    <a:pt x="1002730" y="1497"/>
                  </a:lnTo>
                  <a:lnTo>
                    <a:pt x="996675" y="5579"/>
                  </a:lnTo>
                  <a:lnTo>
                    <a:pt x="992592" y="11635"/>
                  </a:lnTo>
                  <a:lnTo>
                    <a:pt x="991095" y="19050"/>
                  </a:lnTo>
                  <a:lnTo>
                    <a:pt x="992592" y="26464"/>
                  </a:lnTo>
                  <a:lnTo>
                    <a:pt x="996675" y="32520"/>
                  </a:lnTo>
                  <a:lnTo>
                    <a:pt x="1002730" y="36602"/>
                  </a:lnTo>
                  <a:lnTo>
                    <a:pt x="1010183" y="38100"/>
                  </a:lnTo>
                  <a:lnTo>
                    <a:pt x="1017598" y="36602"/>
                  </a:lnTo>
                  <a:lnTo>
                    <a:pt x="1023654" y="32520"/>
                  </a:lnTo>
                  <a:lnTo>
                    <a:pt x="1027736" y="26464"/>
                  </a:lnTo>
                  <a:lnTo>
                    <a:pt x="1029233" y="19050"/>
                  </a:lnTo>
                  <a:lnTo>
                    <a:pt x="1027736" y="11635"/>
                  </a:lnTo>
                  <a:lnTo>
                    <a:pt x="1023654" y="5579"/>
                  </a:lnTo>
                  <a:lnTo>
                    <a:pt x="1017598" y="1497"/>
                  </a:lnTo>
                  <a:lnTo>
                    <a:pt x="1010145" y="0"/>
                  </a:lnTo>
                  <a:close/>
                </a:path>
                <a:path w="10025380" h="38100">
                  <a:moveTo>
                    <a:pt x="1086383" y="0"/>
                  </a:moveTo>
                  <a:lnTo>
                    <a:pt x="1078968" y="1497"/>
                  </a:lnTo>
                  <a:lnTo>
                    <a:pt x="1072913" y="5579"/>
                  </a:lnTo>
                  <a:lnTo>
                    <a:pt x="1068830" y="11635"/>
                  </a:lnTo>
                  <a:lnTo>
                    <a:pt x="1067333" y="19050"/>
                  </a:lnTo>
                  <a:lnTo>
                    <a:pt x="1068830" y="26464"/>
                  </a:lnTo>
                  <a:lnTo>
                    <a:pt x="1072913" y="32520"/>
                  </a:lnTo>
                  <a:lnTo>
                    <a:pt x="1078968" y="36602"/>
                  </a:lnTo>
                  <a:lnTo>
                    <a:pt x="1086422" y="38100"/>
                  </a:lnTo>
                  <a:lnTo>
                    <a:pt x="1093836" y="36602"/>
                  </a:lnTo>
                  <a:lnTo>
                    <a:pt x="1099892" y="32520"/>
                  </a:lnTo>
                  <a:lnTo>
                    <a:pt x="1103974" y="26464"/>
                  </a:lnTo>
                  <a:lnTo>
                    <a:pt x="1105472" y="19050"/>
                  </a:lnTo>
                  <a:lnTo>
                    <a:pt x="1103974" y="11635"/>
                  </a:lnTo>
                  <a:lnTo>
                    <a:pt x="1099892" y="5579"/>
                  </a:lnTo>
                  <a:lnTo>
                    <a:pt x="1093836" y="1497"/>
                  </a:lnTo>
                  <a:lnTo>
                    <a:pt x="1086383" y="0"/>
                  </a:lnTo>
                  <a:close/>
                </a:path>
                <a:path w="10025380" h="38100">
                  <a:moveTo>
                    <a:pt x="1162622" y="0"/>
                  </a:moveTo>
                  <a:lnTo>
                    <a:pt x="1155206" y="1497"/>
                  </a:lnTo>
                  <a:lnTo>
                    <a:pt x="1149151" y="5579"/>
                  </a:lnTo>
                  <a:lnTo>
                    <a:pt x="1145068" y="11635"/>
                  </a:lnTo>
                  <a:lnTo>
                    <a:pt x="1143572" y="19050"/>
                  </a:lnTo>
                  <a:lnTo>
                    <a:pt x="1145068" y="26464"/>
                  </a:lnTo>
                  <a:lnTo>
                    <a:pt x="1149151" y="32520"/>
                  </a:lnTo>
                  <a:lnTo>
                    <a:pt x="1155206" y="36602"/>
                  </a:lnTo>
                  <a:lnTo>
                    <a:pt x="1162660" y="38100"/>
                  </a:lnTo>
                  <a:lnTo>
                    <a:pt x="1170075" y="36602"/>
                  </a:lnTo>
                  <a:lnTo>
                    <a:pt x="1176130" y="32520"/>
                  </a:lnTo>
                  <a:lnTo>
                    <a:pt x="1180213" y="26464"/>
                  </a:lnTo>
                  <a:lnTo>
                    <a:pt x="1181710" y="19050"/>
                  </a:lnTo>
                  <a:lnTo>
                    <a:pt x="1180213" y="11635"/>
                  </a:lnTo>
                  <a:lnTo>
                    <a:pt x="1176130" y="5579"/>
                  </a:lnTo>
                  <a:lnTo>
                    <a:pt x="1170075" y="1497"/>
                  </a:lnTo>
                  <a:lnTo>
                    <a:pt x="1162622" y="0"/>
                  </a:lnTo>
                  <a:close/>
                </a:path>
                <a:path w="10025380" h="38100">
                  <a:moveTo>
                    <a:pt x="1238860" y="0"/>
                  </a:moveTo>
                  <a:lnTo>
                    <a:pt x="1231444" y="1497"/>
                  </a:lnTo>
                  <a:lnTo>
                    <a:pt x="1225389" y="5579"/>
                  </a:lnTo>
                  <a:lnTo>
                    <a:pt x="1221307" y="11635"/>
                  </a:lnTo>
                  <a:lnTo>
                    <a:pt x="1219810" y="19050"/>
                  </a:lnTo>
                  <a:lnTo>
                    <a:pt x="1221307" y="26464"/>
                  </a:lnTo>
                  <a:lnTo>
                    <a:pt x="1225389" y="32520"/>
                  </a:lnTo>
                  <a:lnTo>
                    <a:pt x="1231444" y="36602"/>
                  </a:lnTo>
                  <a:lnTo>
                    <a:pt x="1238898" y="38100"/>
                  </a:lnTo>
                  <a:lnTo>
                    <a:pt x="1246313" y="36602"/>
                  </a:lnTo>
                  <a:lnTo>
                    <a:pt x="1252368" y="32520"/>
                  </a:lnTo>
                  <a:lnTo>
                    <a:pt x="1256451" y="26464"/>
                  </a:lnTo>
                  <a:lnTo>
                    <a:pt x="1257948" y="19050"/>
                  </a:lnTo>
                  <a:lnTo>
                    <a:pt x="1256451" y="11635"/>
                  </a:lnTo>
                  <a:lnTo>
                    <a:pt x="1252368" y="5579"/>
                  </a:lnTo>
                  <a:lnTo>
                    <a:pt x="1246313" y="1497"/>
                  </a:lnTo>
                  <a:lnTo>
                    <a:pt x="1238860" y="0"/>
                  </a:lnTo>
                  <a:close/>
                </a:path>
                <a:path w="10025380" h="38100">
                  <a:moveTo>
                    <a:pt x="1315098" y="0"/>
                  </a:moveTo>
                  <a:lnTo>
                    <a:pt x="1307682" y="1497"/>
                  </a:lnTo>
                  <a:lnTo>
                    <a:pt x="1301627" y="5579"/>
                  </a:lnTo>
                  <a:lnTo>
                    <a:pt x="1297545" y="11635"/>
                  </a:lnTo>
                  <a:lnTo>
                    <a:pt x="1296048" y="19050"/>
                  </a:lnTo>
                  <a:lnTo>
                    <a:pt x="1297545" y="26464"/>
                  </a:lnTo>
                  <a:lnTo>
                    <a:pt x="1301627" y="32520"/>
                  </a:lnTo>
                  <a:lnTo>
                    <a:pt x="1307682" y="36602"/>
                  </a:lnTo>
                  <a:lnTo>
                    <a:pt x="1315136" y="38100"/>
                  </a:lnTo>
                  <a:lnTo>
                    <a:pt x="1322551" y="36602"/>
                  </a:lnTo>
                  <a:lnTo>
                    <a:pt x="1328606" y="32520"/>
                  </a:lnTo>
                  <a:lnTo>
                    <a:pt x="1332689" y="26464"/>
                  </a:lnTo>
                  <a:lnTo>
                    <a:pt x="1334186" y="19050"/>
                  </a:lnTo>
                  <a:lnTo>
                    <a:pt x="1332689" y="11635"/>
                  </a:lnTo>
                  <a:lnTo>
                    <a:pt x="1328606" y="5579"/>
                  </a:lnTo>
                  <a:lnTo>
                    <a:pt x="1322551" y="1497"/>
                  </a:lnTo>
                  <a:lnTo>
                    <a:pt x="1315098" y="0"/>
                  </a:lnTo>
                  <a:close/>
                </a:path>
                <a:path w="10025380" h="38100">
                  <a:moveTo>
                    <a:pt x="1391336" y="0"/>
                  </a:moveTo>
                  <a:lnTo>
                    <a:pt x="1383920" y="1497"/>
                  </a:lnTo>
                  <a:lnTo>
                    <a:pt x="1377865" y="5579"/>
                  </a:lnTo>
                  <a:lnTo>
                    <a:pt x="1373783" y="11635"/>
                  </a:lnTo>
                  <a:lnTo>
                    <a:pt x="1372286" y="19050"/>
                  </a:lnTo>
                  <a:lnTo>
                    <a:pt x="1373783" y="26464"/>
                  </a:lnTo>
                  <a:lnTo>
                    <a:pt x="1377865" y="32520"/>
                  </a:lnTo>
                  <a:lnTo>
                    <a:pt x="1383920" y="36602"/>
                  </a:lnTo>
                  <a:lnTo>
                    <a:pt x="1391374" y="38100"/>
                  </a:lnTo>
                  <a:lnTo>
                    <a:pt x="1398789" y="36602"/>
                  </a:lnTo>
                  <a:lnTo>
                    <a:pt x="1404844" y="32520"/>
                  </a:lnTo>
                  <a:lnTo>
                    <a:pt x="1408927" y="26464"/>
                  </a:lnTo>
                  <a:lnTo>
                    <a:pt x="1410424" y="19050"/>
                  </a:lnTo>
                  <a:lnTo>
                    <a:pt x="1408927" y="11635"/>
                  </a:lnTo>
                  <a:lnTo>
                    <a:pt x="1404844" y="5579"/>
                  </a:lnTo>
                  <a:lnTo>
                    <a:pt x="1398789" y="1497"/>
                  </a:lnTo>
                  <a:lnTo>
                    <a:pt x="1391336" y="0"/>
                  </a:lnTo>
                  <a:close/>
                </a:path>
                <a:path w="10025380" h="38100">
                  <a:moveTo>
                    <a:pt x="1467574" y="0"/>
                  </a:moveTo>
                  <a:lnTo>
                    <a:pt x="1460158" y="1497"/>
                  </a:lnTo>
                  <a:lnTo>
                    <a:pt x="1454103" y="5579"/>
                  </a:lnTo>
                  <a:lnTo>
                    <a:pt x="1450021" y="11635"/>
                  </a:lnTo>
                  <a:lnTo>
                    <a:pt x="1448524" y="19050"/>
                  </a:lnTo>
                  <a:lnTo>
                    <a:pt x="1450021" y="26464"/>
                  </a:lnTo>
                  <a:lnTo>
                    <a:pt x="1454103" y="32520"/>
                  </a:lnTo>
                  <a:lnTo>
                    <a:pt x="1460158" y="36602"/>
                  </a:lnTo>
                  <a:lnTo>
                    <a:pt x="1467612" y="38100"/>
                  </a:lnTo>
                  <a:lnTo>
                    <a:pt x="1475027" y="36602"/>
                  </a:lnTo>
                  <a:lnTo>
                    <a:pt x="1481082" y="32520"/>
                  </a:lnTo>
                  <a:lnTo>
                    <a:pt x="1485165" y="26464"/>
                  </a:lnTo>
                  <a:lnTo>
                    <a:pt x="1486662" y="19050"/>
                  </a:lnTo>
                  <a:lnTo>
                    <a:pt x="1485165" y="11635"/>
                  </a:lnTo>
                  <a:lnTo>
                    <a:pt x="1481082" y="5579"/>
                  </a:lnTo>
                  <a:lnTo>
                    <a:pt x="1475027" y="1497"/>
                  </a:lnTo>
                  <a:lnTo>
                    <a:pt x="1467574" y="0"/>
                  </a:lnTo>
                  <a:close/>
                </a:path>
                <a:path w="10025380" h="38100">
                  <a:moveTo>
                    <a:pt x="1543812" y="0"/>
                  </a:moveTo>
                  <a:lnTo>
                    <a:pt x="1536397" y="1497"/>
                  </a:lnTo>
                  <a:lnTo>
                    <a:pt x="1530342" y="5579"/>
                  </a:lnTo>
                  <a:lnTo>
                    <a:pt x="1526259" y="11635"/>
                  </a:lnTo>
                  <a:lnTo>
                    <a:pt x="1524762" y="19050"/>
                  </a:lnTo>
                  <a:lnTo>
                    <a:pt x="1526259" y="26464"/>
                  </a:lnTo>
                  <a:lnTo>
                    <a:pt x="1530342" y="32520"/>
                  </a:lnTo>
                  <a:lnTo>
                    <a:pt x="1536397" y="36602"/>
                  </a:lnTo>
                  <a:lnTo>
                    <a:pt x="1543850" y="38100"/>
                  </a:lnTo>
                  <a:lnTo>
                    <a:pt x="1551265" y="36602"/>
                  </a:lnTo>
                  <a:lnTo>
                    <a:pt x="1557320" y="32520"/>
                  </a:lnTo>
                  <a:lnTo>
                    <a:pt x="1561403" y="26464"/>
                  </a:lnTo>
                  <a:lnTo>
                    <a:pt x="1562900" y="19050"/>
                  </a:lnTo>
                  <a:lnTo>
                    <a:pt x="1561403" y="11635"/>
                  </a:lnTo>
                  <a:lnTo>
                    <a:pt x="1557320" y="5579"/>
                  </a:lnTo>
                  <a:lnTo>
                    <a:pt x="1551265" y="1497"/>
                  </a:lnTo>
                  <a:lnTo>
                    <a:pt x="1543812" y="0"/>
                  </a:lnTo>
                  <a:close/>
                </a:path>
                <a:path w="10025380" h="38100">
                  <a:moveTo>
                    <a:pt x="1620050" y="0"/>
                  </a:moveTo>
                  <a:lnTo>
                    <a:pt x="1612635" y="1497"/>
                  </a:lnTo>
                  <a:lnTo>
                    <a:pt x="1606580" y="5579"/>
                  </a:lnTo>
                  <a:lnTo>
                    <a:pt x="1602497" y="11635"/>
                  </a:lnTo>
                  <a:lnTo>
                    <a:pt x="1601000" y="19050"/>
                  </a:lnTo>
                  <a:lnTo>
                    <a:pt x="1602497" y="26464"/>
                  </a:lnTo>
                  <a:lnTo>
                    <a:pt x="1606580" y="32520"/>
                  </a:lnTo>
                  <a:lnTo>
                    <a:pt x="1612635" y="36602"/>
                  </a:lnTo>
                  <a:lnTo>
                    <a:pt x="1620088" y="38100"/>
                  </a:lnTo>
                  <a:lnTo>
                    <a:pt x="1627503" y="36602"/>
                  </a:lnTo>
                  <a:lnTo>
                    <a:pt x="1633558" y="32520"/>
                  </a:lnTo>
                  <a:lnTo>
                    <a:pt x="1637641" y="26464"/>
                  </a:lnTo>
                  <a:lnTo>
                    <a:pt x="1639138" y="19050"/>
                  </a:lnTo>
                  <a:lnTo>
                    <a:pt x="1637641" y="11635"/>
                  </a:lnTo>
                  <a:lnTo>
                    <a:pt x="1633558" y="5579"/>
                  </a:lnTo>
                  <a:lnTo>
                    <a:pt x="1627503" y="1497"/>
                  </a:lnTo>
                  <a:lnTo>
                    <a:pt x="1620050" y="0"/>
                  </a:lnTo>
                  <a:close/>
                </a:path>
                <a:path w="10025380" h="38100">
                  <a:moveTo>
                    <a:pt x="1696288" y="0"/>
                  </a:moveTo>
                  <a:lnTo>
                    <a:pt x="1688873" y="1497"/>
                  </a:lnTo>
                  <a:lnTo>
                    <a:pt x="1682818" y="5579"/>
                  </a:lnTo>
                  <a:lnTo>
                    <a:pt x="1678735" y="11635"/>
                  </a:lnTo>
                  <a:lnTo>
                    <a:pt x="1677238" y="19050"/>
                  </a:lnTo>
                  <a:lnTo>
                    <a:pt x="1678735" y="26464"/>
                  </a:lnTo>
                  <a:lnTo>
                    <a:pt x="1682818" y="32520"/>
                  </a:lnTo>
                  <a:lnTo>
                    <a:pt x="1688873" y="36602"/>
                  </a:lnTo>
                  <a:lnTo>
                    <a:pt x="1696326" y="38100"/>
                  </a:lnTo>
                  <a:lnTo>
                    <a:pt x="1703741" y="36602"/>
                  </a:lnTo>
                  <a:lnTo>
                    <a:pt x="1709797" y="32520"/>
                  </a:lnTo>
                  <a:lnTo>
                    <a:pt x="1713879" y="26464"/>
                  </a:lnTo>
                  <a:lnTo>
                    <a:pt x="1715376" y="19050"/>
                  </a:lnTo>
                  <a:lnTo>
                    <a:pt x="1713879" y="11635"/>
                  </a:lnTo>
                  <a:lnTo>
                    <a:pt x="1709797" y="5579"/>
                  </a:lnTo>
                  <a:lnTo>
                    <a:pt x="1703741" y="1497"/>
                  </a:lnTo>
                  <a:lnTo>
                    <a:pt x="1696288" y="0"/>
                  </a:lnTo>
                  <a:close/>
                </a:path>
                <a:path w="10025380" h="38100">
                  <a:moveTo>
                    <a:pt x="1772526" y="0"/>
                  </a:moveTo>
                  <a:lnTo>
                    <a:pt x="1765111" y="1497"/>
                  </a:lnTo>
                  <a:lnTo>
                    <a:pt x="1759056" y="5579"/>
                  </a:lnTo>
                  <a:lnTo>
                    <a:pt x="1754973" y="11635"/>
                  </a:lnTo>
                  <a:lnTo>
                    <a:pt x="1753476" y="19050"/>
                  </a:lnTo>
                  <a:lnTo>
                    <a:pt x="1754973" y="26464"/>
                  </a:lnTo>
                  <a:lnTo>
                    <a:pt x="1759056" y="32520"/>
                  </a:lnTo>
                  <a:lnTo>
                    <a:pt x="1765111" y="36602"/>
                  </a:lnTo>
                  <a:lnTo>
                    <a:pt x="1772564" y="38100"/>
                  </a:lnTo>
                  <a:lnTo>
                    <a:pt x="1779979" y="36602"/>
                  </a:lnTo>
                  <a:lnTo>
                    <a:pt x="1786035" y="32520"/>
                  </a:lnTo>
                  <a:lnTo>
                    <a:pt x="1790117" y="26464"/>
                  </a:lnTo>
                  <a:lnTo>
                    <a:pt x="1791614" y="19050"/>
                  </a:lnTo>
                  <a:lnTo>
                    <a:pt x="1790117" y="11635"/>
                  </a:lnTo>
                  <a:lnTo>
                    <a:pt x="1786035" y="5579"/>
                  </a:lnTo>
                  <a:lnTo>
                    <a:pt x="1779979" y="1497"/>
                  </a:lnTo>
                  <a:lnTo>
                    <a:pt x="1772526" y="0"/>
                  </a:lnTo>
                  <a:close/>
                </a:path>
                <a:path w="10025380" h="38100">
                  <a:moveTo>
                    <a:pt x="1848764" y="0"/>
                  </a:moveTo>
                  <a:lnTo>
                    <a:pt x="1841349" y="1497"/>
                  </a:lnTo>
                  <a:lnTo>
                    <a:pt x="1835294" y="5579"/>
                  </a:lnTo>
                  <a:lnTo>
                    <a:pt x="1831211" y="11635"/>
                  </a:lnTo>
                  <a:lnTo>
                    <a:pt x="1829714" y="19050"/>
                  </a:lnTo>
                  <a:lnTo>
                    <a:pt x="1831211" y="26464"/>
                  </a:lnTo>
                  <a:lnTo>
                    <a:pt x="1835294" y="32520"/>
                  </a:lnTo>
                  <a:lnTo>
                    <a:pt x="1841349" y="36602"/>
                  </a:lnTo>
                  <a:lnTo>
                    <a:pt x="1848803" y="38100"/>
                  </a:lnTo>
                  <a:lnTo>
                    <a:pt x="1856217" y="36602"/>
                  </a:lnTo>
                  <a:lnTo>
                    <a:pt x="1862273" y="32520"/>
                  </a:lnTo>
                  <a:lnTo>
                    <a:pt x="1866355" y="26464"/>
                  </a:lnTo>
                  <a:lnTo>
                    <a:pt x="1867853" y="19050"/>
                  </a:lnTo>
                  <a:lnTo>
                    <a:pt x="1866355" y="11635"/>
                  </a:lnTo>
                  <a:lnTo>
                    <a:pt x="1862273" y="5579"/>
                  </a:lnTo>
                  <a:lnTo>
                    <a:pt x="1856217" y="1497"/>
                  </a:lnTo>
                  <a:lnTo>
                    <a:pt x="1848764" y="0"/>
                  </a:lnTo>
                  <a:close/>
                </a:path>
                <a:path w="10025380" h="38100">
                  <a:moveTo>
                    <a:pt x="1925003" y="0"/>
                  </a:moveTo>
                  <a:lnTo>
                    <a:pt x="1917588" y="1497"/>
                  </a:lnTo>
                  <a:lnTo>
                    <a:pt x="1911532" y="5579"/>
                  </a:lnTo>
                  <a:lnTo>
                    <a:pt x="1907450" y="11635"/>
                  </a:lnTo>
                  <a:lnTo>
                    <a:pt x="1905953" y="19050"/>
                  </a:lnTo>
                  <a:lnTo>
                    <a:pt x="1907450" y="26464"/>
                  </a:lnTo>
                  <a:lnTo>
                    <a:pt x="1911532" y="32520"/>
                  </a:lnTo>
                  <a:lnTo>
                    <a:pt x="1917588" y="36602"/>
                  </a:lnTo>
                  <a:lnTo>
                    <a:pt x="1925041" y="38100"/>
                  </a:lnTo>
                  <a:lnTo>
                    <a:pt x="1932456" y="36602"/>
                  </a:lnTo>
                  <a:lnTo>
                    <a:pt x="1938511" y="32520"/>
                  </a:lnTo>
                  <a:lnTo>
                    <a:pt x="1942594" y="26464"/>
                  </a:lnTo>
                  <a:lnTo>
                    <a:pt x="1944091" y="19050"/>
                  </a:lnTo>
                  <a:lnTo>
                    <a:pt x="1942594" y="11635"/>
                  </a:lnTo>
                  <a:lnTo>
                    <a:pt x="1938511" y="5579"/>
                  </a:lnTo>
                  <a:lnTo>
                    <a:pt x="1932456" y="1497"/>
                  </a:lnTo>
                  <a:lnTo>
                    <a:pt x="1925003" y="0"/>
                  </a:lnTo>
                  <a:close/>
                </a:path>
                <a:path w="10025380" h="38100">
                  <a:moveTo>
                    <a:pt x="2001241" y="0"/>
                  </a:moveTo>
                  <a:lnTo>
                    <a:pt x="1993826" y="1497"/>
                  </a:lnTo>
                  <a:lnTo>
                    <a:pt x="1987770" y="5579"/>
                  </a:lnTo>
                  <a:lnTo>
                    <a:pt x="1983688" y="11635"/>
                  </a:lnTo>
                  <a:lnTo>
                    <a:pt x="1982191" y="19050"/>
                  </a:lnTo>
                  <a:lnTo>
                    <a:pt x="1983688" y="26464"/>
                  </a:lnTo>
                  <a:lnTo>
                    <a:pt x="1987770" y="32520"/>
                  </a:lnTo>
                  <a:lnTo>
                    <a:pt x="1993826" y="36602"/>
                  </a:lnTo>
                  <a:lnTo>
                    <a:pt x="2001279" y="38100"/>
                  </a:lnTo>
                  <a:lnTo>
                    <a:pt x="2008694" y="36602"/>
                  </a:lnTo>
                  <a:lnTo>
                    <a:pt x="2014749" y="32520"/>
                  </a:lnTo>
                  <a:lnTo>
                    <a:pt x="2018832" y="26464"/>
                  </a:lnTo>
                  <a:lnTo>
                    <a:pt x="2020329" y="19050"/>
                  </a:lnTo>
                  <a:lnTo>
                    <a:pt x="2018832" y="11635"/>
                  </a:lnTo>
                  <a:lnTo>
                    <a:pt x="2014749" y="5579"/>
                  </a:lnTo>
                  <a:lnTo>
                    <a:pt x="2008694" y="1497"/>
                  </a:lnTo>
                  <a:lnTo>
                    <a:pt x="2001241" y="0"/>
                  </a:lnTo>
                  <a:close/>
                </a:path>
                <a:path w="10025380" h="38100">
                  <a:moveTo>
                    <a:pt x="2077479" y="0"/>
                  </a:moveTo>
                  <a:lnTo>
                    <a:pt x="2070064" y="1497"/>
                  </a:lnTo>
                  <a:lnTo>
                    <a:pt x="2064008" y="5579"/>
                  </a:lnTo>
                  <a:lnTo>
                    <a:pt x="2059926" y="11635"/>
                  </a:lnTo>
                  <a:lnTo>
                    <a:pt x="2058429" y="19050"/>
                  </a:lnTo>
                  <a:lnTo>
                    <a:pt x="2059926" y="26464"/>
                  </a:lnTo>
                  <a:lnTo>
                    <a:pt x="2064008" y="32520"/>
                  </a:lnTo>
                  <a:lnTo>
                    <a:pt x="2070064" y="36602"/>
                  </a:lnTo>
                  <a:lnTo>
                    <a:pt x="2077517" y="38100"/>
                  </a:lnTo>
                  <a:lnTo>
                    <a:pt x="2084932" y="36602"/>
                  </a:lnTo>
                  <a:lnTo>
                    <a:pt x="2090987" y="32520"/>
                  </a:lnTo>
                  <a:lnTo>
                    <a:pt x="2095070" y="26464"/>
                  </a:lnTo>
                  <a:lnTo>
                    <a:pt x="2096567" y="19050"/>
                  </a:lnTo>
                  <a:lnTo>
                    <a:pt x="2095070" y="11635"/>
                  </a:lnTo>
                  <a:lnTo>
                    <a:pt x="2090987" y="5579"/>
                  </a:lnTo>
                  <a:lnTo>
                    <a:pt x="2084932" y="1497"/>
                  </a:lnTo>
                  <a:lnTo>
                    <a:pt x="2077479" y="0"/>
                  </a:lnTo>
                  <a:close/>
                </a:path>
                <a:path w="10025380" h="38100">
                  <a:moveTo>
                    <a:pt x="2153717" y="0"/>
                  </a:moveTo>
                  <a:lnTo>
                    <a:pt x="2146302" y="1497"/>
                  </a:lnTo>
                  <a:lnTo>
                    <a:pt x="2140247" y="5579"/>
                  </a:lnTo>
                  <a:lnTo>
                    <a:pt x="2136164" y="11635"/>
                  </a:lnTo>
                  <a:lnTo>
                    <a:pt x="2134667" y="19050"/>
                  </a:lnTo>
                  <a:lnTo>
                    <a:pt x="2136164" y="26464"/>
                  </a:lnTo>
                  <a:lnTo>
                    <a:pt x="2140247" y="32520"/>
                  </a:lnTo>
                  <a:lnTo>
                    <a:pt x="2146302" y="36602"/>
                  </a:lnTo>
                  <a:lnTo>
                    <a:pt x="2153755" y="38100"/>
                  </a:lnTo>
                  <a:lnTo>
                    <a:pt x="2161170" y="36602"/>
                  </a:lnTo>
                  <a:lnTo>
                    <a:pt x="2167225" y="32520"/>
                  </a:lnTo>
                  <a:lnTo>
                    <a:pt x="2171308" y="26464"/>
                  </a:lnTo>
                  <a:lnTo>
                    <a:pt x="2172805" y="19050"/>
                  </a:lnTo>
                  <a:lnTo>
                    <a:pt x="2171308" y="11635"/>
                  </a:lnTo>
                  <a:lnTo>
                    <a:pt x="2167225" y="5579"/>
                  </a:lnTo>
                  <a:lnTo>
                    <a:pt x="2161170" y="1497"/>
                  </a:lnTo>
                  <a:lnTo>
                    <a:pt x="2153717" y="0"/>
                  </a:lnTo>
                  <a:close/>
                </a:path>
                <a:path w="10025380" h="38100">
                  <a:moveTo>
                    <a:pt x="2229955" y="0"/>
                  </a:moveTo>
                  <a:lnTo>
                    <a:pt x="2222540" y="1497"/>
                  </a:lnTo>
                  <a:lnTo>
                    <a:pt x="2216485" y="5579"/>
                  </a:lnTo>
                  <a:lnTo>
                    <a:pt x="2212402" y="11635"/>
                  </a:lnTo>
                  <a:lnTo>
                    <a:pt x="2210905" y="19050"/>
                  </a:lnTo>
                  <a:lnTo>
                    <a:pt x="2212402" y="26464"/>
                  </a:lnTo>
                  <a:lnTo>
                    <a:pt x="2216485" y="32520"/>
                  </a:lnTo>
                  <a:lnTo>
                    <a:pt x="2222540" y="36602"/>
                  </a:lnTo>
                  <a:lnTo>
                    <a:pt x="2229993" y="38100"/>
                  </a:lnTo>
                  <a:lnTo>
                    <a:pt x="2237408" y="36602"/>
                  </a:lnTo>
                  <a:lnTo>
                    <a:pt x="2243463" y="32520"/>
                  </a:lnTo>
                  <a:lnTo>
                    <a:pt x="2247546" y="26464"/>
                  </a:lnTo>
                  <a:lnTo>
                    <a:pt x="2249043" y="19050"/>
                  </a:lnTo>
                  <a:lnTo>
                    <a:pt x="2247546" y="11635"/>
                  </a:lnTo>
                  <a:lnTo>
                    <a:pt x="2243463" y="5579"/>
                  </a:lnTo>
                  <a:lnTo>
                    <a:pt x="2237408" y="1497"/>
                  </a:lnTo>
                  <a:lnTo>
                    <a:pt x="2229955" y="0"/>
                  </a:lnTo>
                  <a:close/>
                </a:path>
                <a:path w="10025380" h="38100">
                  <a:moveTo>
                    <a:pt x="2306193" y="0"/>
                  </a:moveTo>
                  <a:lnTo>
                    <a:pt x="2298777" y="1497"/>
                  </a:lnTo>
                  <a:lnTo>
                    <a:pt x="2292722" y="5579"/>
                  </a:lnTo>
                  <a:lnTo>
                    <a:pt x="2288640" y="11635"/>
                  </a:lnTo>
                  <a:lnTo>
                    <a:pt x="2287143" y="19050"/>
                  </a:lnTo>
                  <a:lnTo>
                    <a:pt x="2288640" y="26464"/>
                  </a:lnTo>
                  <a:lnTo>
                    <a:pt x="2292722" y="32520"/>
                  </a:lnTo>
                  <a:lnTo>
                    <a:pt x="2298777" y="36602"/>
                  </a:lnTo>
                  <a:lnTo>
                    <a:pt x="2306231" y="38100"/>
                  </a:lnTo>
                  <a:lnTo>
                    <a:pt x="2313646" y="36602"/>
                  </a:lnTo>
                  <a:lnTo>
                    <a:pt x="2319701" y="32520"/>
                  </a:lnTo>
                  <a:lnTo>
                    <a:pt x="2323784" y="26464"/>
                  </a:lnTo>
                  <a:lnTo>
                    <a:pt x="2325281" y="19050"/>
                  </a:lnTo>
                  <a:lnTo>
                    <a:pt x="2323784" y="11635"/>
                  </a:lnTo>
                  <a:lnTo>
                    <a:pt x="2319701" y="5579"/>
                  </a:lnTo>
                  <a:lnTo>
                    <a:pt x="2313646" y="1497"/>
                  </a:lnTo>
                  <a:lnTo>
                    <a:pt x="2306193" y="0"/>
                  </a:lnTo>
                  <a:close/>
                </a:path>
                <a:path w="10025380" h="38100">
                  <a:moveTo>
                    <a:pt x="2382431" y="0"/>
                  </a:moveTo>
                  <a:lnTo>
                    <a:pt x="2375016" y="1497"/>
                  </a:lnTo>
                  <a:lnTo>
                    <a:pt x="2368960" y="5579"/>
                  </a:lnTo>
                  <a:lnTo>
                    <a:pt x="2364878" y="11635"/>
                  </a:lnTo>
                  <a:lnTo>
                    <a:pt x="2363381" y="19050"/>
                  </a:lnTo>
                  <a:lnTo>
                    <a:pt x="2364878" y="26465"/>
                  </a:lnTo>
                  <a:lnTo>
                    <a:pt x="2368960" y="32520"/>
                  </a:lnTo>
                  <a:lnTo>
                    <a:pt x="2375016" y="36603"/>
                  </a:lnTo>
                  <a:lnTo>
                    <a:pt x="2382469" y="38100"/>
                  </a:lnTo>
                  <a:lnTo>
                    <a:pt x="2389884" y="36603"/>
                  </a:lnTo>
                  <a:lnTo>
                    <a:pt x="2395939" y="32520"/>
                  </a:lnTo>
                  <a:lnTo>
                    <a:pt x="2400022" y="26465"/>
                  </a:lnTo>
                  <a:lnTo>
                    <a:pt x="2401519" y="19050"/>
                  </a:lnTo>
                  <a:lnTo>
                    <a:pt x="2400022" y="11635"/>
                  </a:lnTo>
                  <a:lnTo>
                    <a:pt x="2395939" y="5579"/>
                  </a:lnTo>
                  <a:lnTo>
                    <a:pt x="2389884" y="1497"/>
                  </a:lnTo>
                  <a:lnTo>
                    <a:pt x="2382431" y="0"/>
                  </a:lnTo>
                  <a:close/>
                </a:path>
                <a:path w="10025380" h="38100">
                  <a:moveTo>
                    <a:pt x="2458669" y="0"/>
                  </a:moveTo>
                  <a:lnTo>
                    <a:pt x="2451254" y="1497"/>
                  </a:lnTo>
                  <a:lnTo>
                    <a:pt x="2445198" y="5579"/>
                  </a:lnTo>
                  <a:lnTo>
                    <a:pt x="2441116" y="11635"/>
                  </a:lnTo>
                  <a:lnTo>
                    <a:pt x="2439619" y="19050"/>
                  </a:lnTo>
                  <a:lnTo>
                    <a:pt x="2441116" y="26465"/>
                  </a:lnTo>
                  <a:lnTo>
                    <a:pt x="2445198" y="32520"/>
                  </a:lnTo>
                  <a:lnTo>
                    <a:pt x="2451254" y="36603"/>
                  </a:lnTo>
                  <a:lnTo>
                    <a:pt x="2458707" y="38100"/>
                  </a:lnTo>
                  <a:lnTo>
                    <a:pt x="2466122" y="36603"/>
                  </a:lnTo>
                  <a:lnTo>
                    <a:pt x="2472178" y="32520"/>
                  </a:lnTo>
                  <a:lnTo>
                    <a:pt x="2476260" y="26465"/>
                  </a:lnTo>
                  <a:lnTo>
                    <a:pt x="2477757" y="19050"/>
                  </a:lnTo>
                  <a:lnTo>
                    <a:pt x="2476260" y="11635"/>
                  </a:lnTo>
                  <a:lnTo>
                    <a:pt x="2472178" y="5579"/>
                  </a:lnTo>
                  <a:lnTo>
                    <a:pt x="2466122" y="1497"/>
                  </a:lnTo>
                  <a:lnTo>
                    <a:pt x="2458669" y="0"/>
                  </a:lnTo>
                  <a:close/>
                </a:path>
                <a:path w="10025380" h="38100">
                  <a:moveTo>
                    <a:pt x="2534907" y="0"/>
                  </a:moveTo>
                  <a:lnTo>
                    <a:pt x="2527492" y="1497"/>
                  </a:lnTo>
                  <a:lnTo>
                    <a:pt x="2521437" y="5579"/>
                  </a:lnTo>
                  <a:lnTo>
                    <a:pt x="2517354" y="11635"/>
                  </a:lnTo>
                  <a:lnTo>
                    <a:pt x="2515857" y="19050"/>
                  </a:lnTo>
                  <a:lnTo>
                    <a:pt x="2517354" y="26465"/>
                  </a:lnTo>
                  <a:lnTo>
                    <a:pt x="2521437" y="32520"/>
                  </a:lnTo>
                  <a:lnTo>
                    <a:pt x="2527492" y="36603"/>
                  </a:lnTo>
                  <a:lnTo>
                    <a:pt x="2534944" y="38100"/>
                  </a:lnTo>
                  <a:lnTo>
                    <a:pt x="2542360" y="36603"/>
                  </a:lnTo>
                  <a:lnTo>
                    <a:pt x="2548415" y="32520"/>
                  </a:lnTo>
                  <a:lnTo>
                    <a:pt x="2552497" y="26465"/>
                  </a:lnTo>
                  <a:lnTo>
                    <a:pt x="2553994" y="19050"/>
                  </a:lnTo>
                  <a:lnTo>
                    <a:pt x="2552497" y="11635"/>
                  </a:lnTo>
                  <a:lnTo>
                    <a:pt x="2548415" y="5579"/>
                  </a:lnTo>
                  <a:lnTo>
                    <a:pt x="2542360" y="1497"/>
                  </a:lnTo>
                  <a:lnTo>
                    <a:pt x="2534907" y="0"/>
                  </a:lnTo>
                  <a:close/>
                </a:path>
                <a:path w="10025380" h="38100">
                  <a:moveTo>
                    <a:pt x="2611144" y="0"/>
                  </a:moveTo>
                  <a:lnTo>
                    <a:pt x="2603729" y="1497"/>
                  </a:lnTo>
                  <a:lnTo>
                    <a:pt x="2597674" y="5579"/>
                  </a:lnTo>
                  <a:lnTo>
                    <a:pt x="2593591" y="11635"/>
                  </a:lnTo>
                  <a:lnTo>
                    <a:pt x="2592094" y="19050"/>
                  </a:lnTo>
                  <a:lnTo>
                    <a:pt x="2593591" y="26465"/>
                  </a:lnTo>
                  <a:lnTo>
                    <a:pt x="2597674" y="32520"/>
                  </a:lnTo>
                  <a:lnTo>
                    <a:pt x="2603729" y="36603"/>
                  </a:lnTo>
                  <a:lnTo>
                    <a:pt x="2611182" y="38100"/>
                  </a:lnTo>
                  <a:lnTo>
                    <a:pt x="2618598" y="36603"/>
                  </a:lnTo>
                  <a:lnTo>
                    <a:pt x="2624653" y="32520"/>
                  </a:lnTo>
                  <a:lnTo>
                    <a:pt x="2628735" y="26465"/>
                  </a:lnTo>
                  <a:lnTo>
                    <a:pt x="2630232" y="19050"/>
                  </a:lnTo>
                  <a:lnTo>
                    <a:pt x="2628735" y="11635"/>
                  </a:lnTo>
                  <a:lnTo>
                    <a:pt x="2624653" y="5579"/>
                  </a:lnTo>
                  <a:lnTo>
                    <a:pt x="2618598" y="1497"/>
                  </a:lnTo>
                  <a:lnTo>
                    <a:pt x="2611144" y="0"/>
                  </a:lnTo>
                  <a:close/>
                </a:path>
                <a:path w="10025380" h="38100">
                  <a:moveTo>
                    <a:pt x="2687382" y="0"/>
                  </a:moveTo>
                  <a:lnTo>
                    <a:pt x="2679967" y="1497"/>
                  </a:lnTo>
                  <a:lnTo>
                    <a:pt x="2673912" y="5579"/>
                  </a:lnTo>
                  <a:lnTo>
                    <a:pt x="2669829" y="11635"/>
                  </a:lnTo>
                  <a:lnTo>
                    <a:pt x="2668332" y="19050"/>
                  </a:lnTo>
                  <a:lnTo>
                    <a:pt x="2669829" y="26465"/>
                  </a:lnTo>
                  <a:lnTo>
                    <a:pt x="2673912" y="32520"/>
                  </a:lnTo>
                  <a:lnTo>
                    <a:pt x="2679967" y="36603"/>
                  </a:lnTo>
                  <a:lnTo>
                    <a:pt x="2687420" y="38100"/>
                  </a:lnTo>
                  <a:lnTo>
                    <a:pt x="2694836" y="36603"/>
                  </a:lnTo>
                  <a:lnTo>
                    <a:pt x="2700891" y="32520"/>
                  </a:lnTo>
                  <a:lnTo>
                    <a:pt x="2704973" y="26465"/>
                  </a:lnTo>
                  <a:lnTo>
                    <a:pt x="2706470" y="19050"/>
                  </a:lnTo>
                  <a:lnTo>
                    <a:pt x="2704973" y="11635"/>
                  </a:lnTo>
                  <a:lnTo>
                    <a:pt x="2700891" y="5579"/>
                  </a:lnTo>
                  <a:lnTo>
                    <a:pt x="2694836" y="1497"/>
                  </a:lnTo>
                  <a:lnTo>
                    <a:pt x="2687382" y="0"/>
                  </a:lnTo>
                  <a:close/>
                </a:path>
                <a:path w="10025380" h="38100">
                  <a:moveTo>
                    <a:pt x="2763620" y="0"/>
                  </a:moveTo>
                  <a:lnTo>
                    <a:pt x="2756205" y="1497"/>
                  </a:lnTo>
                  <a:lnTo>
                    <a:pt x="2750150" y="5579"/>
                  </a:lnTo>
                  <a:lnTo>
                    <a:pt x="2746067" y="11635"/>
                  </a:lnTo>
                  <a:lnTo>
                    <a:pt x="2744570" y="19050"/>
                  </a:lnTo>
                  <a:lnTo>
                    <a:pt x="2746067" y="26465"/>
                  </a:lnTo>
                  <a:lnTo>
                    <a:pt x="2750150" y="32520"/>
                  </a:lnTo>
                  <a:lnTo>
                    <a:pt x="2756205" y="36603"/>
                  </a:lnTo>
                  <a:lnTo>
                    <a:pt x="2763658" y="38100"/>
                  </a:lnTo>
                  <a:lnTo>
                    <a:pt x="2771073" y="36603"/>
                  </a:lnTo>
                  <a:lnTo>
                    <a:pt x="2777129" y="32520"/>
                  </a:lnTo>
                  <a:lnTo>
                    <a:pt x="2781211" y="26465"/>
                  </a:lnTo>
                  <a:lnTo>
                    <a:pt x="2782708" y="19050"/>
                  </a:lnTo>
                  <a:lnTo>
                    <a:pt x="2781211" y="11635"/>
                  </a:lnTo>
                  <a:lnTo>
                    <a:pt x="2777129" y="5579"/>
                  </a:lnTo>
                  <a:lnTo>
                    <a:pt x="2771073" y="1497"/>
                  </a:lnTo>
                  <a:lnTo>
                    <a:pt x="2763620" y="0"/>
                  </a:lnTo>
                  <a:close/>
                </a:path>
                <a:path w="10025380" h="38100">
                  <a:moveTo>
                    <a:pt x="2839858" y="0"/>
                  </a:moveTo>
                  <a:lnTo>
                    <a:pt x="2832443" y="1497"/>
                  </a:lnTo>
                  <a:lnTo>
                    <a:pt x="2826388" y="5579"/>
                  </a:lnTo>
                  <a:lnTo>
                    <a:pt x="2822306" y="11635"/>
                  </a:lnTo>
                  <a:lnTo>
                    <a:pt x="2820808" y="19050"/>
                  </a:lnTo>
                  <a:lnTo>
                    <a:pt x="2822306" y="26465"/>
                  </a:lnTo>
                  <a:lnTo>
                    <a:pt x="2826388" y="32520"/>
                  </a:lnTo>
                  <a:lnTo>
                    <a:pt x="2832443" y="36603"/>
                  </a:lnTo>
                  <a:lnTo>
                    <a:pt x="2839897" y="38100"/>
                  </a:lnTo>
                  <a:lnTo>
                    <a:pt x="2847312" y="36603"/>
                  </a:lnTo>
                  <a:lnTo>
                    <a:pt x="2853367" y="32520"/>
                  </a:lnTo>
                  <a:lnTo>
                    <a:pt x="2857449" y="26465"/>
                  </a:lnTo>
                  <a:lnTo>
                    <a:pt x="2858947" y="19050"/>
                  </a:lnTo>
                  <a:lnTo>
                    <a:pt x="2857449" y="11635"/>
                  </a:lnTo>
                  <a:lnTo>
                    <a:pt x="2853367" y="5579"/>
                  </a:lnTo>
                  <a:lnTo>
                    <a:pt x="2847312" y="1497"/>
                  </a:lnTo>
                  <a:lnTo>
                    <a:pt x="2839858" y="0"/>
                  </a:lnTo>
                  <a:close/>
                </a:path>
                <a:path w="10025380" h="38100">
                  <a:moveTo>
                    <a:pt x="2916097" y="0"/>
                  </a:moveTo>
                  <a:lnTo>
                    <a:pt x="2908682" y="1497"/>
                  </a:lnTo>
                  <a:lnTo>
                    <a:pt x="2902626" y="5579"/>
                  </a:lnTo>
                  <a:lnTo>
                    <a:pt x="2898544" y="11635"/>
                  </a:lnTo>
                  <a:lnTo>
                    <a:pt x="2897047" y="19050"/>
                  </a:lnTo>
                  <a:lnTo>
                    <a:pt x="2898544" y="26465"/>
                  </a:lnTo>
                  <a:lnTo>
                    <a:pt x="2902626" y="32520"/>
                  </a:lnTo>
                  <a:lnTo>
                    <a:pt x="2908682" y="36603"/>
                  </a:lnTo>
                  <a:lnTo>
                    <a:pt x="2916135" y="38100"/>
                  </a:lnTo>
                  <a:lnTo>
                    <a:pt x="2923550" y="36603"/>
                  </a:lnTo>
                  <a:lnTo>
                    <a:pt x="2929605" y="32520"/>
                  </a:lnTo>
                  <a:lnTo>
                    <a:pt x="2933688" y="26465"/>
                  </a:lnTo>
                  <a:lnTo>
                    <a:pt x="2935185" y="19050"/>
                  </a:lnTo>
                  <a:lnTo>
                    <a:pt x="2933688" y="11635"/>
                  </a:lnTo>
                  <a:lnTo>
                    <a:pt x="2929605" y="5579"/>
                  </a:lnTo>
                  <a:lnTo>
                    <a:pt x="2923550" y="1497"/>
                  </a:lnTo>
                  <a:lnTo>
                    <a:pt x="2916097" y="0"/>
                  </a:lnTo>
                  <a:close/>
                </a:path>
                <a:path w="10025380" h="38100">
                  <a:moveTo>
                    <a:pt x="2992335" y="0"/>
                  </a:moveTo>
                  <a:lnTo>
                    <a:pt x="2984920" y="1497"/>
                  </a:lnTo>
                  <a:lnTo>
                    <a:pt x="2978864" y="5579"/>
                  </a:lnTo>
                  <a:lnTo>
                    <a:pt x="2974782" y="11635"/>
                  </a:lnTo>
                  <a:lnTo>
                    <a:pt x="2973285" y="19050"/>
                  </a:lnTo>
                  <a:lnTo>
                    <a:pt x="2974782" y="26465"/>
                  </a:lnTo>
                  <a:lnTo>
                    <a:pt x="2978864" y="32520"/>
                  </a:lnTo>
                  <a:lnTo>
                    <a:pt x="2984920" y="36603"/>
                  </a:lnTo>
                  <a:lnTo>
                    <a:pt x="2992373" y="38100"/>
                  </a:lnTo>
                  <a:lnTo>
                    <a:pt x="2999788" y="36603"/>
                  </a:lnTo>
                  <a:lnTo>
                    <a:pt x="3005843" y="32520"/>
                  </a:lnTo>
                  <a:lnTo>
                    <a:pt x="3009926" y="26465"/>
                  </a:lnTo>
                  <a:lnTo>
                    <a:pt x="3011423" y="19050"/>
                  </a:lnTo>
                  <a:lnTo>
                    <a:pt x="3009926" y="11635"/>
                  </a:lnTo>
                  <a:lnTo>
                    <a:pt x="3005843" y="5579"/>
                  </a:lnTo>
                  <a:lnTo>
                    <a:pt x="2999788" y="1497"/>
                  </a:lnTo>
                  <a:lnTo>
                    <a:pt x="2992335" y="0"/>
                  </a:lnTo>
                  <a:close/>
                </a:path>
                <a:path w="10025380" h="38100">
                  <a:moveTo>
                    <a:pt x="3068573" y="0"/>
                  </a:moveTo>
                  <a:lnTo>
                    <a:pt x="3061158" y="1497"/>
                  </a:lnTo>
                  <a:lnTo>
                    <a:pt x="3055102" y="5579"/>
                  </a:lnTo>
                  <a:lnTo>
                    <a:pt x="3051020" y="11635"/>
                  </a:lnTo>
                  <a:lnTo>
                    <a:pt x="3049523" y="19050"/>
                  </a:lnTo>
                  <a:lnTo>
                    <a:pt x="3051020" y="26465"/>
                  </a:lnTo>
                  <a:lnTo>
                    <a:pt x="3055102" y="32520"/>
                  </a:lnTo>
                  <a:lnTo>
                    <a:pt x="3061158" y="36603"/>
                  </a:lnTo>
                  <a:lnTo>
                    <a:pt x="3068611" y="38100"/>
                  </a:lnTo>
                  <a:lnTo>
                    <a:pt x="3076026" y="36603"/>
                  </a:lnTo>
                  <a:lnTo>
                    <a:pt x="3082081" y="32520"/>
                  </a:lnTo>
                  <a:lnTo>
                    <a:pt x="3086164" y="26465"/>
                  </a:lnTo>
                  <a:lnTo>
                    <a:pt x="3087661" y="19050"/>
                  </a:lnTo>
                  <a:lnTo>
                    <a:pt x="3086164" y="11635"/>
                  </a:lnTo>
                  <a:lnTo>
                    <a:pt x="3082081" y="5579"/>
                  </a:lnTo>
                  <a:lnTo>
                    <a:pt x="3076026" y="1497"/>
                  </a:lnTo>
                  <a:lnTo>
                    <a:pt x="3068573" y="0"/>
                  </a:lnTo>
                  <a:close/>
                </a:path>
                <a:path w="10025380" h="38100">
                  <a:moveTo>
                    <a:pt x="3144811" y="0"/>
                  </a:moveTo>
                  <a:lnTo>
                    <a:pt x="3137396" y="1497"/>
                  </a:lnTo>
                  <a:lnTo>
                    <a:pt x="3131341" y="5579"/>
                  </a:lnTo>
                  <a:lnTo>
                    <a:pt x="3127258" y="11635"/>
                  </a:lnTo>
                  <a:lnTo>
                    <a:pt x="3125761" y="19050"/>
                  </a:lnTo>
                  <a:lnTo>
                    <a:pt x="3127258" y="26465"/>
                  </a:lnTo>
                  <a:lnTo>
                    <a:pt x="3131341" y="32520"/>
                  </a:lnTo>
                  <a:lnTo>
                    <a:pt x="3137396" y="36603"/>
                  </a:lnTo>
                  <a:lnTo>
                    <a:pt x="3144849" y="38100"/>
                  </a:lnTo>
                  <a:lnTo>
                    <a:pt x="3152264" y="36603"/>
                  </a:lnTo>
                  <a:lnTo>
                    <a:pt x="3158319" y="32520"/>
                  </a:lnTo>
                  <a:lnTo>
                    <a:pt x="3162402" y="26465"/>
                  </a:lnTo>
                  <a:lnTo>
                    <a:pt x="3163899" y="19050"/>
                  </a:lnTo>
                  <a:lnTo>
                    <a:pt x="3162402" y="11635"/>
                  </a:lnTo>
                  <a:lnTo>
                    <a:pt x="3158319" y="5579"/>
                  </a:lnTo>
                  <a:lnTo>
                    <a:pt x="3152264" y="1497"/>
                  </a:lnTo>
                  <a:lnTo>
                    <a:pt x="3144811" y="0"/>
                  </a:lnTo>
                  <a:close/>
                </a:path>
                <a:path w="10025380" h="38100">
                  <a:moveTo>
                    <a:pt x="3221049" y="0"/>
                  </a:moveTo>
                  <a:lnTo>
                    <a:pt x="3213634" y="1497"/>
                  </a:lnTo>
                  <a:lnTo>
                    <a:pt x="3207579" y="5579"/>
                  </a:lnTo>
                  <a:lnTo>
                    <a:pt x="3203496" y="11635"/>
                  </a:lnTo>
                  <a:lnTo>
                    <a:pt x="3201999" y="19050"/>
                  </a:lnTo>
                  <a:lnTo>
                    <a:pt x="3203496" y="26465"/>
                  </a:lnTo>
                  <a:lnTo>
                    <a:pt x="3207579" y="32520"/>
                  </a:lnTo>
                  <a:lnTo>
                    <a:pt x="3213634" y="36603"/>
                  </a:lnTo>
                  <a:lnTo>
                    <a:pt x="3221087" y="38100"/>
                  </a:lnTo>
                  <a:lnTo>
                    <a:pt x="3228502" y="36603"/>
                  </a:lnTo>
                  <a:lnTo>
                    <a:pt x="3234557" y="32520"/>
                  </a:lnTo>
                  <a:lnTo>
                    <a:pt x="3238640" y="26465"/>
                  </a:lnTo>
                  <a:lnTo>
                    <a:pt x="3240137" y="19050"/>
                  </a:lnTo>
                  <a:lnTo>
                    <a:pt x="3238640" y="11635"/>
                  </a:lnTo>
                  <a:lnTo>
                    <a:pt x="3234557" y="5579"/>
                  </a:lnTo>
                  <a:lnTo>
                    <a:pt x="3228502" y="1497"/>
                  </a:lnTo>
                  <a:lnTo>
                    <a:pt x="3221049" y="0"/>
                  </a:lnTo>
                  <a:close/>
                </a:path>
                <a:path w="10025380" h="38100">
                  <a:moveTo>
                    <a:pt x="3297287" y="0"/>
                  </a:moveTo>
                  <a:lnTo>
                    <a:pt x="3289872" y="1497"/>
                  </a:lnTo>
                  <a:lnTo>
                    <a:pt x="3283816" y="5579"/>
                  </a:lnTo>
                  <a:lnTo>
                    <a:pt x="3279734" y="11635"/>
                  </a:lnTo>
                  <a:lnTo>
                    <a:pt x="3278237" y="19050"/>
                  </a:lnTo>
                  <a:lnTo>
                    <a:pt x="3279734" y="26465"/>
                  </a:lnTo>
                  <a:lnTo>
                    <a:pt x="3283816" y="32520"/>
                  </a:lnTo>
                  <a:lnTo>
                    <a:pt x="3289872" y="36603"/>
                  </a:lnTo>
                  <a:lnTo>
                    <a:pt x="3297325" y="38100"/>
                  </a:lnTo>
                  <a:lnTo>
                    <a:pt x="3304740" y="36603"/>
                  </a:lnTo>
                  <a:lnTo>
                    <a:pt x="3310795" y="32520"/>
                  </a:lnTo>
                  <a:lnTo>
                    <a:pt x="3314878" y="26465"/>
                  </a:lnTo>
                  <a:lnTo>
                    <a:pt x="3316375" y="19050"/>
                  </a:lnTo>
                  <a:lnTo>
                    <a:pt x="3314878" y="11635"/>
                  </a:lnTo>
                  <a:lnTo>
                    <a:pt x="3310795" y="5579"/>
                  </a:lnTo>
                  <a:lnTo>
                    <a:pt x="3304740" y="1497"/>
                  </a:lnTo>
                  <a:lnTo>
                    <a:pt x="3297287" y="0"/>
                  </a:lnTo>
                  <a:close/>
                </a:path>
                <a:path w="10025380" h="38100">
                  <a:moveTo>
                    <a:pt x="3373525" y="0"/>
                  </a:moveTo>
                  <a:lnTo>
                    <a:pt x="3366110" y="1497"/>
                  </a:lnTo>
                  <a:lnTo>
                    <a:pt x="3360054" y="5579"/>
                  </a:lnTo>
                  <a:lnTo>
                    <a:pt x="3355972" y="11635"/>
                  </a:lnTo>
                  <a:lnTo>
                    <a:pt x="3354475" y="19050"/>
                  </a:lnTo>
                  <a:lnTo>
                    <a:pt x="3355972" y="26465"/>
                  </a:lnTo>
                  <a:lnTo>
                    <a:pt x="3360054" y="32520"/>
                  </a:lnTo>
                  <a:lnTo>
                    <a:pt x="3366110" y="36603"/>
                  </a:lnTo>
                  <a:lnTo>
                    <a:pt x="3373563" y="38100"/>
                  </a:lnTo>
                  <a:lnTo>
                    <a:pt x="3380978" y="36603"/>
                  </a:lnTo>
                  <a:lnTo>
                    <a:pt x="3387033" y="32520"/>
                  </a:lnTo>
                  <a:lnTo>
                    <a:pt x="3391116" y="26465"/>
                  </a:lnTo>
                  <a:lnTo>
                    <a:pt x="3392613" y="19050"/>
                  </a:lnTo>
                  <a:lnTo>
                    <a:pt x="3391116" y="11635"/>
                  </a:lnTo>
                  <a:lnTo>
                    <a:pt x="3387033" y="5579"/>
                  </a:lnTo>
                  <a:lnTo>
                    <a:pt x="3380978" y="1497"/>
                  </a:lnTo>
                  <a:lnTo>
                    <a:pt x="3373525" y="0"/>
                  </a:lnTo>
                  <a:close/>
                </a:path>
                <a:path w="10025380" h="38100">
                  <a:moveTo>
                    <a:pt x="3449763" y="0"/>
                  </a:moveTo>
                  <a:lnTo>
                    <a:pt x="3442348" y="1497"/>
                  </a:lnTo>
                  <a:lnTo>
                    <a:pt x="3436293" y="5579"/>
                  </a:lnTo>
                  <a:lnTo>
                    <a:pt x="3432210" y="11635"/>
                  </a:lnTo>
                  <a:lnTo>
                    <a:pt x="3430713" y="19050"/>
                  </a:lnTo>
                  <a:lnTo>
                    <a:pt x="3432210" y="26465"/>
                  </a:lnTo>
                  <a:lnTo>
                    <a:pt x="3436293" y="32520"/>
                  </a:lnTo>
                  <a:lnTo>
                    <a:pt x="3442348" y="36603"/>
                  </a:lnTo>
                  <a:lnTo>
                    <a:pt x="3449800" y="38100"/>
                  </a:lnTo>
                  <a:lnTo>
                    <a:pt x="3457216" y="36603"/>
                  </a:lnTo>
                  <a:lnTo>
                    <a:pt x="3463271" y="32520"/>
                  </a:lnTo>
                  <a:lnTo>
                    <a:pt x="3467353" y="26465"/>
                  </a:lnTo>
                  <a:lnTo>
                    <a:pt x="3468850" y="19050"/>
                  </a:lnTo>
                  <a:lnTo>
                    <a:pt x="3467353" y="11635"/>
                  </a:lnTo>
                  <a:lnTo>
                    <a:pt x="3463271" y="5579"/>
                  </a:lnTo>
                  <a:lnTo>
                    <a:pt x="3457216" y="1497"/>
                  </a:lnTo>
                  <a:lnTo>
                    <a:pt x="3449763" y="0"/>
                  </a:lnTo>
                  <a:close/>
                </a:path>
                <a:path w="10025380" h="38100">
                  <a:moveTo>
                    <a:pt x="3526000" y="0"/>
                  </a:moveTo>
                  <a:lnTo>
                    <a:pt x="3518585" y="1497"/>
                  </a:lnTo>
                  <a:lnTo>
                    <a:pt x="3512530" y="5579"/>
                  </a:lnTo>
                  <a:lnTo>
                    <a:pt x="3508447" y="11635"/>
                  </a:lnTo>
                  <a:lnTo>
                    <a:pt x="3506950" y="19050"/>
                  </a:lnTo>
                  <a:lnTo>
                    <a:pt x="3508447" y="26465"/>
                  </a:lnTo>
                  <a:lnTo>
                    <a:pt x="3512530" y="32520"/>
                  </a:lnTo>
                  <a:lnTo>
                    <a:pt x="3518585" y="36603"/>
                  </a:lnTo>
                  <a:lnTo>
                    <a:pt x="3526038" y="38100"/>
                  </a:lnTo>
                  <a:lnTo>
                    <a:pt x="3533454" y="36603"/>
                  </a:lnTo>
                  <a:lnTo>
                    <a:pt x="3539509" y="32520"/>
                  </a:lnTo>
                  <a:lnTo>
                    <a:pt x="3543591" y="26465"/>
                  </a:lnTo>
                  <a:lnTo>
                    <a:pt x="3545088" y="19050"/>
                  </a:lnTo>
                  <a:lnTo>
                    <a:pt x="3543591" y="11635"/>
                  </a:lnTo>
                  <a:lnTo>
                    <a:pt x="3539509" y="5579"/>
                  </a:lnTo>
                  <a:lnTo>
                    <a:pt x="3533454" y="1497"/>
                  </a:lnTo>
                  <a:lnTo>
                    <a:pt x="3526000" y="0"/>
                  </a:lnTo>
                  <a:close/>
                </a:path>
                <a:path w="10025380" h="38100">
                  <a:moveTo>
                    <a:pt x="3602238" y="0"/>
                  </a:moveTo>
                  <a:lnTo>
                    <a:pt x="3594823" y="1497"/>
                  </a:lnTo>
                  <a:lnTo>
                    <a:pt x="3588768" y="5579"/>
                  </a:lnTo>
                  <a:lnTo>
                    <a:pt x="3584685" y="11635"/>
                  </a:lnTo>
                  <a:lnTo>
                    <a:pt x="3583188" y="19050"/>
                  </a:lnTo>
                  <a:lnTo>
                    <a:pt x="3584685" y="26465"/>
                  </a:lnTo>
                  <a:lnTo>
                    <a:pt x="3588768" y="32520"/>
                  </a:lnTo>
                  <a:lnTo>
                    <a:pt x="3594823" y="36603"/>
                  </a:lnTo>
                  <a:lnTo>
                    <a:pt x="3602276" y="38100"/>
                  </a:lnTo>
                  <a:lnTo>
                    <a:pt x="3609692" y="36603"/>
                  </a:lnTo>
                  <a:lnTo>
                    <a:pt x="3615747" y="32520"/>
                  </a:lnTo>
                  <a:lnTo>
                    <a:pt x="3619829" y="26465"/>
                  </a:lnTo>
                  <a:lnTo>
                    <a:pt x="3621326" y="19050"/>
                  </a:lnTo>
                  <a:lnTo>
                    <a:pt x="3619829" y="11635"/>
                  </a:lnTo>
                  <a:lnTo>
                    <a:pt x="3615747" y="5579"/>
                  </a:lnTo>
                  <a:lnTo>
                    <a:pt x="3609692" y="1497"/>
                  </a:lnTo>
                  <a:lnTo>
                    <a:pt x="3602238" y="0"/>
                  </a:lnTo>
                  <a:close/>
                </a:path>
                <a:path w="10025380" h="38100">
                  <a:moveTo>
                    <a:pt x="3678476" y="0"/>
                  </a:moveTo>
                  <a:lnTo>
                    <a:pt x="3671061" y="1497"/>
                  </a:lnTo>
                  <a:lnTo>
                    <a:pt x="3665006" y="5579"/>
                  </a:lnTo>
                  <a:lnTo>
                    <a:pt x="3660923" y="11635"/>
                  </a:lnTo>
                  <a:lnTo>
                    <a:pt x="3659426" y="19050"/>
                  </a:lnTo>
                  <a:lnTo>
                    <a:pt x="3660923" y="26465"/>
                  </a:lnTo>
                  <a:lnTo>
                    <a:pt x="3665006" y="32520"/>
                  </a:lnTo>
                  <a:lnTo>
                    <a:pt x="3671061" y="36603"/>
                  </a:lnTo>
                  <a:lnTo>
                    <a:pt x="3678514" y="38100"/>
                  </a:lnTo>
                  <a:lnTo>
                    <a:pt x="3685929" y="36603"/>
                  </a:lnTo>
                  <a:lnTo>
                    <a:pt x="3691985" y="32520"/>
                  </a:lnTo>
                  <a:lnTo>
                    <a:pt x="3696067" y="26465"/>
                  </a:lnTo>
                  <a:lnTo>
                    <a:pt x="3697564" y="19050"/>
                  </a:lnTo>
                  <a:lnTo>
                    <a:pt x="3696067" y="11635"/>
                  </a:lnTo>
                  <a:lnTo>
                    <a:pt x="3691985" y="5579"/>
                  </a:lnTo>
                  <a:lnTo>
                    <a:pt x="3685929" y="1497"/>
                  </a:lnTo>
                  <a:lnTo>
                    <a:pt x="3678476" y="0"/>
                  </a:lnTo>
                  <a:close/>
                </a:path>
                <a:path w="10025380" h="38100">
                  <a:moveTo>
                    <a:pt x="3754714" y="0"/>
                  </a:moveTo>
                  <a:lnTo>
                    <a:pt x="3747299" y="1497"/>
                  </a:lnTo>
                  <a:lnTo>
                    <a:pt x="3741244" y="5579"/>
                  </a:lnTo>
                  <a:lnTo>
                    <a:pt x="3737161" y="11635"/>
                  </a:lnTo>
                  <a:lnTo>
                    <a:pt x="3735664" y="19050"/>
                  </a:lnTo>
                  <a:lnTo>
                    <a:pt x="3737161" y="26465"/>
                  </a:lnTo>
                  <a:lnTo>
                    <a:pt x="3741244" y="32520"/>
                  </a:lnTo>
                  <a:lnTo>
                    <a:pt x="3747299" y="36603"/>
                  </a:lnTo>
                  <a:lnTo>
                    <a:pt x="3754752" y="38100"/>
                  </a:lnTo>
                  <a:lnTo>
                    <a:pt x="3762167" y="36603"/>
                  </a:lnTo>
                  <a:lnTo>
                    <a:pt x="3768223" y="32520"/>
                  </a:lnTo>
                  <a:lnTo>
                    <a:pt x="3772305" y="26465"/>
                  </a:lnTo>
                  <a:lnTo>
                    <a:pt x="3773802" y="19050"/>
                  </a:lnTo>
                  <a:lnTo>
                    <a:pt x="3772305" y="11635"/>
                  </a:lnTo>
                  <a:lnTo>
                    <a:pt x="3768223" y="5579"/>
                  </a:lnTo>
                  <a:lnTo>
                    <a:pt x="3762167" y="1497"/>
                  </a:lnTo>
                  <a:lnTo>
                    <a:pt x="3754714" y="0"/>
                  </a:lnTo>
                  <a:close/>
                </a:path>
                <a:path w="10025380" h="38100">
                  <a:moveTo>
                    <a:pt x="3830952" y="0"/>
                  </a:moveTo>
                  <a:lnTo>
                    <a:pt x="3823537" y="1497"/>
                  </a:lnTo>
                  <a:lnTo>
                    <a:pt x="3817482" y="5579"/>
                  </a:lnTo>
                  <a:lnTo>
                    <a:pt x="3813400" y="11635"/>
                  </a:lnTo>
                  <a:lnTo>
                    <a:pt x="3811902" y="19050"/>
                  </a:lnTo>
                  <a:lnTo>
                    <a:pt x="3813400" y="26465"/>
                  </a:lnTo>
                  <a:lnTo>
                    <a:pt x="3817482" y="32520"/>
                  </a:lnTo>
                  <a:lnTo>
                    <a:pt x="3823537" y="36603"/>
                  </a:lnTo>
                  <a:lnTo>
                    <a:pt x="3830991" y="38100"/>
                  </a:lnTo>
                  <a:lnTo>
                    <a:pt x="3838406" y="36603"/>
                  </a:lnTo>
                  <a:lnTo>
                    <a:pt x="3844461" y="32520"/>
                  </a:lnTo>
                  <a:lnTo>
                    <a:pt x="3848543" y="26465"/>
                  </a:lnTo>
                  <a:lnTo>
                    <a:pt x="3850041" y="19050"/>
                  </a:lnTo>
                  <a:lnTo>
                    <a:pt x="3848543" y="11635"/>
                  </a:lnTo>
                  <a:lnTo>
                    <a:pt x="3844461" y="5579"/>
                  </a:lnTo>
                  <a:lnTo>
                    <a:pt x="3838406" y="1497"/>
                  </a:lnTo>
                  <a:lnTo>
                    <a:pt x="3830952" y="0"/>
                  </a:lnTo>
                  <a:close/>
                </a:path>
                <a:path w="10025380" h="38100">
                  <a:moveTo>
                    <a:pt x="3907191" y="0"/>
                  </a:moveTo>
                  <a:lnTo>
                    <a:pt x="3899776" y="1497"/>
                  </a:lnTo>
                  <a:lnTo>
                    <a:pt x="3893720" y="5579"/>
                  </a:lnTo>
                  <a:lnTo>
                    <a:pt x="3889638" y="11635"/>
                  </a:lnTo>
                  <a:lnTo>
                    <a:pt x="3888141" y="19050"/>
                  </a:lnTo>
                  <a:lnTo>
                    <a:pt x="3889638" y="26465"/>
                  </a:lnTo>
                  <a:lnTo>
                    <a:pt x="3893720" y="32520"/>
                  </a:lnTo>
                  <a:lnTo>
                    <a:pt x="3899776" y="36603"/>
                  </a:lnTo>
                  <a:lnTo>
                    <a:pt x="3907229" y="38100"/>
                  </a:lnTo>
                  <a:lnTo>
                    <a:pt x="3914644" y="36603"/>
                  </a:lnTo>
                  <a:lnTo>
                    <a:pt x="3920699" y="32520"/>
                  </a:lnTo>
                  <a:lnTo>
                    <a:pt x="3924782" y="26465"/>
                  </a:lnTo>
                  <a:lnTo>
                    <a:pt x="3926279" y="19050"/>
                  </a:lnTo>
                  <a:lnTo>
                    <a:pt x="3924782" y="11635"/>
                  </a:lnTo>
                  <a:lnTo>
                    <a:pt x="3920699" y="5579"/>
                  </a:lnTo>
                  <a:lnTo>
                    <a:pt x="3914644" y="1497"/>
                  </a:lnTo>
                  <a:lnTo>
                    <a:pt x="3907191" y="0"/>
                  </a:lnTo>
                  <a:close/>
                </a:path>
                <a:path w="10025380" h="38100">
                  <a:moveTo>
                    <a:pt x="3983429" y="0"/>
                  </a:moveTo>
                  <a:lnTo>
                    <a:pt x="3976014" y="1497"/>
                  </a:lnTo>
                  <a:lnTo>
                    <a:pt x="3969958" y="5579"/>
                  </a:lnTo>
                  <a:lnTo>
                    <a:pt x="3965876" y="11635"/>
                  </a:lnTo>
                  <a:lnTo>
                    <a:pt x="3964379" y="19050"/>
                  </a:lnTo>
                  <a:lnTo>
                    <a:pt x="3965876" y="26465"/>
                  </a:lnTo>
                  <a:lnTo>
                    <a:pt x="3969958" y="32520"/>
                  </a:lnTo>
                  <a:lnTo>
                    <a:pt x="3976014" y="36603"/>
                  </a:lnTo>
                  <a:lnTo>
                    <a:pt x="3983467" y="38100"/>
                  </a:lnTo>
                  <a:lnTo>
                    <a:pt x="3990882" y="36603"/>
                  </a:lnTo>
                  <a:lnTo>
                    <a:pt x="3996937" y="32520"/>
                  </a:lnTo>
                  <a:lnTo>
                    <a:pt x="4001020" y="26465"/>
                  </a:lnTo>
                  <a:lnTo>
                    <a:pt x="4002517" y="19050"/>
                  </a:lnTo>
                  <a:lnTo>
                    <a:pt x="4001020" y="11635"/>
                  </a:lnTo>
                  <a:lnTo>
                    <a:pt x="3996937" y="5579"/>
                  </a:lnTo>
                  <a:lnTo>
                    <a:pt x="3990882" y="1497"/>
                  </a:lnTo>
                  <a:lnTo>
                    <a:pt x="3983429" y="0"/>
                  </a:lnTo>
                  <a:close/>
                </a:path>
                <a:path w="10025380" h="38100">
                  <a:moveTo>
                    <a:pt x="4059667" y="0"/>
                  </a:moveTo>
                  <a:lnTo>
                    <a:pt x="4052252" y="1497"/>
                  </a:lnTo>
                  <a:lnTo>
                    <a:pt x="4046197" y="5579"/>
                  </a:lnTo>
                  <a:lnTo>
                    <a:pt x="4042114" y="11635"/>
                  </a:lnTo>
                  <a:lnTo>
                    <a:pt x="4040617" y="19050"/>
                  </a:lnTo>
                  <a:lnTo>
                    <a:pt x="4042114" y="26465"/>
                  </a:lnTo>
                  <a:lnTo>
                    <a:pt x="4046197" y="32520"/>
                  </a:lnTo>
                  <a:lnTo>
                    <a:pt x="4052252" y="36603"/>
                  </a:lnTo>
                  <a:lnTo>
                    <a:pt x="4059705" y="38100"/>
                  </a:lnTo>
                  <a:lnTo>
                    <a:pt x="4067120" y="36603"/>
                  </a:lnTo>
                  <a:lnTo>
                    <a:pt x="4073175" y="32520"/>
                  </a:lnTo>
                  <a:lnTo>
                    <a:pt x="4077258" y="26465"/>
                  </a:lnTo>
                  <a:lnTo>
                    <a:pt x="4078755" y="19050"/>
                  </a:lnTo>
                  <a:lnTo>
                    <a:pt x="4077258" y="11635"/>
                  </a:lnTo>
                  <a:lnTo>
                    <a:pt x="4073175" y="5579"/>
                  </a:lnTo>
                  <a:lnTo>
                    <a:pt x="4067120" y="1497"/>
                  </a:lnTo>
                  <a:lnTo>
                    <a:pt x="4059667" y="0"/>
                  </a:lnTo>
                  <a:close/>
                </a:path>
                <a:path w="10025380" h="38100">
                  <a:moveTo>
                    <a:pt x="4135905" y="0"/>
                  </a:moveTo>
                  <a:lnTo>
                    <a:pt x="4128490" y="1497"/>
                  </a:lnTo>
                  <a:lnTo>
                    <a:pt x="4122435" y="5579"/>
                  </a:lnTo>
                  <a:lnTo>
                    <a:pt x="4118352" y="11635"/>
                  </a:lnTo>
                  <a:lnTo>
                    <a:pt x="4116855" y="19050"/>
                  </a:lnTo>
                  <a:lnTo>
                    <a:pt x="4118352" y="26465"/>
                  </a:lnTo>
                  <a:lnTo>
                    <a:pt x="4122435" y="32520"/>
                  </a:lnTo>
                  <a:lnTo>
                    <a:pt x="4128490" y="36603"/>
                  </a:lnTo>
                  <a:lnTo>
                    <a:pt x="4135943" y="38100"/>
                  </a:lnTo>
                  <a:lnTo>
                    <a:pt x="4143358" y="36603"/>
                  </a:lnTo>
                  <a:lnTo>
                    <a:pt x="4149413" y="32520"/>
                  </a:lnTo>
                  <a:lnTo>
                    <a:pt x="4153496" y="26465"/>
                  </a:lnTo>
                  <a:lnTo>
                    <a:pt x="4154993" y="19050"/>
                  </a:lnTo>
                  <a:lnTo>
                    <a:pt x="4153496" y="11635"/>
                  </a:lnTo>
                  <a:lnTo>
                    <a:pt x="4149413" y="5579"/>
                  </a:lnTo>
                  <a:lnTo>
                    <a:pt x="4143358" y="1497"/>
                  </a:lnTo>
                  <a:lnTo>
                    <a:pt x="4135905" y="0"/>
                  </a:lnTo>
                  <a:close/>
                </a:path>
                <a:path w="10025380" h="38100">
                  <a:moveTo>
                    <a:pt x="4212143" y="0"/>
                  </a:moveTo>
                  <a:lnTo>
                    <a:pt x="4204727" y="1497"/>
                  </a:lnTo>
                  <a:lnTo>
                    <a:pt x="4198672" y="5579"/>
                  </a:lnTo>
                  <a:lnTo>
                    <a:pt x="4194590" y="11635"/>
                  </a:lnTo>
                  <a:lnTo>
                    <a:pt x="4193093" y="19050"/>
                  </a:lnTo>
                  <a:lnTo>
                    <a:pt x="4194590" y="26465"/>
                  </a:lnTo>
                  <a:lnTo>
                    <a:pt x="4198672" y="32520"/>
                  </a:lnTo>
                  <a:lnTo>
                    <a:pt x="4204727" y="36603"/>
                  </a:lnTo>
                  <a:lnTo>
                    <a:pt x="4212181" y="38100"/>
                  </a:lnTo>
                  <a:lnTo>
                    <a:pt x="4219596" y="36603"/>
                  </a:lnTo>
                  <a:lnTo>
                    <a:pt x="4225651" y="32520"/>
                  </a:lnTo>
                  <a:lnTo>
                    <a:pt x="4229733" y="26465"/>
                  </a:lnTo>
                  <a:lnTo>
                    <a:pt x="4231230" y="19050"/>
                  </a:lnTo>
                  <a:lnTo>
                    <a:pt x="4229733" y="11635"/>
                  </a:lnTo>
                  <a:lnTo>
                    <a:pt x="4225651" y="5579"/>
                  </a:lnTo>
                  <a:lnTo>
                    <a:pt x="4219596" y="1497"/>
                  </a:lnTo>
                  <a:lnTo>
                    <a:pt x="4212143" y="0"/>
                  </a:lnTo>
                  <a:close/>
                </a:path>
                <a:path w="10025380" h="38100">
                  <a:moveTo>
                    <a:pt x="4288380" y="0"/>
                  </a:moveTo>
                  <a:lnTo>
                    <a:pt x="4280965" y="1497"/>
                  </a:lnTo>
                  <a:lnTo>
                    <a:pt x="4274910" y="5579"/>
                  </a:lnTo>
                  <a:lnTo>
                    <a:pt x="4270827" y="11635"/>
                  </a:lnTo>
                  <a:lnTo>
                    <a:pt x="4269330" y="19050"/>
                  </a:lnTo>
                  <a:lnTo>
                    <a:pt x="4270827" y="26465"/>
                  </a:lnTo>
                  <a:lnTo>
                    <a:pt x="4274910" y="32520"/>
                  </a:lnTo>
                  <a:lnTo>
                    <a:pt x="4280965" y="36603"/>
                  </a:lnTo>
                  <a:lnTo>
                    <a:pt x="4288418" y="38100"/>
                  </a:lnTo>
                  <a:lnTo>
                    <a:pt x="4295833" y="36603"/>
                  </a:lnTo>
                  <a:lnTo>
                    <a:pt x="4301889" y="32520"/>
                  </a:lnTo>
                  <a:lnTo>
                    <a:pt x="4305971" y="26465"/>
                  </a:lnTo>
                  <a:lnTo>
                    <a:pt x="4307468" y="19050"/>
                  </a:lnTo>
                  <a:lnTo>
                    <a:pt x="4305971" y="11635"/>
                  </a:lnTo>
                  <a:lnTo>
                    <a:pt x="4301889" y="5579"/>
                  </a:lnTo>
                  <a:lnTo>
                    <a:pt x="4295833" y="1497"/>
                  </a:lnTo>
                  <a:lnTo>
                    <a:pt x="4288380" y="0"/>
                  </a:lnTo>
                  <a:close/>
                </a:path>
                <a:path w="10025380" h="38100">
                  <a:moveTo>
                    <a:pt x="4364618" y="0"/>
                  </a:moveTo>
                  <a:lnTo>
                    <a:pt x="4357203" y="1497"/>
                  </a:lnTo>
                  <a:lnTo>
                    <a:pt x="4351148" y="5579"/>
                  </a:lnTo>
                  <a:lnTo>
                    <a:pt x="4347065" y="11635"/>
                  </a:lnTo>
                  <a:lnTo>
                    <a:pt x="4345568" y="19050"/>
                  </a:lnTo>
                  <a:lnTo>
                    <a:pt x="4347065" y="26465"/>
                  </a:lnTo>
                  <a:lnTo>
                    <a:pt x="4351148" y="32520"/>
                  </a:lnTo>
                  <a:lnTo>
                    <a:pt x="4357203" y="36603"/>
                  </a:lnTo>
                  <a:lnTo>
                    <a:pt x="4364656" y="38100"/>
                  </a:lnTo>
                  <a:lnTo>
                    <a:pt x="4372072" y="36603"/>
                  </a:lnTo>
                  <a:lnTo>
                    <a:pt x="4378127" y="32520"/>
                  </a:lnTo>
                  <a:lnTo>
                    <a:pt x="4382209" y="26465"/>
                  </a:lnTo>
                  <a:lnTo>
                    <a:pt x="4383706" y="19050"/>
                  </a:lnTo>
                  <a:lnTo>
                    <a:pt x="4382209" y="11635"/>
                  </a:lnTo>
                  <a:lnTo>
                    <a:pt x="4378127" y="5579"/>
                  </a:lnTo>
                  <a:lnTo>
                    <a:pt x="4372072" y="1497"/>
                  </a:lnTo>
                  <a:lnTo>
                    <a:pt x="4364618" y="0"/>
                  </a:lnTo>
                  <a:close/>
                </a:path>
                <a:path w="10025380" h="38100">
                  <a:moveTo>
                    <a:pt x="4440856" y="0"/>
                  </a:moveTo>
                  <a:lnTo>
                    <a:pt x="4433441" y="1497"/>
                  </a:lnTo>
                  <a:lnTo>
                    <a:pt x="4427386" y="5579"/>
                  </a:lnTo>
                  <a:lnTo>
                    <a:pt x="4423303" y="11635"/>
                  </a:lnTo>
                  <a:lnTo>
                    <a:pt x="4421806" y="19050"/>
                  </a:lnTo>
                  <a:lnTo>
                    <a:pt x="4423303" y="26465"/>
                  </a:lnTo>
                  <a:lnTo>
                    <a:pt x="4427386" y="32520"/>
                  </a:lnTo>
                  <a:lnTo>
                    <a:pt x="4433441" y="36603"/>
                  </a:lnTo>
                  <a:lnTo>
                    <a:pt x="4440894" y="38100"/>
                  </a:lnTo>
                  <a:lnTo>
                    <a:pt x="4448309" y="36603"/>
                  </a:lnTo>
                  <a:lnTo>
                    <a:pt x="4454364" y="32520"/>
                  </a:lnTo>
                  <a:lnTo>
                    <a:pt x="4458447" y="26465"/>
                  </a:lnTo>
                  <a:lnTo>
                    <a:pt x="4459944" y="19050"/>
                  </a:lnTo>
                  <a:lnTo>
                    <a:pt x="4458447" y="11635"/>
                  </a:lnTo>
                  <a:lnTo>
                    <a:pt x="4454364" y="5579"/>
                  </a:lnTo>
                  <a:lnTo>
                    <a:pt x="4448309" y="1497"/>
                  </a:lnTo>
                  <a:lnTo>
                    <a:pt x="4440856" y="0"/>
                  </a:lnTo>
                  <a:close/>
                </a:path>
                <a:path w="10025380" h="38100">
                  <a:moveTo>
                    <a:pt x="4517094" y="0"/>
                  </a:moveTo>
                  <a:lnTo>
                    <a:pt x="4509679" y="1497"/>
                  </a:lnTo>
                  <a:lnTo>
                    <a:pt x="4503624" y="5579"/>
                  </a:lnTo>
                  <a:lnTo>
                    <a:pt x="4499541" y="11635"/>
                  </a:lnTo>
                  <a:lnTo>
                    <a:pt x="4498044" y="19050"/>
                  </a:lnTo>
                  <a:lnTo>
                    <a:pt x="4499541" y="26465"/>
                  </a:lnTo>
                  <a:lnTo>
                    <a:pt x="4503624" y="32520"/>
                  </a:lnTo>
                  <a:lnTo>
                    <a:pt x="4509679" y="36603"/>
                  </a:lnTo>
                  <a:lnTo>
                    <a:pt x="4517132" y="38100"/>
                  </a:lnTo>
                  <a:lnTo>
                    <a:pt x="4524547" y="36603"/>
                  </a:lnTo>
                  <a:lnTo>
                    <a:pt x="4530602" y="32520"/>
                  </a:lnTo>
                  <a:lnTo>
                    <a:pt x="4534685" y="26465"/>
                  </a:lnTo>
                  <a:lnTo>
                    <a:pt x="4536182" y="19050"/>
                  </a:lnTo>
                  <a:lnTo>
                    <a:pt x="4534685" y="11635"/>
                  </a:lnTo>
                  <a:lnTo>
                    <a:pt x="4530602" y="5579"/>
                  </a:lnTo>
                  <a:lnTo>
                    <a:pt x="4524547" y="1497"/>
                  </a:lnTo>
                  <a:lnTo>
                    <a:pt x="4517094" y="0"/>
                  </a:lnTo>
                  <a:close/>
                </a:path>
                <a:path w="10025380" h="38100">
                  <a:moveTo>
                    <a:pt x="4593332" y="0"/>
                  </a:moveTo>
                  <a:lnTo>
                    <a:pt x="4585917" y="1497"/>
                  </a:lnTo>
                  <a:lnTo>
                    <a:pt x="4579862" y="5579"/>
                  </a:lnTo>
                  <a:lnTo>
                    <a:pt x="4575779" y="11635"/>
                  </a:lnTo>
                  <a:lnTo>
                    <a:pt x="4574282" y="19050"/>
                  </a:lnTo>
                  <a:lnTo>
                    <a:pt x="4575779" y="26465"/>
                  </a:lnTo>
                  <a:lnTo>
                    <a:pt x="4579862" y="32520"/>
                  </a:lnTo>
                  <a:lnTo>
                    <a:pt x="4585917" y="36603"/>
                  </a:lnTo>
                  <a:lnTo>
                    <a:pt x="4593370" y="38100"/>
                  </a:lnTo>
                  <a:lnTo>
                    <a:pt x="4600785" y="36603"/>
                  </a:lnTo>
                  <a:lnTo>
                    <a:pt x="4606841" y="32520"/>
                  </a:lnTo>
                  <a:lnTo>
                    <a:pt x="4610923" y="26465"/>
                  </a:lnTo>
                  <a:lnTo>
                    <a:pt x="4612420" y="19050"/>
                  </a:lnTo>
                  <a:lnTo>
                    <a:pt x="4610923" y="11635"/>
                  </a:lnTo>
                  <a:lnTo>
                    <a:pt x="4606841" y="5579"/>
                  </a:lnTo>
                  <a:lnTo>
                    <a:pt x="4600785" y="1497"/>
                  </a:lnTo>
                  <a:lnTo>
                    <a:pt x="4593332" y="0"/>
                  </a:lnTo>
                  <a:close/>
                </a:path>
                <a:path w="10025380" h="38100">
                  <a:moveTo>
                    <a:pt x="4669570" y="0"/>
                  </a:moveTo>
                  <a:lnTo>
                    <a:pt x="4662155" y="1497"/>
                  </a:lnTo>
                  <a:lnTo>
                    <a:pt x="4656100" y="5579"/>
                  </a:lnTo>
                  <a:lnTo>
                    <a:pt x="4652017" y="11635"/>
                  </a:lnTo>
                  <a:lnTo>
                    <a:pt x="4650520" y="19050"/>
                  </a:lnTo>
                  <a:lnTo>
                    <a:pt x="4652017" y="26465"/>
                  </a:lnTo>
                  <a:lnTo>
                    <a:pt x="4656100" y="32520"/>
                  </a:lnTo>
                  <a:lnTo>
                    <a:pt x="4662155" y="36603"/>
                  </a:lnTo>
                  <a:lnTo>
                    <a:pt x="4669608" y="38100"/>
                  </a:lnTo>
                  <a:lnTo>
                    <a:pt x="4677023" y="36603"/>
                  </a:lnTo>
                  <a:lnTo>
                    <a:pt x="4683079" y="32520"/>
                  </a:lnTo>
                  <a:lnTo>
                    <a:pt x="4687161" y="26465"/>
                  </a:lnTo>
                  <a:lnTo>
                    <a:pt x="4688658" y="19050"/>
                  </a:lnTo>
                  <a:lnTo>
                    <a:pt x="4687161" y="11635"/>
                  </a:lnTo>
                  <a:lnTo>
                    <a:pt x="4683079" y="5579"/>
                  </a:lnTo>
                  <a:lnTo>
                    <a:pt x="4677023" y="1497"/>
                  </a:lnTo>
                  <a:lnTo>
                    <a:pt x="4669570" y="0"/>
                  </a:lnTo>
                  <a:close/>
                </a:path>
                <a:path w="10025380" h="38100">
                  <a:moveTo>
                    <a:pt x="4745808" y="0"/>
                  </a:moveTo>
                  <a:lnTo>
                    <a:pt x="4738393" y="1497"/>
                  </a:lnTo>
                  <a:lnTo>
                    <a:pt x="4732338" y="5579"/>
                  </a:lnTo>
                  <a:lnTo>
                    <a:pt x="4728255" y="11635"/>
                  </a:lnTo>
                  <a:lnTo>
                    <a:pt x="4726758" y="19050"/>
                  </a:lnTo>
                  <a:lnTo>
                    <a:pt x="4728255" y="26465"/>
                  </a:lnTo>
                  <a:lnTo>
                    <a:pt x="4732338" y="32520"/>
                  </a:lnTo>
                  <a:lnTo>
                    <a:pt x="4738393" y="36603"/>
                  </a:lnTo>
                  <a:lnTo>
                    <a:pt x="4745846" y="38100"/>
                  </a:lnTo>
                  <a:lnTo>
                    <a:pt x="4753261" y="36603"/>
                  </a:lnTo>
                  <a:lnTo>
                    <a:pt x="4759317" y="32520"/>
                  </a:lnTo>
                  <a:lnTo>
                    <a:pt x="4763399" y="26465"/>
                  </a:lnTo>
                  <a:lnTo>
                    <a:pt x="4764896" y="19050"/>
                  </a:lnTo>
                  <a:lnTo>
                    <a:pt x="4763399" y="11635"/>
                  </a:lnTo>
                  <a:lnTo>
                    <a:pt x="4759317" y="5579"/>
                  </a:lnTo>
                  <a:lnTo>
                    <a:pt x="4753261" y="1497"/>
                  </a:lnTo>
                  <a:lnTo>
                    <a:pt x="4745808" y="0"/>
                  </a:lnTo>
                  <a:close/>
                </a:path>
                <a:path w="10025380" h="38100">
                  <a:moveTo>
                    <a:pt x="4822046" y="0"/>
                  </a:moveTo>
                  <a:lnTo>
                    <a:pt x="4814632" y="1497"/>
                  </a:lnTo>
                  <a:lnTo>
                    <a:pt x="4808576" y="5579"/>
                  </a:lnTo>
                  <a:lnTo>
                    <a:pt x="4804494" y="11635"/>
                  </a:lnTo>
                  <a:lnTo>
                    <a:pt x="4802996" y="19050"/>
                  </a:lnTo>
                  <a:lnTo>
                    <a:pt x="4804494" y="26465"/>
                  </a:lnTo>
                  <a:lnTo>
                    <a:pt x="4808576" y="32520"/>
                  </a:lnTo>
                  <a:lnTo>
                    <a:pt x="4814632" y="36603"/>
                  </a:lnTo>
                  <a:lnTo>
                    <a:pt x="4822085" y="38100"/>
                  </a:lnTo>
                  <a:lnTo>
                    <a:pt x="4829500" y="36603"/>
                  </a:lnTo>
                  <a:lnTo>
                    <a:pt x="4835555" y="32520"/>
                  </a:lnTo>
                  <a:lnTo>
                    <a:pt x="4839638" y="26465"/>
                  </a:lnTo>
                  <a:lnTo>
                    <a:pt x="4841135" y="19050"/>
                  </a:lnTo>
                  <a:lnTo>
                    <a:pt x="4839638" y="11635"/>
                  </a:lnTo>
                  <a:lnTo>
                    <a:pt x="4835555" y="5579"/>
                  </a:lnTo>
                  <a:lnTo>
                    <a:pt x="4829500" y="1497"/>
                  </a:lnTo>
                  <a:lnTo>
                    <a:pt x="4822046" y="0"/>
                  </a:lnTo>
                  <a:close/>
                </a:path>
                <a:path w="10025380" h="38100">
                  <a:moveTo>
                    <a:pt x="4898285" y="0"/>
                  </a:moveTo>
                  <a:lnTo>
                    <a:pt x="4890870" y="1497"/>
                  </a:lnTo>
                  <a:lnTo>
                    <a:pt x="4884814" y="5579"/>
                  </a:lnTo>
                  <a:lnTo>
                    <a:pt x="4880732" y="11635"/>
                  </a:lnTo>
                  <a:lnTo>
                    <a:pt x="4879235" y="19050"/>
                  </a:lnTo>
                  <a:lnTo>
                    <a:pt x="4880732" y="26465"/>
                  </a:lnTo>
                  <a:lnTo>
                    <a:pt x="4884814" y="32520"/>
                  </a:lnTo>
                  <a:lnTo>
                    <a:pt x="4890870" y="36603"/>
                  </a:lnTo>
                  <a:lnTo>
                    <a:pt x="4898323" y="38100"/>
                  </a:lnTo>
                  <a:lnTo>
                    <a:pt x="4905738" y="36603"/>
                  </a:lnTo>
                  <a:lnTo>
                    <a:pt x="4911793" y="32520"/>
                  </a:lnTo>
                  <a:lnTo>
                    <a:pt x="4915876" y="26465"/>
                  </a:lnTo>
                  <a:lnTo>
                    <a:pt x="4917373" y="19050"/>
                  </a:lnTo>
                  <a:lnTo>
                    <a:pt x="4915876" y="11635"/>
                  </a:lnTo>
                  <a:lnTo>
                    <a:pt x="4911793" y="5579"/>
                  </a:lnTo>
                  <a:lnTo>
                    <a:pt x="4905738" y="1497"/>
                  </a:lnTo>
                  <a:lnTo>
                    <a:pt x="4898285" y="0"/>
                  </a:lnTo>
                  <a:close/>
                </a:path>
                <a:path w="10025380" h="38100">
                  <a:moveTo>
                    <a:pt x="4974523" y="0"/>
                  </a:moveTo>
                  <a:lnTo>
                    <a:pt x="4967107" y="1497"/>
                  </a:lnTo>
                  <a:lnTo>
                    <a:pt x="4961052" y="5579"/>
                  </a:lnTo>
                  <a:lnTo>
                    <a:pt x="4956970" y="11635"/>
                  </a:lnTo>
                  <a:lnTo>
                    <a:pt x="4955473" y="19050"/>
                  </a:lnTo>
                  <a:lnTo>
                    <a:pt x="4956970" y="26465"/>
                  </a:lnTo>
                  <a:lnTo>
                    <a:pt x="4961052" y="32520"/>
                  </a:lnTo>
                  <a:lnTo>
                    <a:pt x="4967107" y="36603"/>
                  </a:lnTo>
                  <a:lnTo>
                    <a:pt x="4974561" y="38100"/>
                  </a:lnTo>
                  <a:lnTo>
                    <a:pt x="4981976" y="36603"/>
                  </a:lnTo>
                  <a:lnTo>
                    <a:pt x="4988031" y="32520"/>
                  </a:lnTo>
                  <a:lnTo>
                    <a:pt x="4992114" y="26465"/>
                  </a:lnTo>
                  <a:lnTo>
                    <a:pt x="4993611" y="19050"/>
                  </a:lnTo>
                  <a:lnTo>
                    <a:pt x="4992114" y="11635"/>
                  </a:lnTo>
                  <a:lnTo>
                    <a:pt x="4988031" y="5579"/>
                  </a:lnTo>
                  <a:lnTo>
                    <a:pt x="4981976" y="1497"/>
                  </a:lnTo>
                  <a:lnTo>
                    <a:pt x="4974523" y="0"/>
                  </a:lnTo>
                  <a:close/>
                </a:path>
                <a:path w="10025380" h="38100">
                  <a:moveTo>
                    <a:pt x="5050761" y="0"/>
                  </a:moveTo>
                  <a:lnTo>
                    <a:pt x="5043345" y="1497"/>
                  </a:lnTo>
                  <a:lnTo>
                    <a:pt x="5037290" y="5579"/>
                  </a:lnTo>
                  <a:lnTo>
                    <a:pt x="5033208" y="11635"/>
                  </a:lnTo>
                  <a:lnTo>
                    <a:pt x="5031711" y="19050"/>
                  </a:lnTo>
                  <a:lnTo>
                    <a:pt x="5033208" y="26465"/>
                  </a:lnTo>
                  <a:lnTo>
                    <a:pt x="5037290" y="32520"/>
                  </a:lnTo>
                  <a:lnTo>
                    <a:pt x="5043345" y="36603"/>
                  </a:lnTo>
                  <a:lnTo>
                    <a:pt x="5050799" y="38100"/>
                  </a:lnTo>
                  <a:lnTo>
                    <a:pt x="5058214" y="36603"/>
                  </a:lnTo>
                  <a:lnTo>
                    <a:pt x="5064269" y="32520"/>
                  </a:lnTo>
                  <a:lnTo>
                    <a:pt x="5068352" y="26465"/>
                  </a:lnTo>
                  <a:lnTo>
                    <a:pt x="5069849" y="19050"/>
                  </a:lnTo>
                  <a:lnTo>
                    <a:pt x="5068352" y="11635"/>
                  </a:lnTo>
                  <a:lnTo>
                    <a:pt x="5064269" y="5579"/>
                  </a:lnTo>
                  <a:lnTo>
                    <a:pt x="5058214" y="1497"/>
                  </a:lnTo>
                  <a:lnTo>
                    <a:pt x="5050761" y="0"/>
                  </a:lnTo>
                  <a:close/>
                </a:path>
                <a:path w="10025380" h="38100">
                  <a:moveTo>
                    <a:pt x="5126999" y="0"/>
                  </a:moveTo>
                  <a:lnTo>
                    <a:pt x="5119583" y="1497"/>
                  </a:lnTo>
                  <a:lnTo>
                    <a:pt x="5113528" y="5579"/>
                  </a:lnTo>
                  <a:lnTo>
                    <a:pt x="5109446" y="11635"/>
                  </a:lnTo>
                  <a:lnTo>
                    <a:pt x="5107949" y="19050"/>
                  </a:lnTo>
                  <a:lnTo>
                    <a:pt x="5109446" y="26465"/>
                  </a:lnTo>
                  <a:lnTo>
                    <a:pt x="5113528" y="32520"/>
                  </a:lnTo>
                  <a:lnTo>
                    <a:pt x="5119583" y="36603"/>
                  </a:lnTo>
                  <a:lnTo>
                    <a:pt x="5127036" y="38100"/>
                  </a:lnTo>
                  <a:lnTo>
                    <a:pt x="5134451" y="36603"/>
                  </a:lnTo>
                  <a:lnTo>
                    <a:pt x="5140506" y="32520"/>
                  </a:lnTo>
                  <a:lnTo>
                    <a:pt x="5144589" y="26465"/>
                  </a:lnTo>
                  <a:lnTo>
                    <a:pt x="5146086" y="19050"/>
                  </a:lnTo>
                  <a:lnTo>
                    <a:pt x="5144589" y="11635"/>
                  </a:lnTo>
                  <a:lnTo>
                    <a:pt x="5140506" y="5579"/>
                  </a:lnTo>
                  <a:lnTo>
                    <a:pt x="5134451" y="1497"/>
                  </a:lnTo>
                  <a:lnTo>
                    <a:pt x="5126999" y="0"/>
                  </a:lnTo>
                  <a:close/>
                </a:path>
                <a:path w="10025380" h="38100">
                  <a:moveTo>
                    <a:pt x="5203236" y="0"/>
                  </a:moveTo>
                  <a:lnTo>
                    <a:pt x="5195821" y="1497"/>
                  </a:lnTo>
                  <a:lnTo>
                    <a:pt x="5189765" y="5579"/>
                  </a:lnTo>
                  <a:lnTo>
                    <a:pt x="5185683" y="11635"/>
                  </a:lnTo>
                  <a:lnTo>
                    <a:pt x="5184186" y="19050"/>
                  </a:lnTo>
                  <a:lnTo>
                    <a:pt x="5185683" y="26465"/>
                  </a:lnTo>
                  <a:lnTo>
                    <a:pt x="5189765" y="32520"/>
                  </a:lnTo>
                  <a:lnTo>
                    <a:pt x="5195821" y="36603"/>
                  </a:lnTo>
                  <a:lnTo>
                    <a:pt x="5203274" y="38100"/>
                  </a:lnTo>
                  <a:lnTo>
                    <a:pt x="5210689" y="36603"/>
                  </a:lnTo>
                  <a:lnTo>
                    <a:pt x="5216745" y="32520"/>
                  </a:lnTo>
                  <a:lnTo>
                    <a:pt x="5220827" y="26465"/>
                  </a:lnTo>
                  <a:lnTo>
                    <a:pt x="5222324" y="19050"/>
                  </a:lnTo>
                  <a:lnTo>
                    <a:pt x="5220827" y="11635"/>
                  </a:lnTo>
                  <a:lnTo>
                    <a:pt x="5216745" y="5579"/>
                  </a:lnTo>
                  <a:lnTo>
                    <a:pt x="5210689" y="1497"/>
                  </a:lnTo>
                  <a:lnTo>
                    <a:pt x="5203236" y="0"/>
                  </a:lnTo>
                  <a:close/>
                </a:path>
                <a:path w="10025380" h="38100">
                  <a:moveTo>
                    <a:pt x="5279474" y="0"/>
                  </a:moveTo>
                  <a:lnTo>
                    <a:pt x="5272059" y="1497"/>
                  </a:lnTo>
                  <a:lnTo>
                    <a:pt x="5266004" y="5579"/>
                  </a:lnTo>
                  <a:lnTo>
                    <a:pt x="5261921" y="11635"/>
                  </a:lnTo>
                  <a:lnTo>
                    <a:pt x="5260424" y="19050"/>
                  </a:lnTo>
                  <a:lnTo>
                    <a:pt x="5261921" y="26465"/>
                  </a:lnTo>
                  <a:lnTo>
                    <a:pt x="5266004" y="32520"/>
                  </a:lnTo>
                  <a:lnTo>
                    <a:pt x="5272059" y="36603"/>
                  </a:lnTo>
                  <a:lnTo>
                    <a:pt x="5279512" y="38100"/>
                  </a:lnTo>
                  <a:lnTo>
                    <a:pt x="5286927" y="36603"/>
                  </a:lnTo>
                  <a:lnTo>
                    <a:pt x="5292983" y="32520"/>
                  </a:lnTo>
                  <a:lnTo>
                    <a:pt x="5297065" y="26465"/>
                  </a:lnTo>
                  <a:lnTo>
                    <a:pt x="5298562" y="19050"/>
                  </a:lnTo>
                  <a:lnTo>
                    <a:pt x="5297065" y="11635"/>
                  </a:lnTo>
                  <a:lnTo>
                    <a:pt x="5292983" y="5579"/>
                  </a:lnTo>
                  <a:lnTo>
                    <a:pt x="5286927" y="1497"/>
                  </a:lnTo>
                  <a:lnTo>
                    <a:pt x="5279474" y="0"/>
                  </a:lnTo>
                  <a:close/>
                </a:path>
                <a:path w="10025380" h="38100">
                  <a:moveTo>
                    <a:pt x="5355712" y="0"/>
                  </a:moveTo>
                  <a:lnTo>
                    <a:pt x="5348297" y="1497"/>
                  </a:lnTo>
                  <a:lnTo>
                    <a:pt x="5342242" y="5579"/>
                  </a:lnTo>
                  <a:lnTo>
                    <a:pt x="5338159" y="11635"/>
                  </a:lnTo>
                  <a:lnTo>
                    <a:pt x="5336662" y="19050"/>
                  </a:lnTo>
                  <a:lnTo>
                    <a:pt x="5338159" y="26465"/>
                  </a:lnTo>
                  <a:lnTo>
                    <a:pt x="5342242" y="32520"/>
                  </a:lnTo>
                  <a:lnTo>
                    <a:pt x="5348297" y="36603"/>
                  </a:lnTo>
                  <a:lnTo>
                    <a:pt x="5355750" y="38100"/>
                  </a:lnTo>
                  <a:lnTo>
                    <a:pt x="5363166" y="36603"/>
                  </a:lnTo>
                  <a:lnTo>
                    <a:pt x="5369221" y="32520"/>
                  </a:lnTo>
                  <a:lnTo>
                    <a:pt x="5373303" y="26465"/>
                  </a:lnTo>
                  <a:lnTo>
                    <a:pt x="5374800" y="19050"/>
                  </a:lnTo>
                  <a:lnTo>
                    <a:pt x="5373303" y="11635"/>
                  </a:lnTo>
                  <a:lnTo>
                    <a:pt x="5369221" y="5579"/>
                  </a:lnTo>
                  <a:lnTo>
                    <a:pt x="5363166" y="1497"/>
                  </a:lnTo>
                  <a:lnTo>
                    <a:pt x="5355712" y="0"/>
                  </a:lnTo>
                  <a:close/>
                </a:path>
                <a:path w="10025380" h="38100">
                  <a:moveTo>
                    <a:pt x="5431950" y="0"/>
                  </a:moveTo>
                  <a:lnTo>
                    <a:pt x="5424535" y="1497"/>
                  </a:lnTo>
                  <a:lnTo>
                    <a:pt x="5418480" y="5579"/>
                  </a:lnTo>
                  <a:lnTo>
                    <a:pt x="5414397" y="11635"/>
                  </a:lnTo>
                  <a:lnTo>
                    <a:pt x="5412900" y="19050"/>
                  </a:lnTo>
                  <a:lnTo>
                    <a:pt x="5414397" y="26465"/>
                  </a:lnTo>
                  <a:lnTo>
                    <a:pt x="5418480" y="32520"/>
                  </a:lnTo>
                  <a:lnTo>
                    <a:pt x="5424535" y="36603"/>
                  </a:lnTo>
                  <a:lnTo>
                    <a:pt x="5431988" y="38100"/>
                  </a:lnTo>
                  <a:lnTo>
                    <a:pt x="5439403" y="36603"/>
                  </a:lnTo>
                  <a:lnTo>
                    <a:pt x="5445458" y="32520"/>
                  </a:lnTo>
                  <a:lnTo>
                    <a:pt x="5449541" y="26465"/>
                  </a:lnTo>
                  <a:lnTo>
                    <a:pt x="5451038" y="19050"/>
                  </a:lnTo>
                  <a:lnTo>
                    <a:pt x="5449541" y="11635"/>
                  </a:lnTo>
                  <a:lnTo>
                    <a:pt x="5445458" y="5579"/>
                  </a:lnTo>
                  <a:lnTo>
                    <a:pt x="5439403" y="1497"/>
                  </a:lnTo>
                  <a:lnTo>
                    <a:pt x="5431950" y="0"/>
                  </a:lnTo>
                  <a:close/>
                </a:path>
                <a:path w="10025380" h="38100">
                  <a:moveTo>
                    <a:pt x="5508188" y="0"/>
                  </a:moveTo>
                  <a:lnTo>
                    <a:pt x="5500773" y="1497"/>
                  </a:lnTo>
                  <a:lnTo>
                    <a:pt x="5494718" y="5579"/>
                  </a:lnTo>
                  <a:lnTo>
                    <a:pt x="5490635" y="11635"/>
                  </a:lnTo>
                  <a:lnTo>
                    <a:pt x="5489138" y="19050"/>
                  </a:lnTo>
                  <a:lnTo>
                    <a:pt x="5490635" y="26465"/>
                  </a:lnTo>
                  <a:lnTo>
                    <a:pt x="5494718" y="32520"/>
                  </a:lnTo>
                  <a:lnTo>
                    <a:pt x="5500773" y="36603"/>
                  </a:lnTo>
                  <a:lnTo>
                    <a:pt x="5508226" y="38100"/>
                  </a:lnTo>
                  <a:lnTo>
                    <a:pt x="5515641" y="36603"/>
                  </a:lnTo>
                  <a:lnTo>
                    <a:pt x="5521696" y="32520"/>
                  </a:lnTo>
                  <a:lnTo>
                    <a:pt x="5525779" y="26465"/>
                  </a:lnTo>
                  <a:lnTo>
                    <a:pt x="5527276" y="19050"/>
                  </a:lnTo>
                  <a:lnTo>
                    <a:pt x="5525779" y="11635"/>
                  </a:lnTo>
                  <a:lnTo>
                    <a:pt x="5521696" y="5579"/>
                  </a:lnTo>
                  <a:lnTo>
                    <a:pt x="5515641" y="1497"/>
                  </a:lnTo>
                  <a:lnTo>
                    <a:pt x="5508188" y="0"/>
                  </a:lnTo>
                  <a:close/>
                </a:path>
                <a:path w="10025380" h="38100">
                  <a:moveTo>
                    <a:pt x="5584426" y="0"/>
                  </a:moveTo>
                  <a:lnTo>
                    <a:pt x="5577011" y="1497"/>
                  </a:lnTo>
                  <a:lnTo>
                    <a:pt x="5570956" y="5579"/>
                  </a:lnTo>
                  <a:lnTo>
                    <a:pt x="5566873" y="11635"/>
                  </a:lnTo>
                  <a:lnTo>
                    <a:pt x="5565376" y="19050"/>
                  </a:lnTo>
                  <a:lnTo>
                    <a:pt x="5566873" y="26465"/>
                  </a:lnTo>
                  <a:lnTo>
                    <a:pt x="5570956" y="32520"/>
                  </a:lnTo>
                  <a:lnTo>
                    <a:pt x="5577011" y="36603"/>
                  </a:lnTo>
                  <a:lnTo>
                    <a:pt x="5584464" y="38100"/>
                  </a:lnTo>
                  <a:lnTo>
                    <a:pt x="5591879" y="36603"/>
                  </a:lnTo>
                  <a:lnTo>
                    <a:pt x="5597935" y="32520"/>
                  </a:lnTo>
                  <a:lnTo>
                    <a:pt x="5602017" y="26465"/>
                  </a:lnTo>
                  <a:lnTo>
                    <a:pt x="5603514" y="19050"/>
                  </a:lnTo>
                  <a:lnTo>
                    <a:pt x="5602017" y="11635"/>
                  </a:lnTo>
                  <a:lnTo>
                    <a:pt x="5597935" y="5579"/>
                  </a:lnTo>
                  <a:lnTo>
                    <a:pt x="5591879" y="1497"/>
                  </a:lnTo>
                  <a:lnTo>
                    <a:pt x="5584426" y="0"/>
                  </a:lnTo>
                  <a:close/>
                </a:path>
                <a:path w="10025380" h="38100">
                  <a:moveTo>
                    <a:pt x="5660664" y="0"/>
                  </a:moveTo>
                  <a:lnTo>
                    <a:pt x="5653249" y="1497"/>
                  </a:lnTo>
                  <a:lnTo>
                    <a:pt x="5647194" y="5579"/>
                  </a:lnTo>
                  <a:lnTo>
                    <a:pt x="5643111" y="11635"/>
                  </a:lnTo>
                  <a:lnTo>
                    <a:pt x="5641614" y="19050"/>
                  </a:lnTo>
                  <a:lnTo>
                    <a:pt x="5643111" y="26465"/>
                  </a:lnTo>
                  <a:lnTo>
                    <a:pt x="5647194" y="32520"/>
                  </a:lnTo>
                  <a:lnTo>
                    <a:pt x="5653249" y="36603"/>
                  </a:lnTo>
                  <a:lnTo>
                    <a:pt x="5660702" y="38100"/>
                  </a:lnTo>
                  <a:lnTo>
                    <a:pt x="5668117" y="36603"/>
                  </a:lnTo>
                  <a:lnTo>
                    <a:pt x="5674173" y="32520"/>
                  </a:lnTo>
                  <a:lnTo>
                    <a:pt x="5678255" y="26465"/>
                  </a:lnTo>
                  <a:lnTo>
                    <a:pt x="5679752" y="19050"/>
                  </a:lnTo>
                  <a:lnTo>
                    <a:pt x="5678255" y="11635"/>
                  </a:lnTo>
                  <a:lnTo>
                    <a:pt x="5674173" y="5579"/>
                  </a:lnTo>
                  <a:lnTo>
                    <a:pt x="5668117" y="1497"/>
                  </a:lnTo>
                  <a:lnTo>
                    <a:pt x="5660664" y="0"/>
                  </a:lnTo>
                  <a:close/>
                </a:path>
                <a:path w="10025380" h="38100">
                  <a:moveTo>
                    <a:pt x="5736902" y="0"/>
                  </a:moveTo>
                  <a:lnTo>
                    <a:pt x="5729487" y="1497"/>
                  </a:lnTo>
                  <a:lnTo>
                    <a:pt x="5723432" y="5579"/>
                  </a:lnTo>
                  <a:lnTo>
                    <a:pt x="5719350" y="11635"/>
                  </a:lnTo>
                  <a:lnTo>
                    <a:pt x="5717852" y="19050"/>
                  </a:lnTo>
                  <a:lnTo>
                    <a:pt x="5719350" y="26465"/>
                  </a:lnTo>
                  <a:lnTo>
                    <a:pt x="5723432" y="32520"/>
                  </a:lnTo>
                  <a:lnTo>
                    <a:pt x="5729487" y="36603"/>
                  </a:lnTo>
                  <a:lnTo>
                    <a:pt x="5736941" y="38100"/>
                  </a:lnTo>
                  <a:lnTo>
                    <a:pt x="5744356" y="36603"/>
                  </a:lnTo>
                  <a:lnTo>
                    <a:pt x="5750411" y="32520"/>
                  </a:lnTo>
                  <a:lnTo>
                    <a:pt x="5754493" y="26465"/>
                  </a:lnTo>
                  <a:lnTo>
                    <a:pt x="5755991" y="19050"/>
                  </a:lnTo>
                  <a:lnTo>
                    <a:pt x="5754493" y="11635"/>
                  </a:lnTo>
                  <a:lnTo>
                    <a:pt x="5750411" y="5579"/>
                  </a:lnTo>
                  <a:lnTo>
                    <a:pt x="5744356" y="1497"/>
                  </a:lnTo>
                  <a:lnTo>
                    <a:pt x="5736902" y="0"/>
                  </a:lnTo>
                  <a:close/>
                </a:path>
                <a:path w="10025380" h="38100">
                  <a:moveTo>
                    <a:pt x="5813141" y="0"/>
                  </a:moveTo>
                  <a:lnTo>
                    <a:pt x="5805725" y="1497"/>
                  </a:lnTo>
                  <a:lnTo>
                    <a:pt x="5799670" y="5580"/>
                  </a:lnTo>
                  <a:lnTo>
                    <a:pt x="5795587" y="11635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1" y="32521"/>
                  </a:lnTo>
                  <a:lnTo>
                    <a:pt x="5805728" y="36603"/>
                  </a:lnTo>
                  <a:lnTo>
                    <a:pt x="5813179" y="38100"/>
                  </a:lnTo>
                  <a:lnTo>
                    <a:pt x="5820594" y="36603"/>
                  </a:lnTo>
                  <a:lnTo>
                    <a:pt x="5826649" y="32520"/>
                  </a:lnTo>
                  <a:lnTo>
                    <a:pt x="5830732" y="26465"/>
                  </a:lnTo>
                  <a:lnTo>
                    <a:pt x="5832228" y="19050"/>
                  </a:lnTo>
                  <a:lnTo>
                    <a:pt x="5830731" y="11635"/>
                  </a:lnTo>
                  <a:lnTo>
                    <a:pt x="5826648" y="5579"/>
                  </a:lnTo>
                  <a:lnTo>
                    <a:pt x="5820591" y="1497"/>
                  </a:lnTo>
                  <a:lnTo>
                    <a:pt x="5813141" y="0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4" y="1498"/>
                  </a:lnTo>
                  <a:lnTo>
                    <a:pt x="5875908" y="5580"/>
                  </a:lnTo>
                  <a:lnTo>
                    <a:pt x="5871826" y="11635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4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5"/>
                  </a:lnTo>
                  <a:lnTo>
                    <a:pt x="5902887" y="5580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0"/>
                  </a:lnTo>
                  <a:lnTo>
                    <a:pt x="5948064" y="11635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5" y="38101"/>
                  </a:lnTo>
                  <a:lnTo>
                    <a:pt x="5973070" y="36604"/>
                  </a:lnTo>
                  <a:lnTo>
                    <a:pt x="5979125" y="32521"/>
                  </a:lnTo>
                  <a:lnTo>
                    <a:pt x="5983208" y="26466"/>
                  </a:lnTo>
                  <a:lnTo>
                    <a:pt x="5984705" y="19051"/>
                  </a:lnTo>
                  <a:lnTo>
                    <a:pt x="5983208" y="11635"/>
                  </a:lnTo>
                  <a:lnTo>
                    <a:pt x="5979125" y="5580"/>
                  </a:lnTo>
                  <a:lnTo>
                    <a:pt x="5973070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5" y="1"/>
                  </a:moveTo>
                  <a:lnTo>
                    <a:pt x="6034439" y="1498"/>
                  </a:lnTo>
                  <a:lnTo>
                    <a:pt x="6028384" y="5580"/>
                  </a:lnTo>
                  <a:lnTo>
                    <a:pt x="6024302" y="11635"/>
                  </a:lnTo>
                  <a:lnTo>
                    <a:pt x="6022805" y="19051"/>
                  </a:lnTo>
                  <a:lnTo>
                    <a:pt x="6024302" y="26466"/>
                  </a:lnTo>
                  <a:lnTo>
                    <a:pt x="6028384" y="32521"/>
                  </a:lnTo>
                  <a:lnTo>
                    <a:pt x="6034439" y="36604"/>
                  </a:lnTo>
                  <a:lnTo>
                    <a:pt x="6041893" y="38101"/>
                  </a:lnTo>
                  <a:lnTo>
                    <a:pt x="6049308" y="36604"/>
                  </a:lnTo>
                  <a:lnTo>
                    <a:pt x="6055363" y="32521"/>
                  </a:lnTo>
                  <a:lnTo>
                    <a:pt x="6059446" y="26466"/>
                  </a:lnTo>
                  <a:lnTo>
                    <a:pt x="6060943" y="19051"/>
                  </a:lnTo>
                  <a:lnTo>
                    <a:pt x="6059446" y="11635"/>
                  </a:lnTo>
                  <a:lnTo>
                    <a:pt x="6055363" y="5580"/>
                  </a:lnTo>
                  <a:lnTo>
                    <a:pt x="6049308" y="1498"/>
                  </a:lnTo>
                  <a:lnTo>
                    <a:pt x="6041855" y="1"/>
                  </a:lnTo>
                  <a:close/>
                </a:path>
                <a:path w="10025380" h="38100">
                  <a:moveTo>
                    <a:pt x="6118093" y="1"/>
                  </a:moveTo>
                  <a:lnTo>
                    <a:pt x="6110677" y="1498"/>
                  </a:lnTo>
                  <a:lnTo>
                    <a:pt x="6104622" y="5580"/>
                  </a:lnTo>
                  <a:lnTo>
                    <a:pt x="6100540" y="11635"/>
                  </a:lnTo>
                  <a:lnTo>
                    <a:pt x="6099043" y="19051"/>
                  </a:lnTo>
                  <a:lnTo>
                    <a:pt x="6100540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0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5"/>
                  </a:lnTo>
                  <a:lnTo>
                    <a:pt x="6131600" y="5580"/>
                  </a:lnTo>
                  <a:lnTo>
                    <a:pt x="6125545" y="1498"/>
                  </a:lnTo>
                  <a:lnTo>
                    <a:pt x="6118093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0"/>
                  </a:lnTo>
                  <a:lnTo>
                    <a:pt x="6176777" y="11635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5"/>
                  </a:lnTo>
                  <a:lnTo>
                    <a:pt x="6207839" y="5580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0"/>
                  </a:lnTo>
                  <a:lnTo>
                    <a:pt x="6253015" y="11635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7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5"/>
                  </a:lnTo>
                  <a:lnTo>
                    <a:pt x="6284077" y="5580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0"/>
                  </a:lnTo>
                  <a:lnTo>
                    <a:pt x="6329253" y="11635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5"/>
                  </a:lnTo>
                  <a:lnTo>
                    <a:pt x="6360314" y="5580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0"/>
                  </a:lnTo>
                  <a:lnTo>
                    <a:pt x="6405491" y="11635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2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5"/>
                  </a:lnTo>
                  <a:lnTo>
                    <a:pt x="6436552" y="5580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0"/>
                  </a:lnTo>
                  <a:lnTo>
                    <a:pt x="6481729" y="11635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5"/>
                  </a:lnTo>
                  <a:lnTo>
                    <a:pt x="6512791" y="5580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0"/>
                  </a:lnTo>
                  <a:lnTo>
                    <a:pt x="6557967" y="11635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5"/>
                  </a:lnTo>
                  <a:lnTo>
                    <a:pt x="6589029" y="5580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3" y="1498"/>
                  </a:lnTo>
                  <a:lnTo>
                    <a:pt x="6638288" y="5580"/>
                  </a:lnTo>
                  <a:lnTo>
                    <a:pt x="6634205" y="11635"/>
                  </a:lnTo>
                  <a:lnTo>
                    <a:pt x="6632708" y="19051"/>
                  </a:lnTo>
                  <a:lnTo>
                    <a:pt x="6634205" y="26466"/>
                  </a:lnTo>
                  <a:lnTo>
                    <a:pt x="6638288" y="32521"/>
                  </a:lnTo>
                  <a:lnTo>
                    <a:pt x="6644343" y="36604"/>
                  </a:lnTo>
                  <a:lnTo>
                    <a:pt x="6651796" y="38101"/>
                  </a:lnTo>
                  <a:lnTo>
                    <a:pt x="6659211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6" y="19051"/>
                  </a:lnTo>
                  <a:lnTo>
                    <a:pt x="6669349" y="11635"/>
                  </a:lnTo>
                  <a:lnTo>
                    <a:pt x="6665267" y="5580"/>
                  </a:lnTo>
                  <a:lnTo>
                    <a:pt x="6659211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6" y="1"/>
                  </a:moveTo>
                  <a:lnTo>
                    <a:pt x="6720581" y="1498"/>
                  </a:lnTo>
                  <a:lnTo>
                    <a:pt x="6714526" y="5580"/>
                  </a:lnTo>
                  <a:lnTo>
                    <a:pt x="6710444" y="11635"/>
                  </a:lnTo>
                  <a:lnTo>
                    <a:pt x="6708946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1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7" y="26466"/>
                  </a:lnTo>
                  <a:lnTo>
                    <a:pt x="6747085" y="19051"/>
                  </a:lnTo>
                  <a:lnTo>
                    <a:pt x="6745587" y="11635"/>
                  </a:lnTo>
                  <a:lnTo>
                    <a:pt x="6741505" y="5580"/>
                  </a:lnTo>
                  <a:lnTo>
                    <a:pt x="6735450" y="1498"/>
                  </a:lnTo>
                  <a:lnTo>
                    <a:pt x="6727996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20" y="1498"/>
                  </a:lnTo>
                  <a:lnTo>
                    <a:pt x="6790764" y="5580"/>
                  </a:lnTo>
                  <a:lnTo>
                    <a:pt x="6786682" y="11635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20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5"/>
                  </a:lnTo>
                  <a:lnTo>
                    <a:pt x="6817743" y="5580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0"/>
                  </a:lnTo>
                  <a:lnTo>
                    <a:pt x="6862920" y="11635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5"/>
                  </a:lnTo>
                  <a:lnTo>
                    <a:pt x="6893981" y="5580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0"/>
                  </a:lnTo>
                  <a:lnTo>
                    <a:pt x="6939158" y="11635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9" y="38101"/>
                  </a:lnTo>
                  <a:lnTo>
                    <a:pt x="6964164" y="36604"/>
                  </a:lnTo>
                  <a:lnTo>
                    <a:pt x="6970219" y="32521"/>
                  </a:lnTo>
                  <a:lnTo>
                    <a:pt x="6974302" y="26466"/>
                  </a:lnTo>
                  <a:lnTo>
                    <a:pt x="6975799" y="19051"/>
                  </a:lnTo>
                  <a:lnTo>
                    <a:pt x="6974302" y="11635"/>
                  </a:lnTo>
                  <a:lnTo>
                    <a:pt x="6970219" y="5580"/>
                  </a:lnTo>
                  <a:lnTo>
                    <a:pt x="6964164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9" y="1"/>
                  </a:moveTo>
                  <a:lnTo>
                    <a:pt x="7025533" y="1498"/>
                  </a:lnTo>
                  <a:lnTo>
                    <a:pt x="7019478" y="5580"/>
                  </a:lnTo>
                  <a:lnTo>
                    <a:pt x="7015396" y="11635"/>
                  </a:lnTo>
                  <a:lnTo>
                    <a:pt x="7013899" y="19051"/>
                  </a:lnTo>
                  <a:lnTo>
                    <a:pt x="7015396" y="26466"/>
                  </a:lnTo>
                  <a:lnTo>
                    <a:pt x="7019478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6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5"/>
                  </a:lnTo>
                  <a:lnTo>
                    <a:pt x="7046456" y="5580"/>
                  </a:lnTo>
                  <a:lnTo>
                    <a:pt x="7040401" y="1498"/>
                  </a:lnTo>
                  <a:lnTo>
                    <a:pt x="7032949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5" y="5580"/>
                  </a:lnTo>
                  <a:lnTo>
                    <a:pt x="7091633" y="11635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5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5"/>
                  </a:lnTo>
                  <a:lnTo>
                    <a:pt x="7122695" y="5580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0"/>
                  </a:lnTo>
                  <a:lnTo>
                    <a:pt x="7167871" y="11635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3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5"/>
                  </a:lnTo>
                  <a:lnTo>
                    <a:pt x="7198933" y="5580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0"/>
                  </a:lnTo>
                  <a:lnTo>
                    <a:pt x="7244109" y="11635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5"/>
                  </a:lnTo>
                  <a:lnTo>
                    <a:pt x="7275170" y="5580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0"/>
                  </a:lnTo>
                  <a:lnTo>
                    <a:pt x="7320347" y="11635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5"/>
                  </a:lnTo>
                  <a:lnTo>
                    <a:pt x="7351408" y="5580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0"/>
                  </a:lnTo>
                  <a:lnTo>
                    <a:pt x="7396585" y="11635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6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5"/>
                  </a:lnTo>
                  <a:lnTo>
                    <a:pt x="7427646" y="5580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0"/>
                  </a:lnTo>
                  <a:lnTo>
                    <a:pt x="7472823" y="11635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5"/>
                  </a:lnTo>
                  <a:lnTo>
                    <a:pt x="7503885" y="5580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0"/>
                  </a:lnTo>
                  <a:lnTo>
                    <a:pt x="7549061" y="11635"/>
                  </a:lnTo>
                  <a:lnTo>
                    <a:pt x="7547564" y="19051"/>
                  </a:lnTo>
                  <a:lnTo>
                    <a:pt x="7549061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2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2" y="19051"/>
                  </a:lnTo>
                  <a:lnTo>
                    <a:pt x="7584205" y="11635"/>
                  </a:lnTo>
                  <a:lnTo>
                    <a:pt x="7580123" y="5580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2" y="1"/>
                  </a:moveTo>
                  <a:lnTo>
                    <a:pt x="7635437" y="1498"/>
                  </a:lnTo>
                  <a:lnTo>
                    <a:pt x="7629382" y="5580"/>
                  </a:lnTo>
                  <a:lnTo>
                    <a:pt x="7625299" y="11635"/>
                  </a:lnTo>
                  <a:lnTo>
                    <a:pt x="7623802" y="19051"/>
                  </a:lnTo>
                  <a:lnTo>
                    <a:pt x="7625299" y="26466"/>
                  </a:lnTo>
                  <a:lnTo>
                    <a:pt x="7629382" y="32521"/>
                  </a:lnTo>
                  <a:lnTo>
                    <a:pt x="7635437" y="36604"/>
                  </a:lnTo>
                  <a:lnTo>
                    <a:pt x="7642890" y="38101"/>
                  </a:lnTo>
                  <a:lnTo>
                    <a:pt x="7650305" y="36604"/>
                  </a:lnTo>
                  <a:lnTo>
                    <a:pt x="7656361" y="32521"/>
                  </a:lnTo>
                  <a:lnTo>
                    <a:pt x="7660443" y="26466"/>
                  </a:lnTo>
                  <a:lnTo>
                    <a:pt x="7661940" y="19051"/>
                  </a:lnTo>
                  <a:lnTo>
                    <a:pt x="7660443" y="11635"/>
                  </a:lnTo>
                  <a:lnTo>
                    <a:pt x="7656361" y="5580"/>
                  </a:lnTo>
                  <a:lnTo>
                    <a:pt x="7650305" y="1498"/>
                  </a:lnTo>
                  <a:lnTo>
                    <a:pt x="7642852" y="1"/>
                  </a:lnTo>
                  <a:close/>
                </a:path>
                <a:path w="10025380" h="38100">
                  <a:moveTo>
                    <a:pt x="7719090" y="1"/>
                  </a:moveTo>
                  <a:lnTo>
                    <a:pt x="7711676" y="1498"/>
                  </a:lnTo>
                  <a:lnTo>
                    <a:pt x="7705620" y="5580"/>
                  </a:lnTo>
                  <a:lnTo>
                    <a:pt x="7701538" y="11635"/>
                  </a:lnTo>
                  <a:lnTo>
                    <a:pt x="7700040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6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1" y="26466"/>
                  </a:lnTo>
                  <a:lnTo>
                    <a:pt x="7738179" y="19051"/>
                  </a:lnTo>
                  <a:lnTo>
                    <a:pt x="7736681" y="11635"/>
                  </a:lnTo>
                  <a:lnTo>
                    <a:pt x="7732599" y="5580"/>
                  </a:lnTo>
                  <a:lnTo>
                    <a:pt x="7726544" y="1498"/>
                  </a:lnTo>
                  <a:lnTo>
                    <a:pt x="7719090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4" y="1498"/>
                  </a:lnTo>
                  <a:lnTo>
                    <a:pt x="7781858" y="5580"/>
                  </a:lnTo>
                  <a:lnTo>
                    <a:pt x="7777776" y="11635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4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5"/>
                  </a:lnTo>
                  <a:lnTo>
                    <a:pt x="7808837" y="5580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0"/>
                  </a:lnTo>
                  <a:lnTo>
                    <a:pt x="7854014" y="11635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5" y="38101"/>
                  </a:lnTo>
                  <a:lnTo>
                    <a:pt x="7879020" y="36604"/>
                  </a:lnTo>
                  <a:lnTo>
                    <a:pt x="7885075" y="32521"/>
                  </a:lnTo>
                  <a:lnTo>
                    <a:pt x="7889158" y="26466"/>
                  </a:lnTo>
                  <a:lnTo>
                    <a:pt x="7890655" y="19051"/>
                  </a:lnTo>
                  <a:lnTo>
                    <a:pt x="7889158" y="11635"/>
                  </a:lnTo>
                  <a:lnTo>
                    <a:pt x="7885075" y="5580"/>
                  </a:lnTo>
                  <a:lnTo>
                    <a:pt x="7879020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5" y="1"/>
                  </a:moveTo>
                  <a:lnTo>
                    <a:pt x="7940389" y="1498"/>
                  </a:lnTo>
                  <a:lnTo>
                    <a:pt x="7934334" y="5580"/>
                  </a:lnTo>
                  <a:lnTo>
                    <a:pt x="7930252" y="11635"/>
                  </a:lnTo>
                  <a:lnTo>
                    <a:pt x="7928755" y="19051"/>
                  </a:lnTo>
                  <a:lnTo>
                    <a:pt x="7930252" y="26466"/>
                  </a:lnTo>
                  <a:lnTo>
                    <a:pt x="7934334" y="32521"/>
                  </a:lnTo>
                  <a:lnTo>
                    <a:pt x="7940389" y="36604"/>
                  </a:lnTo>
                  <a:lnTo>
                    <a:pt x="7947843" y="38101"/>
                  </a:lnTo>
                  <a:lnTo>
                    <a:pt x="7955258" y="36604"/>
                  </a:lnTo>
                  <a:lnTo>
                    <a:pt x="7961313" y="32521"/>
                  </a:lnTo>
                  <a:lnTo>
                    <a:pt x="7965396" y="26466"/>
                  </a:lnTo>
                  <a:lnTo>
                    <a:pt x="7966893" y="19051"/>
                  </a:lnTo>
                  <a:lnTo>
                    <a:pt x="7965396" y="11635"/>
                  </a:lnTo>
                  <a:lnTo>
                    <a:pt x="7961313" y="5580"/>
                  </a:lnTo>
                  <a:lnTo>
                    <a:pt x="7955258" y="1498"/>
                  </a:lnTo>
                  <a:lnTo>
                    <a:pt x="7947805" y="1"/>
                  </a:lnTo>
                  <a:close/>
                </a:path>
                <a:path w="10025380" h="38100">
                  <a:moveTo>
                    <a:pt x="8024043" y="1"/>
                  </a:moveTo>
                  <a:lnTo>
                    <a:pt x="8016627" y="1498"/>
                  </a:lnTo>
                  <a:lnTo>
                    <a:pt x="8010572" y="5580"/>
                  </a:lnTo>
                  <a:lnTo>
                    <a:pt x="8006490" y="11635"/>
                  </a:lnTo>
                  <a:lnTo>
                    <a:pt x="8004993" y="19051"/>
                  </a:lnTo>
                  <a:lnTo>
                    <a:pt x="8006490" y="26466"/>
                  </a:lnTo>
                  <a:lnTo>
                    <a:pt x="8010572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0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5"/>
                  </a:lnTo>
                  <a:lnTo>
                    <a:pt x="8037550" y="5580"/>
                  </a:lnTo>
                  <a:lnTo>
                    <a:pt x="8031495" y="1498"/>
                  </a:lnTo>
                  <a:lnTo>
                    <a:pt x="8024043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09" y="5580"/>
                  </a:lnTo>
                  <a:lnTo>
                    <a:pt x="8082727" y="11635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09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5"/>
                  </a:lnTo>
                  <a:lnTo>
                    <a:pt x="8113789" y="5580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0"/>
                  </a:lnTo>
                  <a:lnTo>
                    <a:pt x="8158965" y="11635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7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5"/>
                  </a:lnTo>
                  <a:lnTo>
                    <a:pt x="8190027" y="5580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0"/>
                  </a:lnTo>
                  <a:lnTo>
                    <a:pt x="8235203" y="11635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5"/>
                  </a:lnTo>
                  <a:lnTo>
                    <a:pt x="8266264" y="5580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0"/>
                  </a:lnTo>
                  <a:lnTo>
                    <a:pt x="8311441" y="11635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2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5"/>
                  </a:lnTo>
                  <a:lnTo>
                    <a:pt x="8342502" y="5580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0"/>
                  </a:lnTo>
                  <a:lnTo>
                    <a:pt x="8387679" y="11635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0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5"/>
                  </a:lnTo>
                  <a:lnTo>
                    <a:pt x="8418740" y="5580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0"/>
                  </a:lnTo>
                  <a:lnTo>
                    <a:pt x="8463917" y="11635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5"/>
                  </a:lnTo>
                  <a:lnTo>
                    <a:pt x="8494979" y="5580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0"/>
                  </a:lnTo>
                  <a:lnTo>
                    <a:pt x="8540155" y="11635"/>
                  </a:lnTo>
                  <a:lnTo>
                    <a:pt x="8538658" y="19051"/>
                  </a:lnTo>
                  <a:lnTo>
                    <a:pt x="8540155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6" y="38101"/>
                  </a:lnTo>
                  <a:lnTo>
                    <a:pt x="8565161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6" y="19051"/>
                  </a:lnTo>
                  <a:lnTo>
                    <a:pt x="8575299" y="11635"/>
                  </a:lnTo>
                  <a:lnTo>
                    <a:pt x="8571217" y="5580"/>
                  </a:lnTo>
                  <a:lnTo>
                    <a:pt x="8565161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6" y="1"/>
                  </a:moveTo>
                  <a:lnTo>
                    <a:pt x="8626531" y="1498"/>
                  </a:lnTo>
                  <a:lnTo>
                    <a:pt x="8620476" y="5580"/>
                  </a:lnTo>
                  <a:lnTo>
                    <a:pt x="8616394" y="11635"/>
                  </a:lnTo>
                  <a:lnTo>
                    <a:pt x="8614896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1" y="36604"/>
                  </a:lnTo>
                  <a:lnTo>
                    <a:pt x="8633985" y="38101"/>
                  </a:lnTo>
                  <a:lnTo>
                    <a:pt x="8641399" y="36604"/>
                  </a:lnTo>
                  <a:lnTo>
                    <a:pt x="8647455" y="32521"/>
                  </a:lnTo>
                  <a:lnTo>
                    <a:pt x="8651537" y="26466"/>
                  </a:lnTo>
                  <a:lnTo>
                    <a:pt x="8653035" y="19051"/>
                  </a:lnTo>
                  <a:lnTo>
                    <a:pt x="8651537" y="11635"/>
                  </a:lnTo>
                  <a:lnTo>
                    <a:pt x="8647455" y="5580"/>
                  </a:lnTo>
                  <a:lnTo>
                    <a:pt x="8641399" y="1498"/>
                  </a:lnTo>
                  <a:lnTo>
                    <a:pt x="8633946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70" y="1498"/>
                  </a:lnTo>
                  <a:lnTo>
                    <a:pt x="8696714" y="5580"/>
                  </a:lnTo>
                  <a:lnTo>
                    <a:pt x="8692632" y="11635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70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5"/>
                  </a:lnTo>
                  <a:lnTo>
                    <a:pt x="8723693" y="5580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0"/>
                  </a:lnTo>
                  <a:lnTo>
                    <a:pt x="8768870" y="11635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5"/>
                  </a:lnTo>
                  <a:lnTo>
                    <a:pt x="8799931" y="5580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0"/>
                  </a:lnTo>
                  <a:lnTo>
                    <a:pt x="8845108" y="11635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9" y="38101"/>
                  </a:lnTo>
                  <a:lnTo>
                    <a:pt x="8870114" y="36604"/>
                  </a:lnTo>
                  <a:lnTo>
                    <a:pt x="8876169" y="32521"/>
                  </a:lnTo>
                  <a:lnTo>
                    <a:pt x="8880252" y="26466"/>
                  </a:lnTo>
                  <a:lnTo>
                    <a:pt x="8881749" y="19051"/>
                  </a:lnTo>
                  <a:lnTo>
                    <a:pt x="8880252" y="11635"/>
                  </a:lnTo>
                  <a:lnTo>
                    <a:pt x="8876169" y="5580"/>
                  </a:lnTo>
                  <a:lnTo>
                    <a:pt x="8870114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9" y="1"/>
                  </a:moveTo>
                  <a:lnTo>
                    <a:pt x="8931483" y="1498"/>
                  </a:lnTo>
                  <a:lnTo>
                    <a:pt x="8925428" y="5580"/>
                  </a:lnTo>
                  <a:lnTo>
                    <a:pt x="8921346" y="11635"/>
                  </a:lnTo>
                  <a:lnTo>
                    <a:pt x="8919849" y="19051"/>
                  </a:lnTo>
                  <a:lnTo>
                    <a:pt x="8921346" y="26466"/>
                  </a:lnTo>
                  <a:lnTo>
                    <a:pt x="8925428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6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5"/>
                  </a:lnTo>
                  <a:lnTo>
                    <a:pt x="8952406" y="5580"/>
                  </a:lnTo>
                  <a:lnTo>
                    <a:pt x="8946351" y="1498"/>
                  </a:lnTo>
                  <a:lnTo>
                    <a:pt x="8938899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5" y="5580"/>
                  </a:lnTo>
                  <a:lnTo>
                    <a:pt x="8997583" y="11635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5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4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5"/>
                  </a:lnTo>
                  <a:lnTo>
                    <a:pt x="9028644" y="5580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3" y="5580"/>
                  </a:lnTo>
                  <a:lnTo>
                    <a:pt x="9073821" y="11635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3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3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5"/>
                  </a:lnTo>
                  <a:lnTo>
                    <a:pt x="9104883" y="5580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0"/>
                  </a:lnTo>
                  <a:lnTo>
                    <a:pt x="9150059" y="11635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5"/>
                  </a:lnTo>
                  <a:lnTo>
                    <a:pt x="9181120" y="5580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0"/>
                  </a:lnTo>
                  <a:lnTo>
                    <a:pt x="9226297" y="11635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5"/>
                  </a:lnTo>
                  <a:lnTo>
                    <a:pt x="9257358" y="5580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6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6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7" y="1498"/>
                  </a:lnTo>
                  <a:lnTo>
                    <a:pt x="9535332" y="5581"/>
                  </a:lnTo>
                  <a:lnTo>
                    <a:pt x="9531249" y="11636"/>
                  </a:lnTo>
                  <a:lnTo>
                    <a:pt x="9529752" y="19051"/>
                  </a:lnTo>
                  <a:lnTo>
                    <a:pt x="9531249" y="26466"/>
                  </a:lnTo>
                  <a:lnTo>
                    <a:pt x="9535332" y="32521"/>
                  </a:lnTo>
                  <a:lnTo>
                    <a:pt x="9541387" y="36604"/>
                  </a:lnTo>
                  <a:lnTo>
                    <a:pt x="9548840" y="38101"/>
                  </a:lnTo>
                  <a:lnTo>
                    <a:pt x="9556255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0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5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0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8" y="11636"/>
                  </a:lnTo>
                  <a:lnTo>
                    <a:pt x="9605990" y="19051"/>
                  </a:lnTo>
                  <a:lnTo>
                    <a:pt x="9607488" y="26466"/>
                  </a:lnTo>
                  <a:lnTo>
                    <a:pt x="9611570" y="32521"/>
                  </a:lnTo>
                  <a:lnTo>
                    <a:pt x="9617625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1" y="26466"/>
                  </a:lnTo>
                  <a:lnTo>
                    <a:pt x="9644129" y="19051"/>
                  </a:lnTo>
                  <a:lnTo>
                    <a:pt x="9642631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0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4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1"/>
                  </a:lnTo>
                  <a:lnTo>
                    <a:pt x="9693864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1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1"/>
                  </a:lnTo>
                  <a:lnTo>
                    <a:pt x="9770101" y="36604"/>
                  </a:lnTo>
                  <a:lnTo>
                    <a:pt x="9777555" y="38101"/>
                  </a:lnTo>
                  <a:lnTo>
                    <a:pt x="9784970" y="36604"/>
                  </a:lnTo>
                  <a:lnTo>
                    <a:pt x="9791025" y="32521"/>
                  </a:lnTo>
                  <a:lnTo>
                    <a:pt x="9795108" y="26466"/>
                  </a:lnTo>
                  <a:lnTo>
                    <a:pt x="9796605" y="19051"/>
                  </a:lnTo>
                  <a:lnTo>
                    <a:pt x="9795108" y="11636"/>
                  </a:lnTo>
                  <a:lnTo>
                    <a:pt x="9791025" y="5581"/>
                  </a:lnTo>
                  <a:lnTo>
                    <a:pt x="9784970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5" y="1"/>
                  </a:moveTo>
                  <a:lnTo>
                    <a:pt x="9846339" y="1498"/>
                  </a:lnTo>
                  <a:lnTo>
                    <a:pt x="9840284" y="5581"/>
                  </a:lnTo>
                  <a:lnTo>
                    <a:pt x="9836202" y="11636"/>
                  </a:lnTo>
                  <a:lnTo>
                    <a:pt x="9834705" y="19051"/>
                  </a:lnTo>
                  <a:lnTo>
                    <a:pt x="9836202" y="26466"/>
                  </a:lnTo>
                  <a:lnTo>
                    <a:pt x="9840284" y="32521"/>
                  </a:lnTo>
                  <a:lnTo>
                    <a:pt x="9846339" y="36604"/>
                  </a:lnTo>
                  <a:lnTo>
                    <a:pt x="9853793" y="38101"/>
                  </a:lnTo>
                  <a:lnTo>
                    <a:pt x="9861208" y="36604"/>
                  </a:lnTo>
                  <a:lnTo>
                    <a:pt x="9867263" y="32521"/>
                  </a:lnTo>
                  <a:lnTo>
                    <a:pt x="9871346" y="26466"/>
                  </a:lnTo>
                  <a:lnTo>
                    <a:pt x="9872843" y="19051"/>
                  </a:lnTo>
                  <a:lnTo>
                    <a:pt x="9871346" y="11636"/>
                  </a:lnTo>
                  <a:lnTo>
                    <a:pt x="9867263" y="5581"/>
                  </a:lnTo>
                  <a:lnTo>
                    <a:pt x="9861208" y="1498"/>
                  </a:lnTo>
                  <a:lnTo>
                    <a:pt x="9853755" y="1"/>
                  </a:lnTo>
                  <a:close/>
                </a:path>
                <a:path w="10025380" h="38100">
                  <a:moveTo>
                    <a:pt x="9929993" y="1"/>
                  </a:moveTo>
                  <a:lnTo>
                    <a:pt x="9922577" y="1498"/>
                  </a:lnTo>
                  <a:lnTo>
                    <a:pt x="9916522" y="5581"/>
                  </a:lnTo>
                  <a:lnTo>
                    <a:pt x="9912440" y="11636"/>
                  </a:lnTo>
                  <a:lnTo>
                    <a:pt x="9910943" y="19051"/>
                  </a:lnTo>
                  <a:lnTo>
                    <a:pt x="9912440" y="26466"/>
                  </a:lnTo>
                  <a:lnTo>
                    <a:pt x="9916522" y="32521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0" y="32521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0" y="5581"/>
                  </a:lnTo>
                  <a:lnTo>
                    <a:pt x="9937445" y="1498"/>
                  </a:lnTo>
                  <a:lnTo>
                    <a:pt x="9929993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59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59" y="32521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9" y="32521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9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5886" y="3528931"/>
              <a:ext cx="219125" cy="219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917" y="3509431"/>
              <a:ext cx="219125" cy="219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9534" y="3529182"/>
              <a:ext cx="219125" cy="2191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36589" y="3807850"/>
              <a:ext cx="1497965" cy="1508760"/>
            </a:xfrm>
            <a:custGeom>
              <a:avLst/>
              <a:gdLst/>
              <a:ahLst/>
              <a:cxnLst/>
              <a:rect l="l" t="t" r="r" b="b"/>
              <a:pathLst>
                <a:path w="1497965" h="1508760">
                  <a:moveTo>
                    <a:pt x="0" y="242059"/>
                  </a:moveTo>
                  <a:lnTo>
                    <a:pt x="249602" y="242059"/>
                  </a:lnTo>
                  <a:lnTo>
                    <a:pt x="431118" y="0"/>
                  </a:lnTo>
                  <a:lnTo>
                    <a:pt x="624006" y="242059"/>
                  </a:lnTo>
                  <a:lnTo>
                    <a:pt x="1497616" y="242059"/>
                  </a:lnTo>
                  <a:lnTo>
                    <a:pt x="1497616" y="453091"/>
                  </a:lnTo>
                  <a:lnTo>
                    <a:pt x="1497616" y="769639"/>
                  </a:lnTo>
                  <a:lnTo>
                    <a:pt x="1497616" y="1508253"/>
                  </a:lnTo>
                  <a:lnTo>
                    <a:pt x="624006" y="1508253"/>
                  </a:lnTo>
                  <a:lnTo>
                    <a:pt x="249602" y="1508253"/>
                  </a:lnTo>
                  <a:lnTo>
                    <a:pt x="0" y="1508253"/>
                  </a:lnTo>
                  <a:lnTo>
                    <a:pt x="0" y="769639"/>
                  </a:lnTo>
                  <a:lnTo>
                    <a:pt x="0" y="453091"/>
                  </a:lnTo>
                  <a:lnTo>
                    <a:pt x="0" y="242059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267930" y="1811878"/>
            <a:ext cx="1195070" cy="1528445"/>
            <a:chOff x="2267930" y="1811878"/>
            <a:chExt cx="1195070" cy="1528445"/>
          </a:xfrm>
        </p:grpSpPr>
        <p:sp>
          <p:nvSpPr>
            <p:cNvPr id="11" name="object 11"/>
            <p:cNvSpPr/>
            <p:nvPr/>
          </p:nvSpPr>
          <p:spPr>
            <a:xfrm>
              <a:off x="2286980" y="1830928"/>
              <a:ext cx="1156970" cy="1490345"/>
            </a:xfrm>
            <a:custGeom>
              <a:avLst/>
              <a:gdLst/>
              <a:ahLst/>
              <a:cxnLst/>
              <a:rect l="l" t="t" r="r" b="b"/>
              <a:pathLst>
                <a:path w="1156970" h="1490345">
                  <a:moveTo>
                    <a:pt x="1156850" y="0"/>
                  </a:moveTo>
                  <a:lnTo>
                    <a:pt x="0" y="0"/>
                  </a:lnTo>
                  <a:lnTo>
                    <a:pt x="0" y="1309811"/>
                  </a:lnTo>
                  <a:lnTo>
                    <a:pt x="192808" y="1309811"/>
                  </a:lnTo>
                  <a:lnTo>
                    <a:pt x="329887" y="1489990"/>
                  </a:lnTo>
                  <a:lnTo>
                    <a:pt x="482022" y="1309811"/>
                  </a:lnTo>
                  <a:lnTo>
                    <a:pt x="1156850" y="1309811"/>
                  </a:lnTo>
                  <a:lnTo>
                    <a:pt x="1156850" y="0"/>
                  </a:lnTo>
                  <a:close/>
                </a:path>
              </a:pathLst>
            </a:custGeom>
            <a:solidFill>
              <a:srgbClr val="2A9FBC">
                <a:alpha val="207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86980" y="1830928"/>
              <a:ext cx="1156970" cy="1490345"/>
            </a:xfrm>
            <a:custGeom>
              <a:avLst/>
              <a:gdLst/>
              <a:ahLst/>
              <a:cxnLst/>
              <a:rect l="l" t="t" r="r" b="b"/>
              <a:pathLst>
                <a:path w="1156970" h="1490345">
                  <a:moveTo>
                    <a:pt x="0" y="0"/>
                  </a:moveTo>
                  <a:lnTo>
                    <a:pt x="192807" y="0"/>
                  </a:lnTo>
                  <a:lnTo>
                    <a:pt x="482021" y="0"/>
                  </a:lnTo>
                  <a:lnTo>
                    <a:pt x="1156850" y="0"/>
                  </a:lnTo>
                  <a:lnTo>
                    <a:pt x="1156850" y="764057"/>
                  </a:lnTo>
                  <a:lnTo>
                    <a:pt x="1156850" y="1091511"/>
                  </a:lnTo>
                  <a:lnTo>
                    <a:pt x="1156850" y="1309813"/>
                  </a:lnTo>
                  <a:lnTo>
                    <a:pt x="482021" y="1309813"/>
                  </a:lnTo>
                  <a:lnTo>
                    <a:pt x="329887" y="1489991"/>
                  </a:lnTo>
                  <a:lnTo>
                    <a:pt x="192807" y="1309813"/>
                  </a:lnTo>
                  <a:lnTo>
                    <a:pt x="0" y="1309813"/>
                  </a:lnTo>
                  <a:lnTo>
                    <a:pt x="0" y="1091511"/>
                  </a:lnTo>
                  <a:lnTo>
                    <a:pt x="0" y="76405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65720" y="2038434"/>
            <a:ext cx="916940" cy="7848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June</a:t>
            </a:r>
            <a:r>
              <a:rPr sz="1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1997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12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2.1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JWSDK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18831" y="517651"/>
            <a:ext cx="4667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Evolution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of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Servlets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7275" y="3958071"/>
            <a:ext cx="1273175" cy="1508760"/>
          </a:xfrm>
          <a:custGeom>
            <a:avLst/>
            <a:gdLst/>
            <a:ahLst/>
            <a:cxnLst/>
            <a:rect l="l" t="t" r="r" b="b"/>
            <a:pathLst>
              <a:path w="1273175" h="1508760">
                <a:moveTo>
                  <a:pt x="0" y="242058"/>
                </a:moveTo>
                <a:lnTo>
                  <a:pt x="212092" y="242058"/>
                </a:lnTo>
                <a:lnTo>
                  <a:pt x="366329" y="0"/>
                </a:lnTo>
                <a:lnTo>
                  <a:pt x="530230" y="242058"/>
                </a:lnTo>
                <a:lnTo>
                  <a:pt x="1272553" y="242058"/>
                </a:lnTo>
                <a:lnTo>
                  <a:pt x="1272553" y="453089"/>
                </a:lnTo>
                <a:lnTo>
                  <a:pt x="1272553" y="769639"/>
                </a:lnTo>
                <a:lnTo>
                  <a:pt x="1272553" y="1508252"/>
                </a:lnTo>
                <a:lnTo>
                  <a:pt x="530230" y="1508252"/>
                </a:lnTo>
                <a:lnTo>
                  <a:pt x="212092" y="1508252"/>
                </a:lnTo>
                <a:lnTo>
                  <a:pt x="0" y="1508252"/>
                </a:lnTo>
                <a:lnTo>
                  <a:pt x="0" y="769639"/>
                </a:lnTo>
                <a:lnTo>
                  <a:pt x="0" y="453089"/>
                </a:lnTo>
                <a:lnTo>
                  <a:pt x="0" y="242058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2053" y="4448555"/>
            <a:ext cx="1028065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99</a:t>
            </a:r>
            <a:r>
              <a:rPr sz="1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26670">
              <a:lnSpc>
                <a:spcPct val="100000"/>
              </a:lnSpc>
              <a:spcBef>
                <a:spcPts val="1040"/>
              </a:spcBef>
            </a:pPr>
            <a:r>
              <a:rPr sz="1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2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1460" y="3880744"/>
            <a:ext cx="1273175" cy="1508760"/>
          </a:xfrm>
          <a:custGeom>
            <a:avLst/>
            <a:gdLst/>
            <a:ahLst/>
            <a:cxnLst/>
            <a:rect l="l" t="t" r="r" b="b"/>
            <a:pathLst>
              <a:path w="1273175" h="1508760">
                <a:moveTo>
                  <a:pt x="0" y="242058"/>
                </a:moveTo>
                <a:lnTo>
                  <a:pt x="212092" y="242058"/>
                </a:lnTo>
                <a:lnTo>
                  <a:pt x="366329" y="0"/>
                </a:lnTo>
                <a:lnTo>
                  <a:pt x="530230" y="242058"/>
                </a:lnTo>
                <a:lnTo>
                  <a:pt x="1272553" y="242058"/>
                </a:lnTo>
                <a:lnTo>
                  <a:pt x="1272553" y="453089"/>
                </a:lnTo>
                <a:lnTo>
                  <a:pt x="1272553" y="769639"/>
                </a:lnTo>
                <a:lnTo>
                  <a:pt x="1272553" y="1508252"/>
                </a:lnTo>
                <a:lnTo>
                  <a:pt x="530230" y="1508252"/>
                </a:lnTo>
                <a:lnTo>
                  <a:pt x="212092" y="1508252"/>
                </a:lnTo>
                <a:lnTo>
                  <a:pt x="0" y="1508252"/>
                </a:lnTo>
                <a:lnTo>
                  <a:pt x="0" y="769639"/>
                </a:lnTo>
                <a:lnTo>
                  <a:pt x="0" y="453089"/>
                </a:lnTo>
                <a:lnTo>
                  <a:pt x="0" y="242058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96237" y="4372355"/>
            <a:ext cx="821055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1999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26670">
              <a:lnSpc>
                <a:spcPct val="100000"/>
              </a:lnSpc>
              <a:spcBef>
                <a:spcPts val="1015"/>
              </a:spcBef>
            </a:pPr>
            <a:r>
              <a:rPr sz="1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2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-2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1365" y="4299204"/>
            <a:ext cx="880744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2017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26670">
              <a:lnSpc>
                <a:spcPct val="100000"/>
              </a:lnSpc>
              <a:spcBef>
                <a:spcPts val="1015"/>
              </a:spcBef>
            </a:pP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1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92385" y="3524266"/>
            <a:ext cx="2616200" cy="1864995"/>
            <a:chOff x="4692385" y="3524266"/>
            <a:chExt cx="2616200" cy="186499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0649" y="3524266"/>
              <a:ext cx="219125" cy="2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92385" y="3541039"/>
              <a:ext cx="219125" cy="2191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91491" y="3861895"/>
              <a:ext cx="1497965" cy="1508760"/>
            </a:xfrm>
            <a:custGeom>
              <a:avLst/>
              <a:gdLst/>
              <a:ahLst/>
              <a:cxnLst/>
              <a:rect l="l" t="t" r="r" b="b"/>
              <a:pathLst>
                <a:path w="1497965" h="1508760">
                  <a:moveTo>
                    <a:pt x="0" y="242059"/>
                  </a:moveTo>
                  <a:lnTo>
                    <a:pt x="249602" y="242059"/>
                  </a:lnTo>
                  <a:lnTo>
                    <a:pt x="431118" y="0"/>
                  </a:lnTo>
                  <a:lnTo>
                    <a:pt x="624006" y="242059"/>
                  </a:lnTo>
                  <a:lnTo>
                    <a:pt x="1497616" y="242059"/>
                  </a:lnTo>
                  <a:lnTo>
                    <a:pt x="1497616" y="453091"/>
                  </a:lnTo>
                  <a:lnTo>
                    <a:pt x="1497616" y="769639"/>
                  </a:lnTo>
                  <a:lnTo>
                    <a:pt x="1497616" y="1508253"/>
                  </a:lnTo>
                  <a:lnTo>
                    <a:pt x="624006" y="1508253"/>
                  </a:lnTo>
                  <a:lnTo>
                    <a:pt x="249602" y="1508253"/>
                  </a:lnTo>
                  <a:lnTo>
                    <a:pt x="0" y="1508253"/>
                  </a:lnTo>
                  <a:lnTo>
                    <a:pt x="0" y="769639"/>
                  </a:lnTo>
                  <a:lnTo>
                    <a:pt x="0" y="453091"/>
                  </a:lnTo>
                  <a:lnTo>
                    <a:pt x="0" y="242059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7278496" y="1830926"/>
            <a:ext cx="1397635" cy="1473835"/>
          </a:xfrm>
          <a:custGeom>
            <a:avLst/>
            <a:gdLst/>
            <a:ahLst/>
            <a:cxnLst/>
            <a:rect l="l" t="t" r="r" b="b"/>
            <a:pathLst>
              <a:path w="1397634" h="1473835">
                <a:moveTo>
                  <a:pt x="0" y="0"/>
                </a:moveTo>
                <a:lnTo>
                  <a:pt x="232856" y="0"/>
                </a:lnTo>
                <a:lnTo>
                  <a:pt x="582141" y="0"/>
                </a:lnTo>
                <a:lnTo>
                  <a:pt x="1397139" y="0"/>
                </a:lnTo>
                <a:lnTo>
                  <a:pt x="1397139" y="764057"/>
                </a:lnTo>
                <a:lnTo>
                  <a:pt x="1397139" y="1091511"/>
                </a:lnTo>
                <a:lnTo>
                  <a:pt x="1397139" y="1309813"/>
                </a:lnTo>
                <a:lnTo>
                  <a:pt x="582141" y="1309813"/>
                </a:lnTo>
                <a:lnTo>
                  <a:pt x="401229" y="1473736"/>
                </a:lnTo>
                <a:lnTo>
                  <a:pt x="232856" y="1309813"/>
                </a:lnTo>
                <a:lnTo>
                  <a:pt x="0" y="1309813"/>
                </a:lnTo>
                <a:lnTo>
                  <a:pt x="0" y="1091511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03272" y="2038434"/>
            <a:ext cx="810260" cy="7848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835"/>
              </a:spcBef>
            </a:pPr>
            <a:r>
              <a:rPr sz="1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2013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2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-2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24807" y="1830926"/>
            <a:ext cx="1397635" cy="1473835"/>
          </a:xfrm>
          <a:custGeom>
            <a:avLst/>
            <a:gdLst/>
            <a:ahLst/>
            <a:cxnLst/>
            <a:rect l="l" t="t" r="r" b="b"/>
            <a:pathLst>
              <a:path w="1397635" h="1473835">
                <a:moveTo>
                  <a:pt x="0" y="0"/>
                </a:moveTo>
                <a:lnTo>
                  <a:pt x="232856" y="0"/>
                </a:lnTo>
                <a:lnTo>
                  <a:pt x="582141" y="0"/>
                </a:lnTo>
                <a:lnTo>
                  <a:pt x="1397139" y="0"/>
                </a:lnTo>
                <a:lnTo>
                  <a:pt x="1397139" y="764057"/>
                </a:lnTo>
                <a:lnTo>
                  <a:pt x="1397139" y="1091511"/>
                </a:lnTo>
                <a:lnTo>
                  <a:pt x="1397139" y="1309813"/>
                </a:lnTo>
                <a:lnTo>
                  <a:pt x="582141" y="1309813"/>
                </a:lnTo>
                <a:lnTo>
                  <a:pt x="401229" y="1473736"/>
                </a:lnTo>
                <a:lnTo>
                  <a:pt x="232856" y="1309813"/>
                </a:lnTo>
                <a:lnTo>
                  <a:pt x="0" y="1309813"/>
                </a:lnTo>
                <a:lnTo>
                  <a:pt x="0" y="1091511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449584" y="2038434"/>
            <a:ext cx="841375" cy="7848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835"/>
              </a:spcBef>
            </a:pPr>
            <a:r>
              <a:rPr sz="1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2005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2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16271" y="4354067"/>
            <a:ext cx="871219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2009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26670">
              <a:lnSpc>
                <a:spcPct val="100000"/>
              </a:lnSpc>
              <a:spcBef>
                <a:spcPts val="1015"/>
              </a:spcBef>
            </a:pP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34548" y="3501469"/>
            <a:ext cx="9452610" cy="247015"/>
            <a:chOff x="934548" y="3501469"/>
            <a:chExt cx="9452610" cy="247015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1515" y="3528929"/>
              <a:ext cx="219125" cy="2191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8656" y="3524266"/>
              <a:ext cx="219125" cy="2191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7898" y="3501469"/>
              <a:ext cx="219125" cy="2191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548" y="3526749"/>
              <a:ext cx="219125" cy="219125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840562" y="1793420"/>
            <a:ext cx="1435735" cy="1511935"/>
            <a:chOff x="9840562" y="1793420"/>
            <a:chExt cx="1435735" cy="1511935"/>
          </a:xfrm>
        </p:grpSpPr>
        <p:sp>
          <p:nvSpPr>
            <p:cNvPr id="35" name="object 35"/>
            <p:cNvSpPr/>
            <p:nvPr/>
          </p:nvSpPr>
          <p:spPr>
            <a:xfrm>
              <a:off x="9859612" y="1812470"/>
              <a:ext cx="1397635" cy="1473835"/>
            </a:xfrm>
            <a:custGeom>
              <a:avLst/>
              <a:gdLst/>
              <a:ahLst/>
              <a:cxnLst/>
              <a:rect l="l" t="t" r="r" b="b"/>
              <a:pathLst>
                <a:path w="1397634" h="1473835">
                  <a:moveTo>
                    <a:pt x="1397138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232855" y="1309813"/>
                  </a:lnTo>
                  <a:lnTo>
                    <a:pt x="401229" y="1473735"/>
                  </a:lnTo>
                  <a:lnTo>
                    <a:pt x="582141" y="1309813"/>
                  </a:lnTo>
                  <a:lnTo>
                    <a:pt x="1397138" y="1309813"/>
                  </a:lnTo>
                  <a:lnTo>
                    <a:pt x="1397138" y="0"/>
                  </a:lnTo>
                  <a:close/>
                </a:path>
              </a:pathLst>
            </a:custGeom>
            <a:solidFill>
              <a:srgbClr val="9BC850">
                <a:alpha val="203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859612" y="1812470"/>
              <a:ext cx="1397635" cy="1473835"/>
            </a:xfrm>
            <a:custGeom>
              <a:avLst/>
              <a:gdLst/>
              <a:ahLst/>
              <a:cxnLst/>
              <a:rect l="l" t="t" r="r" b="b"/>
              <a:pathLst>
                <a:path w="1397634" h="1473835">
                  <a:moveTo>
                    <a:pt x="0" y="0"/>
                  </a:moveTo>
                  <a:lnTo>
                    <a:pt x="232856" y="0"/>
                  </a:lnTo>
                  <a:lnTo>
                    <a:pt x="582141" y="0"/>
                  </a:lnTo>
                  <a:lnTo>
                    <a:pt x="1397139" y="0"/>
                  </a:lnTo>
                  <a:lnTo>
                    <a:pt x="1397139" y="764057"/>
                  </a:lnTo>
                  <a:lnTo>
                    <a:pt x="1397139" y="1091511"/>
                  </a:lnTo>
                  <a:lnTo>
                    <a:pt x="1397139" y="1309813"/>
                  </a:lnTo>
                  <a:lnTo>
                    <a:pt x="582141" y="1309813"/>
                  </a:lnTo>
                  <a:lnTo>
                    <a:pt x="401229" y="1473736"/>
                  </a:lnTo>
                  <a:lnTo>
                    <a:pt x="232856" y="1309813"/>
                  </a:lnTo>
                  <a:lnTo>
                    <a:pt x="0" y="1309813"/>
                  </a:lnTo>
                  <a:lnTo>
                    <a:pt x="0" y="1091511"/>
                  </a:lnTo>
                  <a:lnTo>
                    <a:pt x="0" y="76405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984389" y="2020146"/>
            <a:ext cx="977265" cy="7848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835"/>
              </a:spcBef>
            </a:pPr>
            <a:r>
              <a:rPr sz="1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2019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12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4.0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Jakarta</a:t>
            </a:r>
            <a:r>
              <a:rPr sz="1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2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409" y="2375964"/>
            <a:ext cx="1637555" cy="17712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4350" y="2372335"/>
            <a:ext cx="1604387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4766" y="2244416"/>
            <a:ext cx="2032741" cy="20327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31945" y="4753355"/>
            <a:ext cx="10458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8242" y="517651"/>
            <a:ext cx="596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Session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Tracking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Solutions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2898" y="4753355"/>
            <a:ext cx="2364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Hidden</a:t>
            </a:r>
            <a:r>
              <a:rPr sz="2000" spc="-1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7491" y="4753355"/>
            <a:ext cx="1866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Rewriting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3424" y="1880557"/>
            <a:ext cx="7160259" cy="3796029"/>
          </a:xfrm>
          <a:custGeom>
            <a:avLst/>
            <a:gdLst/>
            <a:ahLst/>
            <a:cxnLst/>
            <a:rect l="l" t="t" r="r" b="b"/>
            <a:pathLst>
              <a:path w="7160259" h="3796029">
                <a:moveTo>
                  <a:pt x="7159924" y="0"/>
                </a:moveTo>
                <a:lnTo>
                  <a:pt x="0" y="0"/>
                </a:lnTo>
                <a:lnTo>
                  <a:pt x="0" y="3795623"/>
                </a:lnTo>
                <a:lnTo>
                  <a:pt x="7159924" y="3795623"/>
                </a:lnTo>
                <a:lnTo>
                  <a:pt x="7159924" y="0"/>
                </a:lnTo>
                <a:close/>
              </a:path>
            </a:pathLst>
          </a:custGeom>
          <a:solidFill>
            <a:srgbClr val="FFFFFF">
              <a:alpha val="721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2925" y="2196084"/>
            <a:ext cx="6690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05A28"/>
                </a:solidFill>
              </a:rPr>
              <a:t>Mechanisms</a:t>
            </a:r>
            <a:r>
              <a:rPr sz="3200" spc="-175" dirty="0">
                <a:solidFill>
                  <a:srgbClr val="F05A28"/>
                </a:solidFill>
              </a:rPr>
              <a:t> </a:t>
            </a:r>
            <a:r>
              <a:rPr sz="3200" spc="45" dirty="0">
                <a:solidFill>
                  <a:srgbClr val="F05A28"/>
                </a:solidFill>
              </a:rPr>
              <a:t>for</a:t>
            </a:r>
            <a:r>
              <a:rPr sz="3200" spc="-165" dirty="0">
                <a:solidFill>
                  <a:srgbClr val="F05A28"/>
                </a:solidFill>
              </a:rPr>
              <a:t> </a:t>
            </a:r>
            <a:r>
              <a:rPr sz="3200" spc="-20" dirty="0">
                <a:solidFill>
                  <a:srgbClr val="F05A28"/>
                </a:solidFill>
              </a:rPr>
              <a:t>Session</a:t>
            </a:r>
            <a:r>
              <a:rPr sz="3200" spc="-170" dirty="0">
                <a:solidFill>
                  <a:srgbClr val="F05A28"/>
                </a:solidFill>
              </a:rPr>
              <a:t> </a:t>
            </a:r>
            <a:r>
              <a:rPr sz="3200" spc="25" dirty="0">
                <a:solidFill>
                  <a:srgbClr val="F05A28"/>
                </a:solidFill>
              </a:rPr>
              <a:t>Timeout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21843" y="2670556"/>
            <a:ext cx="4523105" cy="25431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4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HttpSession.invalidate()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5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configured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598805" lvl="1" indent="-287020">
              <a:lnSpc>
                <a:spcPct val="100000"/>
              </a:lnSpc>
              <a:spcBef>
                <a:spcPts val="550"/>
              </a:spcBef>
              <a:buSzPct val="75000"/>
              <a:buFont typeface="Lucida Sans Unicode" panose="020B0602030504020204"/>
              <a:buChar char="•"/>
              <a:tabLst>
                <a:tab pos="598170" algn="l"/>
                <a:tab pos="598805" algn="l"/>
              </a:tabLst>
            </a:pPr>
            <a:r>
              <a:rPr sz="28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30</a:t>
            </a:r>
            <a:r>
              <a:rPr sz="2800" spc="-1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min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8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Web.xml</a:t>
            </a:r>
            <a:r>
              <a:rPr sz="2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configured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5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8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r>
              <a:rPr sz="28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5470" y="1680913"/>
            <a:ext cx="3010861" cy="34726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944371"/>
            <a:ext cx="497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The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Servlet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Programming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Model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5" dirty="0"/>
              <a:t>Servlets</a:t>
            </a:r>
            <a:r>
              <a:rPr spc="-120" dirty="0"/>
              <a:t> </a:t>
            </a:r>
            <a:r>
              <a:rPr spc="-60" dirty="0"/>
              <a:t>are</a:t>
            </a:r>
            <a:r>
              <a:rPr spc="-114" dirty="0"/>
              <a:t> </a:t>
            </a:r>
            <a:r>
              <a:rPr spc="-5" dirty="0"/>
              <a:t>derived</a:t>
            </a:r>
            <a:r>
              <a:rPr spc="-125" dirty="0"/>
              <a:t> </a:t>
            </a:r>
            <a:r>
              <a:rPr spc="-10" dirty="0"/>
              <a:t>from</a:t>
            </a:r>
            <a:r>
              <a:rPr spc="-120" dirty="0"/>
              <a:t> </a:t>
            </a:r>
            <a:r>
              <a:rPr spc="-5" dirty="0"/>
              <a:t>HttpServlet</a:t>
            </a:r>
            <a:endParaRPr spc="-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0" dirty="0"/>
              <a:t>Servlet</a:t>
            </a:r>
            <a:r>
              <a:rPr spc="-140" dirty="0"/>
              <a:t> </a:t>
            </a:r>
            <a:r>
              <a:rPr spc="25" dirty="0"/>
              <a:t>doGet(</a:t>
            </a:r>
            <a:r>
              <a:rPr spc="-145" dirty="0"/>
              <a:t> </a:t>
            </a:r>
            <a:r>
              <a:rPr spc="-50" dirty="0"/>
              <a:t>)</a:t>
            </a:r>
            <a:endParaRPr spc="-50" dirty="0"/>
          </a:p>
          <a:p>
            <a:pPr marL="301625" indent="-288925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HttpServletRequest</a:t>
            </a:r>
            <a:endParaRPr spc="-5" dirty="0"/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dirty="0"/>
              <a:t>HttpServletResponse</a:t>
            </a:r>
            <a:endParaRPr dirty="0"/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ServletContext</a:t>
            </a:r>
            <a:endParaRPr spc="-15" dirty="0"/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0" dirty="0"/>
              <a:t>HttpSession</a:t>
            </a:r>
            <a:endParaRPr spc="-10" dirty="0"/>
          </a:p>
          <a:p>
            <a:pPr marL="301625" marR="223520" indent="-288925">
              <a:lnSpc>
                <a:spcPts val="2810"/>
              </a:lnSpc>
              <a:spcBef>
                <a:spcPts val="75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5" dirty="0"/>
              <a:t>Servlets</a:t>
            </a:r>
            <a:r>
              <a:rPr spc="-114" dirty="0"/>
              <a:t> </a:t>
            </a:r>
            <a:r>
              <a:rPr spc="-60" dirty="0"/>
              <a:t>are</a:t>
            </a:r>
            <a:r>
              <a:rPr spc="-114" dirty="0"/>
              <a:t> </a:t>
            </a:r>
            <a:r>
              <a:rPr spc="-40" dirty="0"/>
              <a:t>usually</a:t>
            </a:r>
            <a:r>
              <a:rPr spc="-125" dirty="0"/>
              <a:t> </a:t>
            </a:r>
            <a:r>
              <a:rPr spc="-60" dirty="0"/>
              <a:t>single,</a:t>
            </a:r>
            <a:r>
              <a:rPr spc="-120" dirty="0"/>
              <a:t> </a:t>
            </a:r>
            <a:r>
              <a:rPr spc="-65" dirty="0"/>
              <a:t>stateless, </a:t>
            </a:r>
            <a:r>
              <a:rPr spc="-830" dirty="0"/>
              <a:t> </a:t>
            </a:r>
            <a:r>
              <a:rPr dirty="0"/>
              <a:t>concurrent</a:t>
            </a:r>
            <a:r>
              <a:rPr spc="-120" dirty="0"/>
              <a:t> </a:t>
            </a:r>
            <a:r>
              <a:rPr spc="-25" dirty="0"/>
              <a:t>instances</a:t>
            </a:r>
            <a:endParaRPr spc="-25" dirty="0"/>
          </a:p>
          <a:p>
            <a:pPr marL="301625" indent="-288925">
              <a:lnSpc>
                <a:spcPct val="100000"/>
              </a:lnSpc>
              <a:spcBef>
                <a:spcPts val="54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95" dirty="0"/>
              <a:t>Next:</a:t>
            </a:r>
            <a:endParaRPr spc="-95" dirty="0"/>
          </a:p>
          <a:p>
            <a:pPr marL="915670" lvl="1" indent="-317500">
              <a:lnSpc>
                <a:spcPct val="100000"/>
              </a:lnSpc>
              <a:spcBef>
                <a:spcPts val="625"/>
              </a:spcBef>
              <a:buSzPct val="75000"/>
              <a:buFont typeface="Wingdings" panose="05000000000000000000"/>
              <a:buChar char=""/>
              <a:tabLst>
                <a:tab pos="915035" algn="l"/>
                <a:tab pos="91503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18" y="1830928"/>
            <a:ext cx="1156970" cy="1492250"/>
          </a:xfrm>
          <a:custGeom>
            <a:avLst/>
            <a:gdLst/>
            <a:ahLst/>
            <a:cxnLst/>
            <a:rect l="l" t="t" r="r" b="b"/>
            <a:pathLst>
              <a:path w="1156970" h="1492250">
                <a:moveTo>
                  <a:pt x="0" y="0"/>
                </a:moveTo>
                <a:lnTo>
                  <a:pt x="192807" y="0"/>
                </a:lnTo>
                <a:lnTo>
                  <a:pt x="482019" y="0"/>
                </a:lnTo>
                <a:lnTo>
                  <a:pt x="1156849" y="0"/>
                </a:lnTo>
                <a:lnTo>
                  <a:pt x="1156849" y="764057"/>
                </a:lnTo>
                <a:lnTo>
                  <a:pt x="1156849" y="1091511"/>
                </a:lnTo>
                <a:lnTo>
                  <a:pt x="1156849" y="1309813"/>
                </a:lnTo>
                <a:lnTo>
                  <a:pt x="482019" y="1309813"/>
                </a:lnTo>
                <a:lnTo>
                  <a:pt x="333936" y="1492047"/>
                </a:lnTo>
                <a:lnTo>
                  <a:pt x="192807" y="1309813"/>
                </a:lnTo>
                <a:lnTo>
                  <a:pt x="0" y="1309813"/>
                </a:lnTo>
                <a:lnTo>
                  <a:pt x="0" y="1091511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3995" y="2143353"/>
            <a:ext cx="7357109" cy="7073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"/>
              </a:spcBef>
              <a:tabLst>
                <a:tab pos="1534160" algn="l"/>
                <a:tab pos="3625850" algn="l"/>
                <a:tab pos="6578600" algn="l"/>
              </a:tabLst>
            </a:pPr>
            <a:r>
              <a:rPr sz="2100" spc="-7" baseline="-6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100" spc="-97" baseline="-6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104" baseline="-6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1996	</a:t>
            </a:r>
            <a:r>
              <a:rPr sz="1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June</a:t>
            </a:r>
            <a:r>
              <a:rPr sz="1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1997	</a:t>
            </a:r>
            <a:r>
              <a:rPr sz="1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2005	</a:t>
            </a:r>
            <a:r>
              <a:rPr sz="1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2013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tabLst>
                <a:tab pos="1534160" algn="l"/>
                <a:tab pos="3617595" algn="l"/>
                <a:tab pos="6571615" algn="l"/>
              </a:tabLst>
            </a:pPr>
            <a:r>
              <a:rPr sz="1800" spc="82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82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2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2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2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800" spc="60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7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2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baseline="-1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2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-2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2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2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-2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tabLst>
                <a:tab pos="1534160" algn="l"/>
                <a:tab pos="3617595" algn="l"/>
                <a:tab pos="6571615" algn="l"/>
              </a:tabLst>
            </a:pPr>
            <a:r>
              <a:rPr sz="1800" spc="44" baseline="-1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44" baseline="-1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7" baseline="-1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44" baseline="-1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2" baseline="-1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baseline="-1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2" baseline="-1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baseline="-1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6515" y="3509431"/>
            <a:ext cx="10025380" cy="238760"/>
            <a:chOff x="1056515" y="3509431"/>
            <a:chExt cx="10025380" cy="238760"/>
          </a:xfrm>
        </p:grpSpPr>
        <p:sp>
          <p:nvSpPr>
            <p:cNvPr id="5" name="object 5"/>
            <p:cNvSpPr/>
            <p:nvPr/>
          </p:nvSpPr>
          <p:spPr>
            <a:xfrm>
              <a:off x="1056515" y="3612720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88" y="38100"/>
                  </a:lnTo>
                  <a:lnTo>
                    <a:pt x="26503" y="36602"/>
                  </a:lnTo>
                  <a:lnTo>
                    <a:pt x="32558" y="32520"/>
                  </a:lnTo>
                  <a:lnTo>
                    <a:pt x="36641" y="26464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4"/>
                  </a:lnTo>
                  <a:lnTo>
                    <a:pt x="81817" y="32520"/>
                  </a:lnTo>
                  <a:lnTo>
                    <a:pt x="87872" y="36602"/>
                  </a:lnTo>
                  <a:lnTo>
                    <a:pt x="95326" y="38100"/>
                  </a:lnTo>
                  <a:lnTo>
                    <a:pt x="102741" y="36602"/>
                  </a:lnTo>
                  <a:lnTo>
                    <a:pt x="108796" y="32520"/>
                  </a:lnTo>
                  <a:lnTo>
                    <a:pt x="112879" y="26464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4"/>
                  </a:lnTo>
                  <a:lnTo>
                    <a:pt x="158055" y="32520"/>
                  </a:lnTo>
                  <a:lnTo>
                    <a:pt x="164111" y="36602"/>
                  </a:lnTo>
                  <a:lnTo>
                    <a:pt x="171564" y="38100"/>
                  </a:lnTo>
                  <a:lnTo>
                    <a:pt x="178979" y="36602"/>
                  </a:lnTo>
                  <a:lnTo>
                    <a:pt x="185034" y="32520"/>
                  </a:lnTo>
                  <a:lnTo>
                    <a:pt x="189117" y="26464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4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4"/>
                  </a:lnTo>
                  <a:lnTo>
                    <a:pt x="234294" y="32520"/>
                  </a:lnTo>
                  <a:lnTo>
                    <a:pt x="240349" y="36602"/>
                  </a:lnTo>
                  <a:lnTo>
                    <a:pt x="247802" y="38100"/>
                  </a:lnTo>
                  <a:lnTo>
                    <a:pt x="255217" y="36602"/>
                  </a:lnTo>
                  <a:lnTo>
                    <a:pt x="261273" y="32520"/>
                  </a:lnTo>
                  <a:lnTo>
                    <a:pt x="265355" y="26464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3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2" y="0"/>
                  </a:moveTo>
                  <a:lnTo>
                    <a:pt x="316587" y="1497"/>
                  </a:lnTo>
                  <a:lnTo>
                    <a:pt x="310532" y="5579"/>
                  </a:lnTo>
                  <a:lnTo>
                    <a:pt x="306449" y="11635"/>
                  </a:lnTo>
                  <a:lnTo>
                    <a:pt x="304952" y="19050"/>
                  </a:lnTo>
                  <a:lnTo>
                    <a:pt x="306449" y="26464"/>
                  </a:lnTo>
                  <a:lnTo>
                    <a:pt x="310532" y="32520"/>
                  </a:lnTo>
                  <a:lnTo>
                    <a:pt x="316587" y="36602"/>
                  </a:lnTo>
                  <a:lnTo>
                    <a:pt x="324041" y="38100"/>
                  </a:lnTo>
                  <a:lnTo>
                    <a:pt x="331455" y="36602"/>
                  </a:lnTo>
                  <a:lnTo>
                    <a:pt x="337511" y="32520"/>
                  </a:lnTo>
                  <a:lnTo>
                    <a:pt x="341593" y="26464"/>
                  </a:lnTo>
                  <a:lnTo>
                    <a:pt x="343091" y="19050"/>
                  </a:lnTo>
                  <a:lnTo>
                    <a:pt x="341593" y="11635"/>
                  </a:lnTo>
                  <a:lnTo>
                    <a:pt x="337511" y="5579"/>
                  </a:lnTo>
                  <a:lnTo>
                    <a:pt x="331455" y="1497"/>
                  </a:lnTo>
                  <a:lnTo>
                    <a:pt x="324002" y="0"/>
                  </a:lnTo>
                  <a:close/>
                </a:path>
                <a:path w="10025380" h="38100">
                  <a:moveTo>
                    <a:pt x="400241" y="0"/>
                  </a:moveTo>
                  <a:lnTo>
                    <a:pt x="392825" y="1497"/>
                  </a:lnTo>
                  <a:lnTo>
                    <a:pt x="386770" y="5579"/>
                  </a:lnTo>
                  <a:lnTo>
                    <a:pt x="382687" y="11635"/>
                  </a:lnTo>
                  <a:lnTo>
                    <a:pt x="381191" y="19050"/>
                  </a:lnTo>
                  <a:lnTo>
                    <a:pt x="382687" y="26464"/>
                  </a:lnTo>
                  <a:lnTo>
                    <a:pt x="386770" y="32520"/>
                  </a:lnTo>
                  <a:lnTo>
                    <a:pt x="392825" y="36602"/>
                  </a:lnTo>
                  <a:lnTo>
                    <a:pt x="400279" y="38100"/>
                  </a:lnTo>
                  <a:lnTo>
                    <a:pt x="407694" y="36602"/>
                  </a:lnTo>
                  <a:lnTo>
                    <a:pt x="413749" y="32520"/>
                  </a:lnTo>
                  <a:lnTo>
                    <a:pt x="417832" y="26464"/>
                  </a:lnTo>
                  <a:lnTo>
                    <a:pt x="419329" y="19050"/>
                  </a:lnTo>
                  <a:lnTo>
                    <a:pt x="417832" y="11635"/>
                  </a:lnTo>
                  <a:lnTo>
                    <a:pt x="413749" y="5579"/>
                  </a:lnTo>
                  <a:lnTo>
                    <a:pt x="407694" y="1497"/>
                  </a:lnTo>
                  <a:lnTo>
                    <a:pt x="400241" y="0"/>
                  </a:lnTo>
                  <a:close/>
                </a:path>
                <a:path w="10025380" h="38100">
                  <a:moveTo>
                    <a:pt x="476479" y="0"/>
                  </a:moveTo>
                  <a:lnTo>
                    <a:pt x="469063" y="1497"/>
                  </a:lnTo>
                  <a:lnTo>
                    <a:pt x="463008" y="5579"/>
                  </a:lnTo>
                  <a:lnTo>
                    <a:pt x="458926" y="11635"/>
                  </a:lnTo>
                  <a:lnTo>
                    <a:pt x="457429" y="19050"/>
                  </a:lnTo>
                  <a:lnTo>
                    <a:pt x="458926" y="26464"/>
                  </a:lnTo>
                  <a:lnTo>
                    <a:pt x="463008" y="32520"/>
                  </a:lnTo>
                  <a:lnTo>
                    <a:pt x="469063" y="36602"/>
                  </a:lnTo>
                  <a:lnTo>
                    <a:pt x="476517" y="38100"/>
                  </a:lnTo>
                  <a:lnTo>
                    <a:pt x="483932" y="36602"/>
                  </a:lnTo>
                  <a:lnTo>
                    <a:pt x="489987" y="32520"/>
                  </a:lnTo>
                  <a:lnTo>
                    <a:pt x="494070" y="26464"/>
                  </a:lnTo>
                  <a:lnTo>
                    <a:pt x="495567" y="19050"/>
                  </a:lnTo>
                  <a:lnTo>
                    <a:pt x="494070" y="11635"/>
                  </a:lnTo>
                  <a:lnTo>
                    <a:pt x="489987" y="5579"/>
                  </a:lnTo>
                  <a:lnTo>
                    <a:pt x="483932" y="1497"/>
                  </a:lnTo>
                  <a:lnTo>
                    <a:pt x="476479" y="0"/>
                  </a:lnTo>
                  <a:close/>
                </a:path>
                <a:path w="10025380" h="38100">
                  <a:moveTo>
                    <a:pt x="552717" y="0"/>
                  </a:moveTo>
                  <a:lnTo>
                    <a:pt x="545301" y="1497"/>
                  </a:lnTo>
                  <a:lnTo>
                    <a:pt x="539246" y="5579"/>
                  </a:lnTo>
                  <a:lnTo>
                    <a:pt x="535164" y="11635"/>
                  </a:lnTo>
                  <a:lnTo>
                    <a:pt x="533667" y="19050"/>
                  </a:lnTo>
                  <a:lnTo>
                    <a:pt x="535164" y="26464"/>
                  </a:lnTo>
                  <a:lnTo>
                    <a:pt x="539246" y="32520"/>
                  </a:lnTo>
                  <a:lnTo>
                    <a:pt x="545301" y="36602"/>
                  </a:lnTo>
                  <a:lnTo>
                    <a:pt x="552755" y="38100"/>
                  </a:lnTo>
                  <a:lnTo>
                    <a:pt x="560170" y="36602"/>
                  </a:lnTo>
                  <a:lnTo>
                    <a:pt x="566225" y="32520"/>
                  </a:lnTo>
                  <a:lnTo>
                    <a:pt x="570308" y="26464"/>
                  </a:lnTo>
                  <a:lnTo>
                    <a:pt x="571805" y="19050"/>
                  </a:lnTo>
                  <a:lnTo>
                    <a:pt x="570308" y="11635"/>
                  </a:lnTo>
                  <a:lnTo>
                    <a:pt x="566225" y="5579"/>
                  </a:lnTo>
                  <a:lnTo>
                    <a:pt x="560170" y="1497"/>
                  </a:lnTo>
                  <a:lnTo>
                    <a:pt x="552717" y="0"/>
                  </a:lnTo>
                  <a:close/>
                </a:path>
                <a:path w="10025380" h="38100">
                  <a:moveTo>
                    <a:pt x="628955" y="0"/>
                  </a:moveTo>
                  <a:lnTo>
                    <a:pt x="621539" y="1497"/>
                  </a:lnTo>
                  <a:lnTo>
                    <a:pt x="615484" y="5579"/>
                  </a:lnTo>
                  <a:lnTo>
                    <a:pt x="611402" y="11635"/>
                  </a:lnTo>
                  <a:lnTo>
                    <a:pt x="609905" y="19050"/>
                  </a:lnTo>
                  <a:lnTo>
                    <a:pt x="611402" y="26464"/>
                  </a:lnTo>
                  <a:lnTo>
                    <a:pt x="615484" y="32520"/>
                  </a:lnTo>
                  <a:lnTo>
                    <a:pt x="621539" y="36602"/>
                  </a:lnTo>
                  <a:lnTo>
                    <a:pt x="628993" y="38100"/>
                  </a:lnTo>
                  <a:lnTo>
                    <a:pt x="636408" y="36602"/>
                  </a:lnTo>
                  <a:lnTo>
                    <a:pt x="642463" y="32520"/>
                  </a:lnTo>
                  <a:lnTo>
                    <a:pt x="646546" y="26464"/>
                  </a:lnTo>
                  <a:lnTo>
                    <a:pt x="648043" y="19050"/>
                  </a:lnTo>
                  <a:lnTo>
                    <a:pt x="646546" y="11635"/>
                  </a:lnTo>
                  <a:lnTo>
                    <a:pt x="642463" y="5579"/>
                  </a:lnTo>
                  <a:lnTo>
                    <a:pt x="636408" y="1497"/>
                  </a:lnTo>
                  <a:lnTo>
                    <a:pt x="628955" y="0"/>
                  </a:lnTo>
                  <a:close/>
                </a:path>
                <a:path w="10025380" h="38100">
                  <a:moveTo>
                    <a:pt x="705193" y="0"/>
                  </a:moveTo>
                  <a:lnTo>
                    <a:pt x="697777" y="1497"/>
                  </a:lnTo>
                  <a:lnTo>
                    <a:pt x="691722" y="5579"/>
                  </a:lnTo>
                  <a:lnTo>
                    <a:pt x="687640" y="11635"/>
                  </a:lnTo>
                  <a:lnTo>
                    <a:pt x="686143" y="19050"/>
                  </a:lnTo>
                  <a:lnTo>
                    <a:pt x="687640" y="26464"/>
                  </a:lnTo>
                  <a:lnTo>
                    <a:pt x="691722" y="32520"/>
                  </a:lnTo>
                  <a:lnTo>
                    <a:pt x="697777" y="36602"/>
                  </a:lnTo>
                  <a:lnTo>
                    <a:pt x="705231" y="38100"/>
                  </a:lnTo>
                  <a:lnTo>
                    <a:pt x="712646" y="36602"/>
                  </a:lnTo>
                  <a:lnTo>
                    <a:pt x="718701" y="32520"/>
                  </a:lnTo>
                  <a:lnTo>
                    <a:pt x="722784" y="26464"/>
                  </a:lnTo>
                  <a:lnTo>
                    <a:pt x="724281" y="19050"/>
                  </a:lnTo>
                  <a:lnTo>
                    <a:pt x="722784" y="11635"/>
                  </a:lnTo>
                  <a:lnTo>
                    <a:pt x="718701" y="5579"/>
                  </a:lnTo>
                  <a:lnTo>
                    <a:pt x="712646" y="1497"/>
                  </a:lnTo>
                  <a:lnTo>
                    <a:pt x="705193" y="0"/>
                  </a:lnTo>
                  <a:close/>
                </a:path>
                <a:path w="10025380" h="38100">
                  <a:moveTo>
                    <a:pt x="781431" y="0"/>
                  </a:moveTo>
                  <a:lnTo>
                    <a:pt x="774015" y="1497"/>
                  </a:lnTo>
                  <a:lnTo>
                    <a:pt x="767960" y="5579"/>
                  </a:lnTo>
                  <a:lnTo>
                    <a:pt x="763878" y="11635"/>
                  </a:lnTo>
                  <a:lnTo>
                    <a:pt x="762381" y="19050"/>
                  </a:lnTo>
                  <a:lnTo>
                    <a:pt x="763878" y="26464"/>
                  </a:lnTo>
                  <a:lnTo>
                    <a:pt x="767960" y="32520"/>
                  </a:lnTo>
                  <a:lnTo>
                    <a:pt x="774015" y="36602"/>
                  </a:lnTo>
                  <a:lnTo>
                    <a:pt x="781469" y="38100"/>
                  </a:lnTo>
                  <a:lnTo>
                    <a:pt x="788884" y="36602"/>
                  </a:lnTo>
                  <a:lnTo>
                    <a:pt x="794939" y="32520"/>
                  </a:lnTo>
                  <a:lnTo>
                    <a:pt x="799022" y="26464"/>
                  </a:lnTo>
                  <a:lnTo>
                    <a:pt x="800519" y="19050"/>
                  </a:lnTo>
                  <a:lnTo>
                    <a:pt x="799022" y="11635"/>
                  </a:lnTo>
                  <a:lnTo>
                    <a:pt x="794939" y="5579"/>
                  </a:lnTo>
                  <a:lnTo>
                    <a:pt x="788884" y="1497"/>
                  </a:lnTo>
                  <a:lnTo>
                    <a:pt x="781431" y="0"/>
                  </a:lnTo>
                  <a:close/>
                </a:path>
                <a:path w="10025380" h="38100">
                  <a:moveTo>
                    <a:pt x="857669" y="0"/>
                  </a:moveTo>
                  <a:lnTo>
                    <a:pt x="850254" y="1497"/>
                  </a:lnTo>
                  <a:lnTo>
                    <a:pt x="844198" y="5579"/>
                  </a:lnTo>
                  <a:lnTo>
                    <a:pt x="840116" y="11635"/>
                  </a:lnTo>
                  <a:lnTo>
                    <a:pt x="838619" y="19050"/>
                  </a:lnTo>
                  <a:lnTo>
                    <a:pt x="840116" y="26464"/>
                  </a:lnTo>
                  <a:lnTo>
                    <a:pt x="844198" y="32520"/>
                  </a:lnTo>
                  <a:lnTo>
                    <a:pt x="850254" y="36602"/>
                  </a:lnTo>
                  <a:lnTo>
                    <a:pt x="857707" y="38100"/>
                  </a:lnTo>
                  <a:lnTo>
                    <a:pt x="865122" y="36602"/>
                  </a:lnTo>
                  <a:lnTo>
                    <a:pt x="871177" y="32520"/>
                  </a:lnTo>
                  <a:lnTo>
                    <a:pt x="875260" y="26464"/>
                  </a:lnTo>
                  <a:lnTo>
                    <a:pt x="876757" y="19050"/>
                  </a:lnTo>
                  <a:lnTo>
                    <a:pt x="875260" y="11635"/>
                  </a:lnTo>
                  <a:lnTo>
                    <a:pt x="871177" y="5579"/>
                  </a:lnTo>
                  <a:lnTo>
                    <a:pt x="865122" y="1497"/>
                  </a:lnTo>
                  <a:lnTo>
                    <a:pt x="857669" y="0"/>
                  </a:lnTo>
                  <a:close/>
                </a:path>
                <a:path w="10025380" h="38100">
                  <a:moveTo>
                    <a:pt x="933907" y="0"/>
                  </a:moveTo>
                  <a:lnTo>
                    <a:pt x="926492" y="1497"/>
                  </a:lnTo>
                  <a:lnTo>
                    <a:pt x="920436" y="5579"/>
                  </a:lnTo>
                  <a:lnTo>
                    <a:pt x="916354" y="11635"/>
                  </a:lnTo>
                  <a:lnTo>
                    <a:pt x="914857" y="19050"/>
                  </a:lnTo>
                  <a:lnTo>
                    <a:pt x="916354" y="26464"/>
                  </a:lnTo>
                  <a:lnTo>
                    <a:pt x="920436" y="32520"/>
                  </a:lnTo>
                  <a:lnTo>
                    <a:pt x="926492" y="36602"/>
                  </a:lnTo>
                  <a:lnTo>
                    <a:pt x="933945" y="38100"/>
                  </a:lnTo>
                  <a:lnTo>
                    <a:pt x="941360" y="36602"/>
                  </a:lnTo>
                  <a:lnTo>
                    <a:pt x="947416" y="32520"/>
                  </a:lnTo>
                  <a:lnTo>
                    <a:pt x="951498" y="26464"/>
                  </a:lnTo>
                  <a:lnTo>
                    <a:pt x="952995" y="19050"/>
                  </a:lnTo>
                  <a:lnTo>
                    <a:pt x="951498" y="11635"/>
                  </a:lnTo>
                  <a:lnTo>
                    <a:pt x="947416" y="5579"/>
                  </a:lnTo>
                  <a:lnTo>
                    <a:pt x="941360" y="1497"/>
                  </a:lnTo>
                  <a:lnTo>
                    <a:pt x="933907" y="0"/>
                  </a:lnTo>
                  <a:close/>
                </a:path>
                <a:path w="10025380" h="38100">
                  <a:moveTo>
                    <a:pt x="1010145" y="0"/>
                  </a:moveTo>
                  <a:lnTo>
                    <a:pt x="1002730" y="1497"/>
                  </a:lnTo>
                  <a:lnTo>
                    <a:pt x="996675" y="5579"/>
                  </a:lnTo>
                  <a:lnTo>
                    <a:pt x="992592" y="11635"/>
                  </a:lnTo>
                  <a:lnTo>
                    <a:pt x="991095" y="19050"/>
                  </a:lnTo>
                  <a:lnTo>
                    <a:pt x="992592" y="26464"/>
                  </a:lnTo>
                  <a:lnTo>
                    <a:pt x="996675" y="32520"/>
                  </a:lnTo>
                  <a:lnTo>
                    <a:pt x="1002730" y="36602"/>
                  </a:lnTo>
                  <a:lnTo>
                    <a:pt x="1010183" y="38100"/>
                  </a:lnTo>
                  <a:lnTo>
                    <a:pt x="1017598" y="36602"/>
                  </a:lnTo>
                  <a:lnTo>
                    <a:pt x="1023654" y="32520"/>
                  </a:lnTo>
                  <a:lnTo>
                    <a:pt x="1027736" y="26464"/>
                  </a:lnTo>
                  <a:lnTo>
                    <a:pt x="1029233" y="19050"/>
                  </a:lnTo>
                  <a:lnTo>
                    <a:pt x="1027736" y="11635"/>
                  </a:lnTo>
                  <a:lnTo>
                    <a:pt x="1023654" y="5579"/>
                  </a:lnTo>
                  <a:lnTo>
                    <a:pt x="1017598" y="1497"/>
                  </a:lnTo>
                  <a:lnTo>
                    <a:pt x="1010145" y="0"/>
                  </a:lnTo>
                  <a:close/>
                </a:path>
                <a:path w="10025380" h="38100">
                  <a:moveTo>
                    <a:pt x="1086383" y="0"/>
                  </a:moveTo>
                  <a:lnTo>
                    <a:pt x="1078968" y="1497"/>
                  </a:lnTo>
                  <a:lnTo>
                    <a:pt x="1072913" y="5579"/>
                  </a:lnTo>
                  <a:lnTo>
                    <a:pt x="1068830" y="11635"/>
                  </a:lnTo>
                  <a:lnTo>
                    <a:pt x="1067333" y="19050"/>
                  </a:lnTo>
                  <a:lnTo>
                    <a:pt x="1068830" y="26464"/>
                  </a:lnTo>
                  <a:lnTo>
                    <a:pt x="1072913" y="32520"/>
                  </a:lnTo>
                  <a:lnTo>
                    <a:pt x="1078968" y="36602"/>
                  </a:lnTo>
                  <a:lnTo>
                    <a:pt x="1086422" y="38100"/>
                  </a:lnTo>
                  <a:lnTo>
                    <a:pt x="1093836" y="36602"/>
                  </a:lnTo>
                  <a:lnTo>
                    <a:pt x="1099892" y="32520"/>
                  </a:lnTo>
                  <a:lnTo>
                    <a:pt x="1103974" y="26464"/>
                  </a:lnTo>
                  <a:lnTo>
                    <a:pt x="1105472" y="19050"/>
                  </a:lnTo>
                  <a:lnTo>
                    <a:pt x="1103974" y="11635"/>
                  </a:lnTo>
                  <a:lnTo>
                    <a:pt x="1099892" y="5579"/>
                  </a:lnTo>
                  <a:lnTo>
                    <a:pt x="1093836" y="1497"/>
                  </a:lnTo>
                  <a:lnTo>
                    <a:pt x="1086383" y="0"/>
                  </a:lnTo>
                  <a:close/>
                </a:path>
                <a:path w="10025380" h="38100">
                  <a:moveTo>
                    <a:pt x="1162622" y="0"/>
                  </a:moveTo>
                  <a:lnTo>
                    <a:pt x="1155206" y="1497"/>
                  </a:lnTo>
                  <a:lnTo>
                    <a:pt x="1149151" y="5579"/>
                  </a:lnTo>
                  <a:lnTo>
                    <a:pt x="1145068" y="11635"/>
                  </a:lnTo>
                  <a:lnTo>
                    <a:pt x="1143572" y="19050"/>
                  </a:lnTo>
                  <a:lnTo>
                    <a:pt x="1145068" y="26464"/>
                  </a:lnTo>
                  <a:lnTo>
                    <a:pt x="1149151" y="32520"/>
                  </a:lnTo>
                  <a:lnTo>
                    <a:pt x="1155206" y="36602"/>
                  </a:lnTo>
                  <a:lnTo>
                    <a:pt x="1162660" y="38100"/>
                  </a:lnTo>
                  <a:lnTo>
                    <a:pt x="1170075" y="36602"/>
                  </a:lnTo>
                  <a:lnTo>
                    <a:pt x="1176130" y="32520"/>
                  </a:lnTo>
                  <a:lnTo>
                    <a:pt x="1180213" y="26464"/>
                  </a:lnTo>
                  <a:lnTo>
                    <a:pt x="1181710" y="19050"/>
                  </a:lnTo>
                  <a:lnTo>
                    <a:pt x="1180213" y="11635"/>
                  </a:lnTo>
                  <a:lnTo>
                    <a:pt x="1176130" y="5579"/>
                  </a:lnTo>
                  <a:lnTo>
                    <a:pt x="1170075" y="1497"/>
                  </a:lnTo>
                  <a:lnTo>
                    <a:pt x="1162622" y="0"/>
                  </a:lnTo>
                  <a:close/>
                </a:path>
                <a:path w="10025380" h="38100">
                  <a:moveTo>
                    <a:pt x="1238860" y="0"/>
                  </a:moveTo>
                  <a:lnTo>
                    <a:pt x="1231444" y="1497"/>
                  </a:lnTo>
                  <a:lnTo>
                    <a:pt x="1225389" y="5579"/>
                  </a:lnTo>
                  <a:lnTo>
                    <a:pt x="1221307" y="11635"/>
                  </a:lnTo>
                  <a:lnTo>
                    <a:pt x="1219810" y="19050"/>
                  </a:lnTo>
                  <a:lnTo>
                    <a:pt x="1221307" y="26464"/>
                  </a:lnTo>
                  <a:lnTo>
                    <a:pt x="1225389" y="32520"/>
                  </a:lnTo>
                  <a:lnTo>
                    <a:pt x="1231444" y="36602"/>
                  </a:lnTo>
                  <a:lnTo>
                    <a:pt x="1238898" y="38100"/>
                  </a:lnTo>
                  <a:lnTo>
                    <a:pt x="1246313" y="36602"/>
                  </a:lnTo>
                  <a:lnTo>
                    <a:pt x="1252368" y="32520"/>
                  </a:lnTo>
                  <a:lnTo>
                    <a:pt x="1256451" y="26464"/>
                  </a:lnTo>
                  <a:lnTo>
                    <a:pt x="1257948" y="19050"/>
                  </a:lnTo>
                  <a:lnTo>
                    <a:pt x="1256451" y="11635"/>
                  </a:lnTo>
                  <a:lnTo>
                    <a:pt x="1252368" y="5579"/>
                  </a:lnTo>
                  <a:lnTo>
                    <a:pt x="1246313" y="1497"/>
                  </a:lnTo>
                  <a:lnTo>
                    <a:pt x="1238860" y="0"/>
                  </a:lnTo>
                  <a:close/>
                </a:path>
                <a:path w="10025380" h="38100">
                  <a:moveTo>
                    <a:pt x="1315098" y="0"/>
                  </a:moveTo>
                  <a:lnTo>
                    <a:pt x="1307682" y="1497"/>
                  </a:lnTo>
                  <a:lnTo>
                    <a:pt x="1301627" y="5579"/>
                  </a:lnTo>
                  <a:lnTo>
                    <a:pt x="1297545" y="11635"/>
                  </a:lnTo>
                  <a:lnTo>
                    <a:pt x="1296048" y="19050"/>
                  </a:lnTo>
                  <a:lnTo>
                    <a:pt x="1297545" y="26464"/>
                  </a:lnTo>
                  <a:lnTo>
                    <a:pt x="1301627" y="32520"/>
                  </a:lnTo>
                  <a:lnTo>
                    <a:pt x="1307682" y="36602"/>
                  </a:lnTo>
                  <a:lnTo>
                    <a:pt x="1315136" y="38100"/>
                  </a:lnTo>
                  <a:lnTo>
                    <a:pt x="1322551" y="36602"/>
                  </a:lnTo>
                  <a:lnTo>
                    <a:pt x="1328606" y="32520"/>
                  </a:lnTo>
                  <a:lnTo>
                    <a:pt x="1332689" y="26464"/>
                  </a:lnTo>
                  <a:lnTo>
                    <a:pt x="1334186" y="19050"/>
                  </a:lnTo>
                  <a:lnTo>
                    <a:pt x="1332689" y="11635"/>
                  </a:lnTo>
                  <a:lnTo>
                    <a:pt x="1328606" y="5579"/>
                  </a:lnTo>
                  <a:lnTo>
                    <a:pt x="1322551" y="1497"/>
                  </a:lnTo>
                  <a:lnTo>
                    <a:pt x="1315098" y="0"/>
                  </a:lnTo>
                  <a:close/>
                </a:path>
                <a:path w="10025380" h="38100">
                  <a:moveTo>
                    <a:pt x="1391336" y="0"/>
                  </a:moveTo>
                  <a:lnTo>
                    <a:pt x="1383920" y="1497"/>
                  </a:lnTo>
                  <a:lnTo>
                    <a:pt x="1377865" y="5579"/>
                  </a:lnTo>
                  <a:lnTo>
                    <a:pt x="1373783" y="11635"/>
                  </a:lnTo>
                  <a:lnTo>
                    <a:pt x="1372286" y="19050"/>
                  </a:lnTo>
                  <a:lnTo>
                    <a:pt x="1373783" y="26464"/>
                  </a:lnTo>
                  <a:lnTo>
                    <a:pt x="1377865" y="32520"/>
                  </a:lnTo>
                  <a:lnTo>
                    <a:pt x="1383920" y="36602"/>
                  </a:lnTo>
                  <a:lnTo>
                    <a:pt x="1391374" y="38100"/>
                  </a:lnTo>
                  <a:lnTo>
                    <a:pt x="1398789" y="36602"/>
                  </a:lnTo>
                  <a:lnTo>
                    <a:pt x="1404844" y="32520"/>
                  </a:lnTo>
                  <a:lnTo>
                    <a:pt x="1408927" y="26464"/>
                  </a:lnTo>
                  <a:lnTo>
                    <a:pt x="1410424" y="19050"/>
                  </a:lnTo>
                  <a:lnTo>
                    <a:pt x="1408927" y="11635"/>
                  </a:lnTo>
                  <a:lnTo>
                    <a:pt x="1404844" y="5579"/>
                  </a:lnTo>
                  <a:lnTo>
                    <a:pt x="1398789" y="1497"/>
                  </a:lnTo>
                  <a:lnTo>
                    <a:pt x="1391336" y="0"/>
                  </a:lnTo>
                  <a:close/>
                </a:path>
                <a:path w="10025380" h="38100">
                  <a:moveTo>
                    <a:pt x="1467574" y="0"/>
                  </a:moveTo>
                  <a:lnTo>
                    <a:pt x="1460158" y="1497"/>
                  </a:lnTo>
                  <a:lnTo>
                    <a:pt x="1454103" y="5579"/>
                  </a:lnTo>
                  <a:lnTo>
                    <a:pt x="1450021" y="11635"/>
                  </a:lnTo>
                  <a:lnTo>
                    <a:pt x="1448524" y="19050"/>
                  </a:lnTo>
                  <a:lnTo>
                    <a:pt x="1450021" y="26464"/>
                  </a:lnTo>
                  <a:lnTo>
                    <a:pt x="1454103" y="32520"/>
                  </a:lnTo>
                  <a:lnTo>
                    <a:pt x="1460158" y="36602"/>
                  </a:lnTo>
                  <a:lnTo>
                    <a:pt x="1467612" y="38100"/>
                  </a:lnTo>
                  <a:lnTo>
                    <a:pt x="1475027" y="36602"/>
                  </a:lnTo>
                  <a:lnTo>
                    <a:pt x="1481082" y="32520"/>
                  </a:lnTo>
                  <a:lnTo>
                    <a:pt x="1485165" y="26464"/>
                  </a:lnTo>
                  <a:lnTo>
                    <a:pt x="1486662" y="19050"/>
                  </a:lnTo>
                  <a:lnTo>
                    <a:pt x="1485165" y="11635"/>
                  </a:lnTo>
                  <a:lnTo>
                    <a:pt x="1481082" y="5579"/>
                  </a:lnTo>
                  <a:lnTo>
                    <a:pt x="1475027" y="1497"/>
                  </a:lnTo>
                  <a:lnTo>
                    <a:pt x="1467574" y="0"/>
                  </a:lnTo>
                  <a:close/>
                </a:path>
                <a:path w="10025380" h="38100">
                  <a:moveTo>
                    <a:pt x="1543812" y="0"/>
                  </a:moveTo>
                  <a:lnTo>
                    <a:pt x="1536397" y="1497"/>
                  </a:lnTo>
                  <a:lnTo>
                    <a:pt x="1530342" y="5579"/>
                  </a:lnTo>
                  <a:lnTo>
                    <a:pt x="1526259" y="11635"/>
                  </a:lnTo>
                  <a:lnTo>
                    <a:pt x="1524762" y="19050"/>
                  </a:lnTo>
                  <a:lnTo>
                    <a:pt x="1526259" y="26464"/>
                  </a:lnTo>
                  <a:lnTo>
                    <a:pt x="1530342" y="32520"/>
                  </a:lnTo>
                  <a:lnTo>
                    <a:pt x="1536397" y="36602"/>
                  </a:lnTo>
                  <a:lnTo>
                    <a:pt x="1543850" y="38100"/>
                  </a:lnTo>
                  <a:lnTo>
                    <a:pt x="1551265" y="36602"/>
                  </a:lnTo>
                  <a:lnTo>
                    <a:pt x="1557320" y="32520"/>
                  </a:lnTo>
                  <a:lnTo>
                    <a:pt x="1561403" y="26464"/>
                  </a:lnTo>
                  <a:lnTo>
                    <a:pt x="1562900" y="19050"/>
                  </a:lnTo>
                  <a:lnTo>
                    <a:pt x="1561403" y="11635"/>
                  </a:lnTo>
                  <a:lnTo>
                    <a:pt x="1557320" y="5579"/>
                  </a:lnTo>
                  <a:lnTo>
                    <a:pt x="1551265" y="1497"/>
                  </a:lnTo>
                  <a:lnTo>
                    <a:pt x="1543812" y="0"/>
                  </a:lnTo>
                  <a:close/>
                </a:path>
                <a:path w="10025380" h="38100">
                  <a:moveTo>
                    <a:pt x="1620050" y="0"/>
                  </a:moveTo>
                  <a:lnTo>
                    <a:pt x="1612635" y="1497"/>
                  </a:lnTo>
                  <a:lnTo>
                    <a:pt x="1606580" y="5579"/>
                  </a:lnTo>
                  <a:lnTo>
                    <a:pt x="1602497" y="11635"/>
                  </a:lnTo>
                  <a:lnTo>
                    <a:pt x="1601000" y="19050"/>
                  </a:lnTo>
                  <a:lnTo>
                    <a:pt x="1602497" y="26464"/>
                  </a:lnTo>
                  <a:lnTo>
                    <a:pt x="1606580" y="32520"/>
                  </a:lnTo>
                  <a:lnTo>
                    <a:pt x="1612635" y="36602"/>
                  </a:lnTo>
                  <a:lnTo>
                    <a:pt x="1620088" y="38100"/>
                  </a:lnTo>
                  <a:lnTo>
                    <a:pt x="1627503" y="36602"/>
                  </a:lnTo>
                  <a:lnTo>
                    <a:pt x="1633558" y="32520"/>
                  </a:lnTo>
                  <a:lnTo>
                    <a:pt x="1637641" y="26464"/>
                  </a:lnTo>
                  <a:lnTo>
                    <a:pt x="1639138" y="19050"/>
                  </a:lnTo>
                  <a:lnTo>
                    <a:pt x="1637641" y="11635"/>
                  </a:lnTo>
                  <a:lnTo>
                    <a:pt x="1633558" y="5579"/>
                  </a:lnTo>
                  <a:lnTo>
                    <a:pt x="1627503" y="1497"/>
                  </a:lnTo>
                  <a:lnTo>
                    <a:pt x="1620050" y="0"/>
                  </a:lnTo>
                  <a:close/>
                </a:path>
                <a:path w="10025380" h="38100">
                  <a:moveTo>
                    <a:pt x="1696288" y="0"/>
                  </a:moveTo>
                  <a:lnTo>
                    <a:pt x="1688873" y="1497"/>
                  </a:lnTo>
                  <a:lnTo>
                    <a:pt x="1682818" y="5579"/>
                  </a:lnTo>
                  <a:lnTo>
                    <a:pt x="1678735" y="11635"/>
                  </a:lnTo>
                  <a:lnTo>
                    <a:pt x="1677238" y="19050"/>
                  </a:lnTo>
                  <a:lnTo>
                    <a:pt x="1678735" y="26464"/>
                  </a:lnTo>
                  <a:lnTo>
                    <a:pt x="1682818" y="32520"/>
                  </a:lnTo>
                  <a:lnTo>
                    <a:pt x="1688873" y="36602"/>
                  </a:lnTo>
                  <a:lnTo>
                    <a:pt x="1696326" y="38100"/>
                  </a:lnTo>
                  <a:lnTo>
                    <a:pt x="1703741" y="36602"/>
                  </a:lnTo>
                  <a:lnTo>
                    <a:pt x="1709797" y="32520"/>
                  </a:lnTo>
                  <a:lnTo>
                    <a:pt x="1713879" y="26464"/>
                  </a:lnTo>
                  <a:lnTo>
                    <a:pt x="1715376" y="19050"/>
                  </a:lnTo>
                  <a:lnTo>
                    <a:pt x="1713879" y="11635"/>
                  </a:lnTo>
                  <a:lnTo>
                    <a:pt x="1709797" y="5579"/>
                  </a:lnTo>
                  <a:lnTo>
                    <a:pt x="1703741" y="1497"/>
                  </a:lnTo>
                  <a:lnTo>
                    <a:pt x="1696288" y="0"/>
                  </a:lnTo>
                  <a:close/>
                </a:path>
                <a:path w="10025380" h="38100">
                  <a:moveTo>
                    <a:pt x="1772526" y="0"/>
                  </a:moveTo>
                  <a:lnTo>
                    <a:pt x="1765111" y="1497"/>
                  </a:lnTo>
                  <a:lnTo>
                    <a:pt x="1759056" y="5579"/>
                  </a:lnTo>
                  <a:lnTo>
                    <a:pt x="1754973" y="11635"/>
                  </a:lnTo>
                  <a:lnTo>
                    <a:pt x="1753476" y="19050"/>
                  </a:lnTo>
                  <a:lnTo>
                    <a:pt x="1754973" y="26464"/>
                  </a:lnTo>
                  <a:lnTo>
                    <a:pt x="1759056" y="32520"/>
                  </a:lnTo>
                  <a:lnTo>
                    <a:pt x="1765111" y="36602"/>
                  </a:lnTo>
                  <a:lnTo>
                    <a:pt x="1772564" y="38100"/>
                  </a:lnTo>
                  <a:lnTo>
                    <a:pt x="1779979" y="36602"/>
                  </a:lnTo>
                  <a:lnTo>
                    <a:pt x="1786035" y="32520"/>
                  </a:lnTo>
                  <a:lnTo>
                    <a:pt x="1790117" y="26464"/>
                  </a:lnTo>
                  <a:lnTo>
                    <a:pt x="1791614" y="19050"/>
                  </a:lnTo>
                  <a:lnTo>
                    <a:pt x="1790117" y="11635"/>
                  </a:lnTo>
                  <a:lnTo>
                    <a:pt x="1786035" y="5579"/>
                  </a:lnTo>
                  <a:lnTo>
                    <a:pt x="1779979" y="1497"/>
                  </a:lnTo>
                  <a:lnTo>
                    <a:pt x="1772526" y="0"/>
                  </a:lnTo>
                  <a:close/>
                </a:path>
                <a:path w="10025380" h="38100">
                  <a:moveTo>
                    <a:pt x="1848764" y="0"/>
                  </a:moveTo>
                  <a:lnTo>
                    <a:pt x="1841349" y="1497"/>
                  </a:lnTo>
                  <a:lnTo>
                    <a:pt x="1835294" y="5579"/>
                  </a:lnTo>
                  <a:lnTo>
                    <a:pt x="1831211" y="11635"/>
                  </a:lnTo>
                  <a:lnTo>
                    <a:pt x="1829714" y="19050"/>
                  </a:lnTo>
                  <a:lnTo>
                    <a:pt x="1831211" y="26464"/>
                  </a:lnTo>
                  <a:lnTo>
                    <a:pt x="1835294" y="32520"/>
                  </a:lnTo>
                  <a:lnTo>
                    <a:pt x="1841349" y="36602"/>
                  </a:lnTo>
                  <a:lnTo>
                    <a:pt x="1848803" y="38100"/>
                  </a:lnTo>
                  <a:lnTo>
                    <a:pt x="1856217" y="36602"/>
                  </a:lnTo>
                  <a:lnTo>
                    <a:pt x="1862273" y="32520"/>
                  </a:lnTo>
                  <a:lnTo>
                    <a:pt x="1866355" y="26464"/>
                  </a:lnTo>
                  <a:lnTo>
                    <a:pt x="1867853" y="19050"/>
                  </a:lnTo>
                  <a:lnTo>
                    <a:pt x="1866355" y="11635"/>
                  </a:lnTo>
                  <a:lnTo>
                    <a:pt x="1862273" y="5579"/>
                  </a:lnTo>
                  <a:lnTo>
                    <a:pt x="1856217" y="1497"/>
                  </a:lnTo>
                  <a:lnTo>
                    <a:pt x="1848764" y="0"/>
                  </a:lnTo>
                  <a:close/>
                </a:path>
                <a:path w="10025380" h="38100">
                  <a:moveTo>
                    <a:pt x="1925003" y="0"/>
                  </a:moveTo>
                  <a:lnTo>
                    <a:pt x="1917588" y="1497"/>
                  </a:lnTo>
                  <a:lnTo>
                    <a:pt x="1911532" y="5579"/>
                  </a:lnTo>
                  <a:lnTo>
                    <a:pt x="1907450" y="11635"/>
                  </a:lnTo>
                  <a:lnTo>
                    <a:pt x="1905953" y="19050"/>
                  </a:lnTo>
                  <a:lnTo>
                    <a:pt x="1907450" y="26464"/>
                  </a:lnTo>
                  <a:lnTo>
                    <a:pt x="1911532" y="32520"/>
                  </a:lnTo>
                  <a:lnTo>
                    <a:pt x="1917588" y="36602"/>
                  </a:lnTo>
                  <a:lnTo>
                    <a:pt x="1925041" y="38100"/>
                  </a:lnTo>
                  <a:lnTo>
                    <a:pt x="1932456" y="36602"/>
                  </a:lnTo>
                  <a:lnTo>
                    <a:pt x="1938511" y="32520"/>
                  </a:lnTo>
                  <a:lnTo>
                    <a:pt x="1942594" y="26464"/>
                  </a:lnTo>
                  <a:lnTo>
                    <a:pt x="1944091" y="19050"/>
                  </a:lnTo>
                  <a:lnTo>
                    <a:pt x="1942594" y="11635"/>
                  </a:lnTo>
                  <a:lnTo>
                    <a:pt x="1938511" y="5579"/>
                  </a:lnTo>
                  <a:lnTo>
                    <a:pt x="1932456" y="1497"/>
                  </a:lnTo>
                  <a:lnTo>
                    <a:pt x="1925003" y="0"/>
                  </a:lnTo>
                  <a:close/>
                </a:path>
                <a:path w="10025380" h="38100">
                  <a:moveTo>
                    <a:pt x="2001241" y="0"/>
                  </a:moveTo>
                  <a:lnTo>
                    <a:pt x="1993826" y="1497"/>
                  </a:lnTo>
                  <a:lnTo>
                    <a:pt x="1987770" y="5579"/>
                  </a:lnTo>
                  <a:lnTo>
                    <a:pt x="1983688" y="11635"/>
                  </a:lnTo>
                  <a:lnTo>
                    <a:pt x="1982191" y="19050"/>
                  </a:lnTo>
                  <a:lnTo>
                    <a:pt x="1983688" y="26464"/>
                  </a:lnTo>
                  <a:lnTo>
                    <a:pt x="1987770" y="32520"/>
                  </a:lnTo>
                  <a:lnTo>
                    <a:pt x="1993826" y="36602"/>
                  </a:lnTo>
                  <a:lnTo>
                    <a:pt x="2001279" y="38100"/>
                  </a:lnTo>
                  <a:lnTo>
                    <a:pt x="2008694" y="36602"/>
                  </a:lnTo>
                  <a:lnTo>
                    <a:pt x="2014749" y="32520"/>
                  </a:lnTo>
                  <a:lnTo>
                    <a:pt x="2018832" y="26464"/>
                  </a:lnTo>
                  <a:lnTo>
                    <a:pt x="2020329" y="19050"/>
                  </a:lnTo>
                  <a:lnTo>
                    <a:pt x="2018832" y="11635"/>
                  </a:lnTo>
                  <a:lnTo>
                    <a:pt x="2014749" y="5579"/>
                  </a:lnTo>
                  <a:lnTo>
                    <a:pt x="2008694" y="1497"/>
                  </a:lnTo>
                  <a:lnTo>
                    <a:pt x="2001241" y="0"/>
                  </a:lnTo>
                  <a:close/>
                </a:path>
                <a:path w="10025380" h="38100">
                  <a:moveTo>
                    <a:pt x="2077479" y="0"/>
                  </a:moveTo>
                  <a:lnTo>
                    <a:pt x="2070064" y="1497"/>
                  </a:lnTo>
                  <a:lnTo>
                    <a:pt x="2064008" y="5579"/>
                  </a:lnTo>
                  <a:lnTo>
                    <a:pt x="2059926" y="11635"/>
                  </a:lnTo>
                  <a:lnTo>
                    <a:pt x="2058429" y="19050"/>
                  </a:lnTo>
                  <a:lnTo>
                    <a:pt x="2059926" y="26464"/>
                  </a:lnTo>
                  <a:lnTo>
                    <a:pt x="2064008" y="32520"/>
                  </a:lnTo>
                  <a:lnTo>
                    <a:pt x="2070064" y="36602"/>
                  </a:lnTo>
                  <a:lnTo>
                    <a:pt x="2077517" y="38100"/>
                  </a:lnTo>
                  <a:lnTo>
                    <a:pt x="2084932" y="36602"/>
                  </a:lnTo>
                  <a:lnTo>
                    <a:pt x="2090987" y="32520"/>
                  </a:lnTo>
                  <a:lnTo>
                    <a:pt x="2095070" y="26464"/>
                  </a:lnTo>
                  <a:lnTo>
                    <a:pt x="2096567" y="19050"/>
                  </a:lnTo>
                  <a:lnTo>
                    <a:pt x="2095070" y="11635"/>
                  </a:lnTo>
                  <a:lnTo>
                    <a:pt x="2090987" y="5579"/>
                  </a:lnTo>
                  <a:lnTo>
                    <a:pt x="2084932" y="1497"/>
                  </a:lnTo>
                  <a:lnTo>
                    <a:pt x="2077479" y="0"/>
                  </a:lnTo>
                  <a:close/>
                </a:path>
                <a:path w="10025380" h="38100">
                  <a:moveTo>
                    <a:pt x="2153717" y="0"/>
                  </a:moveTo>
                  <a:lnTo>
                    <a:pt x="2146302" y="1497"/>
                  </a:lnTo>
                  <a:lnTo>
                    <a:pt x="2140247" y="5579"/>
                  </a:lnTo>
                  <a:lnTo>
                    <a:pt x="2136164" y="11635"/>
                  </a:lnTo>
                  <a:lnTo>
                    <a:pt x="2134667" y="19050"/>
                  </a:lnTo>
                  <a:lnTo>
                    <a:pt x="2136164" y="26464"/>
                  </a:lnTo>
                  <a:lnTo>
                    <a:pt x="2140247" y="32520"/>
                  </a:lnTo>
                  <a:lnTo>
                    <a:pt x="2146302" y="36602"/>
                  </a:lnTo>
                  <a:lnTo>
                    <a:pt x="2153755" y="38100"/>
                  </a:lnTo>
                  <a:lnTo>
                    <a:pt x="2161170" y="36602"/>
                  </a:lnTo>
                  <a:lnTo>
                    <a:pt x="2167225" y="32520"/>
                  </a:lnTo>
                  <a:lnTo>
                    <a:pt x="2171308" y="26464"/>
                  </a:lnTo>
                  <a:lnTo>
                    <a:pt x="2172805" y="19050"/>
                  </a:lnTo>
                  <a:lnTo>
                    <a:pt x="2171308" y="11635"/>
                  </a:lnTo>
                  <a:lnTo>
                    <a:pt x="2167225" y="5579"/>
                  </a:lnTo>
                  <a:lnTo>
                    <a:pt x="2161170" y="1497"/>
                  </a:lnTo>
                  <a:lnTo>
                    <a:pt x="2153717" y="0"/>
                  </a:lnTo>
                  <a:close/>
                </a:path>
                <a:path w="10025380" h="38100">
                  <a:moveTo>
                    <a:pt x="2229955" y="0"/>
                  </a:moveTo>
                  <a:lnTo>
                    <a:pt x="2222540" y="1497"/>
                  </a:lnTo>
                  <a:lnTo>
                    <a:pt x="2216485" y="5579"/>
                  </a:lnTo>
                  <a:lnTo>
                    <a:pt x="2212402" y="11635"/>
                  </a:lnTo>
                  <a:lnTo>
                    <a:pt x="2210905" y="19050"/>
                  </a:lnTo>
                  <a:lnTo>
                    <a:pt x="2212402" y="26464"/>
                  </a:lnTo>
                  <a:lnTo>
                    <a:pt x="2216485" y="32520"/>
                  </a:lnTo>
                  <a:lnTo>
                    <a:pt x="2222540" y="36602"/>
                  </a:lnTo>
                  <a:lnTo>
                    <a:pt x="2229993" y="38100"/>
                  </a:lnTo>
                  <a:lnTo>
                    <a:pt x="2237408" y="36602"/>
                  </a:lnTo>
                  <a:lnTo>
                    <a:pt x="2243463" y="32520"/>
                  </a:lnTo>
                  <a:lnTo>
                    <a:pt x="2247546" y="26464"/>
                  </a:lnTo>
                  <a:lnTo>
                    <a:pt x="2249043" y="19050"/>
                  </a:lnTo>
                  <a:lnTo>
                    <a:pt x="2247546" y="11635"/>
                  </a:lnTo>
                  <a:lnTo>
                    <a:pt x="2243463" y="5579"/>
                  </a:lnTo>
                  <a:lnTo>
                    <a:pt x="2237408" y="1497"/>
                  </a:lnTo>
                  <a:lnTo>
                    <a:pt x="2229955" y="0"/>
                  </a:lnTo>
                  <a:close/>
                </a:path>
                <a:path w="10025380" h="38100">
                  <a:moveTo>
                    <a:pt x="2306193" y="0"/>
                  </a:moveTo>
                  <a:lnTo>
                    <a:pt x="2298777" y="1497"/>
                  </a:lnTo>
                  <a:lnTo>
                    <a:pt x="2292722" y="5579"/>
                  </a:lnTo>
                  <a:lnTo>
                    <a:pt x="2288640" y="11635"/>
                  </a:lnTo>
                  <a:lnTo>
                    <a:pt x="2287143" y="19050"/>
                  </a:lnTo>
                  <a:lnTo>
                    <a:pt x="2288640" y="26464"/>
                  </a:lnTo>
                  <a:lnTo>
                    <a:pt x="2292722" y="32520"/>
                  </a:lnTo>
                  <a:lnTo>
                    <a:pt x="2298777" y="36602"/>
                  </a:lnTo>
                  <a:lnTo>
                    <a:pt x="2306231" y="38100"/>
                  </a:lnTo>
                  <a:lnTo>
                    <a:pt x="2313646" y="36602"/>
                  </a:lnTo>
                  <a:lnTo>
                    <a:pt x="2319701" y="32520"/>
                  </a:lnTo>
                  <a:lnTo>
                    <a:pt x="2323784" y="26464"/>
                  </a:lnTo>
                  <a:lnTo>
                    <a:pt x="2325281" y="19050"/>
                  </a:lnTo>
                  <a:lnTo>
                    <a:pt x="2323784" y="11635"/>
                  </a:lnTo>
                  <a:lnTo>
                    <a:pt x="2319701" y="5579"/>
                  </a:lnTo>
                  <a:lnTo>
                    <a:pt x="2313646" y="1497"/>
                  </a:lnTo>
                  <a:lnTo>
                    <a:pt x="2306193" y="0"/>
                  </a:lnTo>
                  <a:close/>
                </a:path>
                <a:path w="10025380" h="38100">
                  <a:moveTo>
                    <a:pt x="2382431" y="0"/>
                  </a:moveTo>
                  <a:lnTo>
                    <a:pt x="2375016" y="1497"/>
                  </a:lnTo>
                  <a:lnTo>
                    <a:pt x="2368960" y="5579"/>
                  </a:lnTo>
                  <a:lnTo>
                    <a:pt x="2364878" y="11635"/>
                  </a:lnTo>
                  <a:lnTo>
                    <a:pt x="2363381" y="19050"/>
                  </a:lnTo>
                  <a:lnTo>
                    <a:pt x="2364878" y="26465"/>
                  </a:lnTo>
                  <a:lnTo>
                    <a:pt x="2368960" y="32520"/>
                  </a:lnTo>
                  <a:lnTo>
                    <a:pt x="2375016" y="36603"/>
                  </a:lnTo>
                  <a:lnTo>
                    <a:pt x="2382469" y="38100"/>
                  </a:lnTo>
                  <a:lnTo>
                    <a:pt x="2389884" y="36603"/>
                  </a:lnTo>
                  <a:lnTo>
                    <a:pt x="2395939" y="32520"/>
                  </a:lnTo>
                  <a:lnTo>
                    <a:pt x="2400022" y="26465"/>
                  </a:lnTo>
                  <a:lnTo>
                    <a:pt x="2401519" y="19050"/>
                  </a:lnTo>
                  <a:lnTo>
                    <a:pt x="2400022" y="11635"/>
                  </a:lnTo>
                  <a:lnTo>
                    <a:pt x="2395939" y="5579"/>
                  </a:lnTo>
                  <a:lnTo>
                    <a:pt x="2389884" y="1497"/>
                  </a:lnTo>
                  <a:lnTo>
                    <a:pt x="2382431" y="0"/>
                  </a:lnTo>
                  <a:close/>
                </a:path>
                <a:path w="10025380" h="38100">
                  <a:moveTo>
                    <a:pt x="2458669" y="0"/>
                  </a:moveTo>
                  <a:lnTo>
                    <a:pt x="2451254" y="1497"/>
                  </a:lnTo>
                  <a:lnTo>
                    <a:pt x="2445198" y="5579"/>
                  </a:lnTo>
                  <a:lnTo>
                    <a:pt x="2441116" y="11635"/>
                  </a:lnTo>
                  <a:lnTo>
                    <a:pt x="2439619" y="19050"/>
                  </a:lnTo>
                  <a:lnTo>
                    <a:pt x="2441116" y="26465"/>
                  </a:lnTo>
                  <a:lnTo>
                    <a:pt x="2445198" y="32520"/>
                  </a:lnTo>
                  <a:lnTo>
                    <a:pt x="2451254" y="36603"/>
                  </a:lnTo>
                  <a:lnTo>
                    <a:pt x="2458707" y="38100"/>
                  </a:lnTo>
                  <a:lnTo>
                    <a:pt x="2466122" y="36603"/>
                  </a:lnTo>
                  <a:lnTo>
                    <a:pt x="2472178" y="32520"/>
                  </a:lnTo>
                  <a:lnTo>
                    <a:pt x="2476260" y="26465"/>
                  </a:lnTo>
                  <a:lnTo>
                    <a:pt x="2477757" y="19050"/>
                  </a:lnTo>
                  <a:lnTo>
                    <a:pt x="2476260" y="11635"/>
                  </a:lnTo>
                  <a:lnTo>
                    <a:pt x="2472178" y="5579"/>
                  </a:lnTo>
                  <a:lnTo>
                    <a:pt x="2466122" y="1497"/>
                  </a:lnTo>
                  <a:lnTo>
                    <a:pt x="2458669" y="0"/>
                  </a:lnTo>
                  <a:close/>
                </a:path>
                <a:path w="10025380" h="38100">
                  <a:moveTo>
                    <a:pt x="2534907" y="0"/>
                  </a:moveTo>
                  <a:lnTo>
                    <a:pt x="2527492" y="1497"/>
                  </a:lnTo>
                  <a:lnTo>
                    <a:pt x="2521437" y="5579"/>
                  </a:lnTo>
                  <a:lnTo>
                    <a:pt x="2517354" y="11635"/>
                  </a:lnTo>
                  <a:lnTo>
                    <a:pt x="2515857" y="19050"/>
                  </a:lnTo>
                  <a:lnTo>
                    <a:pt x="2517354" y="26465"/>
                  </a:lnTo>
                  <a:lnTo>
                    <a:pt x="2521437" y="32520"/>
                  </a:lnTo>
                  <a:lnTo>
                    <a:pt x="2527492" y="36603"/>
                  </a:lnTo>
                  <a:lnTo>
                    <a:pt x="2534944" y="38100"/>
                  </a:lnTo>
                  <a:lnTo>
                    <a:pt x="2542360" y="36603"/>
                  </a:lnTo>
                  <a:lnTo>
                    <a:pt x="2548415" y="32520"/>
                  </a:lnTo>
                  <a:lnTo>
                    <a:pt x="2552497" y="26465"/>
                  </a:lnTo>
                  <a:lnTo>
                    <a:pt x="2553994" y="19050"/>
                  </a:lnTo>
                  <a:lnTo>
                    <a:pt x="2552497" y="11635"/>
                  </a:lnTo>
                  <a:lnTo>
                    <a:pt x="2548415" y="5579"/>
                  </a:lnTo>
                  <a:lnTo>
                    <a:pt x="2542360" y="1497"/>
                  </a:lnTo>
                  <a:lnTo>
                    <a:pt x="2534907" y="0"/>
                  </a:lnTo>
                  <a:close/>
                </a:path>
                <a:path w="10025380" h="38100">
                  <a:moveTo>
                    <a:pt x="2611144" y="0"/>
                  </a:moveTo>
                  <a:lnTo>
                    <a:pt x="2603729" y="1497"/>
                  </a:lnTo>
                  <a:lnTo>
                    <a:pt x="2597674" y="5579"/>
                  </a:lnTo>
                  <a:lnTo>
                    <a:pt x="2593591" y="11635"/>
                  </a:lnTo>
                  <a:lnTo>
                    <a:pt x="2592094" y="19050"/>
                  </a:lnTo>
                  <a:lnTo>
                    <a:pt x="2593591" y="26465"/>
                  </a:lnTo>
                  <a:lnTo>
                    <a:pt x="2597674" y="32520"/>
                  </a:lnTo>
                  <a:lnTo>
                    <a:pt x="2603729" y="36603"/>
                  </a:lnTo>
                  <a:lnTo>
                    <a:pt x="2611182" y="38100"/>
                  </a:lnTo>
                  <a:lnTo>
                    <a:pt x="2618598" y="36603"/>
                  </a:lnTo>
                  <a:lnTo>
                    <a:pt x="2624653" y="32520"/>
                  </a:lnTo>
                  <a:lnTo>
                    <a:pt x="2628735" y="26465"/>
                  </a:lnTo>
                  <a:lnTo>
                    <a:pt x="2630232" y="19050"/>
                  </a:lnTo>
                  <a:lnTo>
                    <a:pt x="2628735" y="11635"/>
                  </a:lnTo>
                  <a:lnTo>
                    <a:pt x="2624653" y="5579"/>
                  </a:lnTo>
                  <a:lnTo>
                    <a:pt x="2618598" y="1497"/>
                  </a:lnTo>
                  <a:lnTo>
                    <a:pt x="2611144" y="0"/>
                  </a:lnTo>
                  <a:close/>
                </a:path>
                <a:path w="10025380" h="38100">
                  <a:moveTo>
                    <a:pt x="2687382" y="0"/>
                  </a:moveTo>
                  <a:lnTo>
                    <a:pt x="2679967" y="1497"/>
                  </a:lnTo>
                  <a:lnTo>
                    <a:pt x="2673912" y="5579"/>
                  </a:lnTo>
                  <a:lnTo>
                    <a:pt x="2669829" y="11635"/>
                  </a:lnTo>
                  <a:lnTo>
                    <a:pt x="2668332" y="19050"/>
                  </a:lnTo>
                  <a:lnTo>
                    <a:pt x="2669829" y="26465"/>
                  </a:lnTo>
                  <a:lnTo>
                    <a:pt x="2673912" y="32520"/>
                  </a:lnTo>
                  <a:lnTo>
                    <a:pt x="2679967" y="36603"/>
                  </a:lnTo>
                  <a:lnTo>
                    <a:pt x="2687420" y="38100"/>
                  </a:lnTo>
                  <a:lnTo>
                    <a:pt x="2694836" y="36603"/>
                  </a:lnTo>
                  <a:lnTo>
                    <a:pt x="2700891" y="32520"/>
                  </a:lnTo>
                  <a:lnTo>
                    <a:pt x="2704973" y="26465"/>
                  </a:lnTo>
                  <a:lnTo>
                    <a:pt x="2706470" y="19050"/>
                  </a:lnTo>
                  <a:lnTo>
                    <a:pt x="2704973" y="11635"/>
                  </a:lnTo>
                  <a:lnTo>
                    <a:pt x="2700891" y="5579"/>
                  </a:lnTo>
                  <a:lnTo>
                    <a:pt x="2694836" y="1497"/>
                  </a:lnTo>
                  <a:lnTo>
                    <a:pt x="2687382" y="0"/>
                  </a:lnTo>
                  <a:close/>
                </a:path>
                <a:path w="10025380" h="38100">
                  <a:moveTo>
                    <a:pt x="2763620" y="0"/>
                  </a:moveTo>
                  <a:lnTo>
                    <a:pt x="2756205" y="1497"/>
                  </a:lnTo>
                  <a:lnTo>
                    <a:pt x="2750150" y="5579"/>
                  </a:lnTo>
                  <a:lnTo>
                    <a:pt x="2746067" y="11635"/>
                  </a:lnTo>
                  <a:lnTo>
                    <a:pt x="2744570" y="19050"/>
                  </a:lnTo>
                  <a:lnTo>
                    <a:pt x="2746067" y="26465"/>
                  </a:lnTo>
                  <a:lnTo>
                    <a:pt x="2750150" y="32520"/>
                  </a:lnTo>
                  <a:lnTo>
                    <a:pt x="2756205" y="36603"/>
                  </a:lnTo>
                  <a:lnTo>
                    <a:pt x="2763658" y="38100"/>
                  </a:lnTo>
                  <a:lnTo>
                    <a:pt x="2771073" y="36603"/>
                  </a:lnTo>
                  <a:lnTo>
                    <a:pt x="2777129" y="32520"/>
                  </a:lnTo>
                  <a:lnTo>
                    <a:pt x="2781211" y="26465"/>
                  </a:lnTo>
                  <a:lnTo>
                    <a:pt x="2782708" y="19050"/>
                  </a:lnTo>
                  <a:lnTo>
                    <a:pt x="2781211" y="11635"/>
                  </a:lnTo>
                  <a:lnTo>
                    <a:pt x="2777129" y="5579"/>
                  </a:lnTo>
                  <a:lnTo>
                    <a:pt x="2771073" y="1497"/>
                  </a:lnTo>
                  <a:lnTo>
                    <a:pt x="2763620" y="0"/>
                  </a:lnTo>
                  <a:close/>
                </a:path>
                <a:path w="10025380" h="38100">
                  <a:moveTo>
                    <a:pt x="2839858" y="0"/>
                  </a:moveTo>
                  <a:lnTo>
                    <a:pt x="2832443" y="1497"/>
                  </a:lnTo>
                  <a:lnTo>
                    <a:pt x="2826388" y="5579"/>
                  </a:lnTo>
                  <a:lnTo>
                    <a:pt x="2822306" y="11635"/>
                  </a:lnTo>
                  <a:lnTo>
                    <a:pt x="2820808" y="19050"/>
                  </a:lnTo>
                  <a:lnTo>
                    <a:pt x="2822306" y="26465"/>
                  </a:lnTo>
                  <a:lnTo>
                    <a:pt x="2826388" y="32520"/>
                  </a:lnTo>
                  <a:lnTo>
                    <a:pt x="2832443" y="36603"/>
                  </a:lnTo>
                  <a:lnTo>
                    <a:pt x="2839897" y="38100"/>
                  </a:lnTo>
                  <a:lnTo>
                    <a:pt x="2847312" y="36603"/>
                  </a:lnTo>
                  <a:lnTo>
                    <a:pt x="2853367" y="32520"/>
                  </a:lnTo>
                  <a:lnTo>
                    <a:pt x="2857449" y="26465"/>
                  </a:lnTo>
                  <a:lnTo>
                    <a:pt x="2858947" y="19050"/>
                  </a:lnTo>
                  <a:lnTo>
                    <a:pt x="2857449" y="11635"/>
                  </a:lnTo>
                  <a:lnTo>
                    <a:pt x="2853367" y="5579"/>
                  </a:lnTo>
                  <a:lnTo>
                    <a:pt x="2847312" y="1497"/>
                  </a:lnTo>
                  <a:lnTo>
                    <a:pt x="2839858" y="0"/>
                  </a:lnTo>
                  <a:close/>
                </a:path>
                <a:path w="10025380" h="38100">
                  <a:moveTo>
                    <a:pt x="2916097" y="0"/>
                  </a:moveTo>
                  <a:lnTo>
                    <a:pt x="2908682" y="1497"/>
                  </a:lnTo>
                  <a:lnTo>
                    <a:pt x="2902626" y="5579"/>
                  </a:lnTo>
                  <a:lnTo>
                    <a:pt x="2898544" y="11635"/>
                  </a:lnTo>
                  <a:lnTo>
                    <a:pt x="2897047" y="19050"/>
                  </a:lnTo>
                  <a:lnTo>
                    <a:pt x="2898544" y="26465"/>
                  </a:lnTo>
                  <a:lnTo>
                    <a:pt x="2902626" y="32520"/>
                  </a:lnTo>
                  <a:lnTo>
                    <a:pt x="2908682" y="36603"/>
                  </a:lnTo>
                  <a:lnTo>
                    <a:pt x="2916135" y="38100"/>
                  </a:lnTo>
                  <a:lnTo>
                    <a:pt x="2923550" y="36603"/>
                  </a:lnTo>
                  <a:lnTo>
                    <a:pt x="2929605" y="32520"/>
                  </a:lnTo>
                  <a:lnTo>
                    <a:pt x="2933688" y="26465"/>
                  </a:lnTo>
                  <a:lnTo>
                    <a:pt x="2935185" y="19050"/>
                  </a:lnTo>
                  <a:lnTo>
                    <a:pt x="2933688" y="11635"/>
                  </a:lnTo>
                  <a:lnTo>
                    <a:pt x="2929605" y="5579"/>
                  </a:lnTo>
                  <a:lnTo>
                    <a:pt x="2923550" y="1497"/>
                  </a:lnTo>
                  <a:lnTo>
                    <a:pt x="2916097" y="0"/>
                  </a:lnTo>
                  <a:close/>
                </a:path>
                <a:path w="10025380" h="38100">
                  <a:moveTo>
                    <a:pt x="2992335" y="0"/>
                  </a:moveTo>
                  <a:lnTo>
                    <a:pt x="2984920" y="1497"/>
                  </a:lnTo>
                  <a:lnTo>
                    <a:pt x="2978864" y="5579"/>
                  </a:lnTo>
                  <a:lnTo>
                    <a:pt x="2974782" y="11635"/>
                  </a:lnTo>
                  <a:lnTo>
                    <a:pt x="2973285" y="19050"/>
                  </a:lnTo>
                  <a:lnTo>
                    <a:pt x="2974782" y="26465"/>
                  </a:lnTo>
                  <a:lnTo>
                    <a:pt x="2978864" y="32520"/>
                  </a:lnTo>
                  <a:lnTo>
                    <a:pt x="2984920" y="36603"/>
                  </a:lnTo>
                  <a:lnTo>
                    <a:pt x="2992373" y="38100"/>
                  </a:lnTo>
                  <a:lnTo>
                    <a:pt x="2999788" y="36603"/>
                  </a:lnTo>
                  <a:lnTo>
                    <a:pt x="3005843" y="32520"/>
                  </a:lnTo>
                  <a:lnTo>
                    <a:pt x="3009926" y="26465"/>
                  </a:lnTo>
                  <a:lnTo>
                    <a:pt x="3011423" y="19050"/>
                  </a:lnTo>
                  <a:lnTo>
                    <a:pt x="3009926" y="11635"/>
                  </a:lnTo>
                  <a:lnTo>
                    <a:pt x="3005843" y="5579"/>
                  </a:lnTo>
                  <a:lnTo>
                    <a:pt x="2999788" y="1497"/>
                  </a:lnTo>
                  <a:lnTo>
                    <a:pt x="2992335" y="0"/>
                  </a:lnTo>
                  <a:close/>
                </a:path>
                <a:path w="10025380" h="38100">
                  <a:moveTo>
                    <a:pt x="3068573" y="0"/>
                  </a:moveTo>
                  <a:lnTo>
                    <a:pt x="3061158" y="1497"/>
                  </a:lnTo>
                  <a:lnTo>
                    <a:pt x="3055102" y="5579"/>
                  </a:lnTo>
                  <a:lnTo>
                    <a:pt x="3051020" y="11635"/>
                  </a:lnTo>
                  <a:lnTo>
                    <a:pt x="3049523" y="19050"/>
                  </a:lnTo>
                  <a:lnTo>
                    <a:pt x="3051020" y="26465"/>
                  </a:lnTo>
                  <a:lnTo>
                    <a:pt x="3055102" y="32520"/>
                  </a:lnTo>
                  <a:lnTo>
                    <a:pt x="3061158" y="36603"/>
                  </a:lnTo>
                  <a:lnTo>
                    <a:pt x="3068611" y="38100"/>
                  </a:lnTo>
                  <a:lnTo>
                    <a:pt x="3076026" y="36603"/>
                  </a:lnTo>
                  <a:lnTo>
                    <a:pt x="3082081" y="32520"/>
                  </a:lnTo>
                  <a:lnTo>
                    <a:pt x="3086164" y="26465"/>
                  </a:lnTo>
                  <a:lnTo>
                    <a:pt x="3087661" y="19050"/>
                  </a:lnTo>
                  <a:lnTo>
                    <a:pt x="3086164" y="11635"/>
                  </a:lnTo>
                  <a:lnTo>
                    <a:pt x="3082081" y="5579"/>
                  </a:lnTo>
                  <a:lnTo>
                    <a:pt x="3076026" y="1497"/>
                  </a:lnTo>
                  <a:lnTo>
                    <a:pt x="3068573" y="0"/>
                  </a:lnTo>
                  <a:close/>
                </a:path>
                <a:path w="10025380" h="38100">
                  <a:moveTo>
                    <a:pt x="3144811" y="0"/>
                  </a:moveTo>
                  <a:lnTo>
                    <a:pt x="3137396" y="1497"/>
                  </a:lnTo>
                  <a:lnTo>
                    <a:pt x="3131341" y="5579"/>
                  </a:lnTo>
                  <a:lnTo>
                    <a:pt x="3127258" y="11635"/>
                  </a:lnTo>
                  <a:lnTo>
                    <a:pt x="3125761" y="19050"/>
                  </a:lnTo>
                  <a:lnTo>
                    <a:pt x="3127258" y="26465"/>
                  </a:lnTo>
                  <a:lnTo>
                    <a:pt x="3131341" y="32520"/>
                  </a:lnTo>
                  <a:lnTo>
                    <a:pt x="3137396" y="36603"/>
                  </a:lnTo>
                  <a:lnTo>
                    <a:pt x="3144849" y="38100"/>
                  </a:lnTo>
                  <a:lnTo>
                    <a:pt x="3152264" y="36603"/>
                  </a:lnTo>
                  <a:lnTo>
                    <a:pt x="3158319" y="32520"/>
                  </a:lnTo>
                  <a:lnTo>
                    <a:pt x="3162402" y="26465"/>
                  </a:lnTo>
                  <a:lnTo>
                    <a:pt x="3163899" y="19050"/>
                  </a:lnTo>
                  <a:lnTo>
                    <a:pt x="3162402" y="11635"/>
                  </a:lnTo>
                  <a:lnTo>
                    <a:pt x="3158319" y="5579"/>
                  </a:lnTo>
                  <a:lnTo>
                    <a:pt x="3152264" y="1497"/>
                  </a:lnTo>
                  <a:lnTo>
                    <a:pt x="3144811" y="0"/>
                  </a:lnTo>
                  <a:close/>
                </a:path>
                <a:path w="10025380" h="38100">
                  <a:moveTo>
                    <a:pt x="3221049" y="0"/>
                  </a:moveTo>
                  <a:lnTo>
                    <a:pt x="3213634" y="1497"/>
                  </a:lnTo>
                  <a:lnTo>
                    <a:pt x="3207579" y="5579"/>
                  </a:lnTo>
                  <a:lnTo>
                    <a:pt x="3203496" y="11635"/>
                  </a:lnTo>
                  <a:lnTo>
                    <a:pt x="3201999" y="19050"/>
                  </a:lnTo>
                  <a:lnTo>
                    <a:pt x="3203496" y="26465"/>
                  </a:lnTo>
                  <a:lnTo>
                    <a:pt x="3207579" y="32520"/>
                  </a:lnTo>
                  <a:lnTo>
                    <a:pt x="3213634" y="36603"/>
                  </a:lnTo>
                  <a:lnTo>
                    <a:pt x="3221087" y="38100"/>
                  </a:lnTo>
                  <a:lnTo>
                    <a:pt x="3228502" y="36603"/>
                  </a:lnTo>
                  <a:lnTo>
                    <a:pt x="3234557" y="32520"/>
                  </a:lnTo>
                  <a:lnTo>
                    <a:pt x="3238640" y="26465"/>
                  </a:lnTo>
                  <a:lnTo>
                    <a:pt x="3240137" y="19050"/>
                  </a:lnTo>
                  <a:lnTo>
                    <a:pt x="3238640" y="11635"/>
                  </a:lnTo>
                  <a:lnTo>
                    <a:pt x="3234557" y="5579"/>
                  </a:lnTo>
                  <a:lnTo>
                    <a:pt x="3228502" y="1497"/>
                  </a:lnTo>
                  <a:lnTo>
                    <a:pt x="3221049" y="0"/>
                  </a:lnTo>
                  <a:close/>
                </a:path>
                <a:path w="10025380" h="38100">
                  <a:moveTo>
                    <a:pt x="3297287" y="0"/>
                  </a:moveTo>
                  <a:lnTo>
                    <a:pt x="3289872" y="1497"/>
                  </a:lnTo>
                  <a:lnTo>
                    <a:pt x="3283816" y="5579"/>
                  </a:lnTo>
                  <a:lnTo>
                    <a:pt x="3279734" y="11635"/>
                  </a:lnTo>
                  <a:lnTo>
                    <a:pt x="3278237" y="19050"/>
                  </a:lnTo>
                  <a:lnTo>
                    <a:pt x="3279734" y="26465"/>
                  </a:lnTo>
                  <a:lnTo>
                    <a:pt x="3283816" y="32520"/>
                  </a:lnTo>
                  <a:lnTo>
                    <a:pt x="3289872" y="36603"/>
                  </a:lnTo>
                  <a:lnTo>
                    <a:pt x="3297325" y="38100"/>
                  </a:lnTo>
                  <a:lnTo>
                    <a:pt x="3304740" y="36603"/>
                  </a:lnTo>
                  <a:lnTo>
                    <a:pt x="3310795" y="32520"/>
                  </a:lnTo>
                  <a:lnTo>
                    <a:pt x="3314878" y="26465"/>
                  </a:lnTo>
                  <a:lnTo>
                    <a:pt x="3316375" y="19050"/>
                  </a:lnTo>
                  <a:lnTo>
                    <a:pt x="3314878" y="11635"/>
                  </a:lnTo>
                  <a:lnTo>
                    <a:pt x="3310795" y="5579"/>
                  </a:lnTo>
                  <a:lnTo>
                    <a:pt x="3304740" y="1497"/>
                  </a:lnTo>
                  <a:lnTo>
                    <a:pt x="3297287" y="0"/>
                  </a:lnTo>
                  <a:close/>
                </a:path>
                <a:path w="10025380" h="38100">
                  <a:moveTo>
                    <a:pt x="3373525" y="0"/>
                  </a:moveTo>
                  <a:lnTo>
                    <a:pt x="3366110" y="1497"/>
                  </a:lnTo>
                  <a:lnTo>
                    <a:pt x="3360054" y="5579"/>
                  </a:lnTo>
                  <a:lnTo>
                    <a:pt x="3355972" y="11635"/>
                  </a:lnTo>
                  <a:lnTo>
                    <a:pt x="3354475" y="19050"/>
                  </a:lnTo>
                  <a:lnTo>
                    <a:pt x="3355972" y="26465"/>
                  </a:lnTo>
                  <a:lnTo>
                    <a:pt x="3360054" y="32520"/>
                  </a:lnTo>
                  <a:lnTo>
                    <a:pt x="3366110" y="36603"/>
                  </a:lnTo>
                  <a:lnTo>
                    <a:pt x="3373563" y="38100"/>
                  </a:lnTo>
                  <a:lnTo>
                    <a:pt x="3380978" y="36603"/>
                  </a:lnTo>
                  <a:lnTo>
                    <a:pt x="3387033" y="32520"/>
                  </a:lnTo>
                  <a:lnTo>
                    <a:pt x="3391116" y="26465"/>
                  </a:lnTo>
                  <a:lnTo>
                    <a:pt x="3392613" y="19050"/>
                  </a:lnTo>
                  <a:lnTo>
                    <a:pt x="3391116" y="11635"/>
                  </a:lnTo>
                  <a:lnTo>
                    <a:pt x="3387033" y="5579"/>
                  </a:lnTo>
                  <a:lnTo>
                    <a:pt x="3380978" y="1497"/>
                  </a:lnTo>
                  <a:lnTo>
                    <a:pt x="3373525" y="0"/>
                  </a:lnTo>
                  <a:close/>
                </a:path>
                <a:path w="10025380" h="38100">
                  <a:moveTo>
                    <a:pt x="3449763" y="0"/>
                  </a:moveTo>
                  <a:lnTo>
                    <a:pt x="3442348" y="1497"/>
                  </a:lnTo>
                  <a:lnTo>
                    <a:pt x="3436293" y="5579"/>
                  </a:lnTo>
                  <a:lnTo>
                    <a:pt x="3432210" y="11635"/>
                  </a:lnTo>
                  <a:lnTo>
                    <a:pt x="3430713" y="19050"/>
                  </a:lnTo>
                  <a:lnTo>
                    <a:pt x="3432210" y="26465"/>
                  </a:lnTo>
                  <a:lnTo>
                    <a:pt x="3436293" y="32520"/>
                  </a:lnTo>
                  <a:lnTo>
                    <a:pt x="3442348" y="36603"/>
                  </a:lnTo>
                  <a:lnTo>
                    <a:pt x="3449800" y="38100"/>
                  </a:lnTo>
                  <a:lnTo>
                    <a:pt x="3457216" y="36603"/>
                  </a:lnTo>
                  <a:lnTo>
                    <a:pt x="3463271" y="32520"/>
                  </a:lnTo>
                  <a:lnTo>
                    <a:pt x="3467353" y="26465"/>
                  </a:lnTo>
                  <a:lnTo>
                    <a:pt x="3468850" y="19050"/>
                  </a:lnTo>
                  <a:lnTo>
                    <a:pt x="3467353" y="11635"/>
                  </a:lnTo>
                  <a:lnTo>
                    <a:pt x="3463271" y="5579"/>
                  </a:lnTo>
                  <a:lnTo>
                    <a:pt x="3457216" y="1497"/>
                  </a:lnTo>
                  <a:lnTo>
                    <a:pt x="3449763" y="0"/>
                  </a:lnTo>
                  <a:close/>
                </a:path>
                <a:path w="10025380" h="38100">
                  <a:moveTo>
                    <a:pt x="3526000" y="0"/>
                  </a:moveTo>
                  <a:lnTo>
                    <a:pt x="3518585" y="1497"/>
                  </a:lnTo>
                  <a:lnTo>
                    <a:pt x="3512530" y="5579"/>
                  </a:lnTo>
                  <a:lnTo>
                    <a:pt x="3508447" y="11635"/>
                  </a:lnTo>
                  <a:lnTo>
                    <a:pt x="3506950" y="19050"/>
                  </a:lnTo>
                  <a:lnTo>
                    <a:pt x="3508447" y="26465"/>
                  </a:lnTo>
                  <a:lnTo>
                    <a:pt x="3512530" y="32520"/>
                  </a:lnTo>
                  <a:lnTo>
                    <a:pt x="3518585" y="36603"/>
                  </a:lnTo>
                  <a:lnTo>
                    <a:pt x="3526038" y="38100"/>
                  </a:lnTo>
                  <a:lnTo>
                    <a:pt x="3533454" y="36603"/>
                  </a:lnTo>
                  <a:lnTo>
                    <a:pt x="3539509" y="32520"/>
                  </a:lnTo>
                  <a:lnTo>
                    <a:pt x="3543591" y="26465"/>
                  </a:lnTo>
                  <a:lnTo>
                    <a:pt x="3545088" y="19050"/>
                  </a:lnTo>
                  <a:lnTo>
                    <a:pt x="3543591" y="11635"/>
                  </a:lnTo>
                  <a:lnTo>
                    <a:pt x="3539509" y="5579"/>
                  </a:lnTo>
                  <a:lnTo>
                    <a:pt x="3533454" y="1497"/>
                  </a:lnTo>
                  <a:lnTo>
                    <a:pt x="3526000" y="0"/>
                  </a:lnTo>
                  <a:close/>
                </a:path>
                <a:path w="10025380" h="38100">
                  <a:moveTo>
                    <a:pt x="3602238" y="0"/>
                  </a:moveTo>
                  <a:lnTo>
                    <a:pt x="3594823" y="1497"/>
                  </a:lnTo>
                  <a:lnTo>
                    <a:pt x="3588768" y="5579"/>
                  </a:lnTo>
                  <a:lnTo>
                    <a:pt x="3584685" y="11635"/>
                  </a:lnTo>
                  <a:lnTo>
                    <a:pt x="3583188" y="19050"/>
                  </a:lnTo>
                  <a:lnTo>
                    <a:pt x="3584685" y="26465"/>
                  </a:lnTo>
                  <a:lnTo>
                    <a:pt x="3588768" y="32520"/>
                  </a:lnTo>
                  <a:lnTo>
                    <a:pt x="3594823" y="36603"/>
                  </a:lnTo>
                  <a:lnTo>
                    <a:pt x="3602276" y="38100"/>
                  </a:lnTo>
                  <a:lnTo>
                    <a:pt x="3609692" y="36603"/>
                  </a:lnTo>
                  <a:lnTo>
                    <a:pt x="3615747" y="32520"/>
                  </a:lnTo>
                  <a:lnTo>
                    <a:pt x="3619829" y="26465"/>
                  </a:lnTo>
                  <a:lnTo>
                    <a:pt x="3621326" y="19050"/>
                  </a:lnTo>
                  <a:lnTo>
                    <a:pt x="3619829" y="11635"/>
                  </a:lnTo>
                  <a:lnTo>
                    <a:pt x="3615747" y="5579"/>
                  </a:lnTo>
                  <a:lnTo>
                    <a:pt x="3609692" y="1497"/>
                  </a:lnTo>
                  <a:lnTo>
                    <a:pt x="3602238" y="0"/>
                  </a:lnTo>
                  <a:close/>
                </a:path>
                <a:path w="10025380" h="38100">
                  <a:moveTo>
                    <a:pt x="3678476" y="0"/>
                  </a:moveTo>
                  <a:lnTo>
                    <a:pt x="3671061" y="1497"/>
                  </a:lnTo>
                  <a:lnTo>
                    <a:pt x="3665006" y="5579"/>
                  </a:lnTo>
                  <a:lnTo>
                    <a:pt x="3660923" y="11635"/>
                  </a:lnTo>
                  <a:lnTo>
                    <a:pt x="3659426" y="19050"/>
                  </a:lnTo>
                  <a:lnTo>
                    <a:pt x="3660923" y="26465"/>
                  </a:lnTo>
                  <a:lnTo>
                    <a:pt x="3665006" y="32520"/>
                  </a:lnTo>
                  <a:lnTo>
                    <a:pt x="3671061" y="36603"/>
                  </a:lnTo>
                  <a:lnTo>
                    <a:pt x="3678514" y="38100"/>
                  </a:lnTo>
                  <a:lnTo>
                    <a:pt x="3685929" y="36603"/>
                  </a:lnTo>
                  <a:lnTo>
                    <a:pt x="3691985" y="32520"/>
                  </a:lnTo>
                  <a:lnTo>
                    <a:pt x="3696067" y="26465"/>
                  </a:lnTo>
                  <a:lnTo>
                    <a:pt x="3697564" y="19050"/>
                  </a:lnTo>
                  <a:lnTo>
                    <a:pt x="3696067" y="11635"/>
                  </a:lnTo>
                  <a:lnTo>
                    <a:pt x="3691985" y="5579"/>
                  </a:lnTo>
                  <a:lnTo>
                    <a:pt x="3685929" y="1497"/>
                  </a:lnTo>
                  <a:lnTo>
                    <a:pt x="3678476" y="0"/>
                  </a:lnTo>
                  <a:close/>
                </a:path>
                <a:path w="10025380" h="38100">
                  <a:moveTo>
                    <a:pt x="3754714" y="0"/>
                  </a:moveTo>
                  <a:lnTo>
                    <a:pt x="3747299" y="1497"/>
                  </a:lnTo>
                  <a:lnTo>
                    <a:pt x="3741244" y="5579"/>
                  </a:lnTo>
                  <a:lnTo>
                    <a:pt x="3737161" y="11635"/>
                  </a:lnTo>
                  <a:lnTo>
                    <a:pt x="3735664" y="19050"/>
                  </a:lnTo>
                  <a:lnTo>
                    <a:pt x="3737161" y="26465"/>
                  </a:lnTo>
                  <a:lnTo>
                    <a:pt x="3741244" y="32520"/>
                  </a:lnTo>
                  <a:lnTo>
                    <a:pt x="3747299" y="36603"/>
                  </a:lnTo>
                  <a:lnTo>
                    <a:pt x="3754752" y="38100"/>
                  </a:lnTo>
                  <a:lnTo>
                    <a:pt x="3762167" y="36603"/>
                  </a:lnTo>
                  <a:lnTo>
                    <a:pt x="3768223" y="32520"/>
                  </a:lnTo>
                  <a:lnTo>
                    <a:pt x="3772305" y="26465"/>
                  </a:lnTo>
                  <a:lnTo>
                    <a:pt x="3773802" y="19050"/>
                  </a:lnTo>
                  <a:lnTo>
                    <a:pt x="3772305" y="11635"/>
                  </a:lnTo>
                  <a:lnTo>
                    <a:pt x="3768223" y="5579"/>
                  </a:lnTo>
                  <a:lnTo>
                    <a:pt x="3762167" y="1497"/>
                  </a:lnTo>
                  <a:lnTo>
                    <a:pt x="3754714" y="0"/>
                  </a:lnTo>
                  <a:close/>
                </a:path>
                <a:path w="10025380" h="38100">
                  <a:moveTo>
                    <a:pt x="3830952" y="0"/>
                  </a:moveTo>
                  <a:lnTo>
                    <a:pt x="3823537" y="1497"/>
                  </a:lnTo>
                  <a:lnTo>
                    <a:pt x="3817482" y="5579"/>
                  </a:lnTo>
                  <a:lnTo>
                    <a:pt x="3813400" y="11635"/>
                  </a:lnTo>
                  <a:lnTo>
                    <a:pt x="3811902" y="19050"/>
                  </a:lnTo>
                  <a:lnTo>
                    <a:pt x="3813400" y="26465"/>
                  </a:lnTo>
                  <a:lnTo>
                    <a:pt x="3817482" y="32520"/>
                  </a:lnTo>
                  <a:lnTo>
                    <a:pt x="3823537" y="36603"/>
                  </a:lnTo>
                  <a:lnTo>
                    <a:pt x="3830991" y="38100"/>
                  </a:lnTo>
                  <a:lnTo>
                    <a:pt x="3838406" y="36603"/>
                  </a:lnTo>
                  <a:lnTo>
                    <a:pt x="3844461" y="32520"/>
                  </a:lnTo>
                  <a:lnTo>
                    <a:pt x="3848543" y="26465"/>
                  </a:lnTo>
                  <a:lnTo>
                    <a:pt x="3850041" y="19050"/>
                  </a:lnTo>
                  <a:lnTo>
                    <a:pt x="3848543" y="11635"/>
                  </a:lnTo>
                  <a:lnTo>
                    <a:pt x="3844461" y="5579"/>
                  </a:lnTo>
                  <a:lnTo>
                    <a:pt x="3838406" y="1497"/>
                  </a:lnTo>
                  <a:lnTo>
                    <a:pt x="3830952" y="0"/>
                  </a:lnTo>
                  <a:close/>
                </a:path>
                <a:path w="10025380" h="38100">
                  <a:moveTo>
                    <a:pt x="3907191" y="0"/>
                  </a:moveTo>
                  <a:lnTo>
                    <a:pt x="3899776" y="1497"/>
                  </a:lnTo>
                  <a:lnTo>
                    <a:pt x="3893720" y="5579"/>
                  </a:lnTo>
                  <a:lnTo>
                    <a:pt x="3889638" y="11635"/>
                  </a:lnTo>
                  <a:lnTo>
                    <a:pt x="3888141" y="19050"/>
                  </a:lnTo>
                  <a:lnTo>
                    <a:pt x="3889638" y="26465"/>
                  </a:lnTo>
                  <a:lnTo>
                    <a:pt x="3893720" y="32520"/>
                  </a:lnTo>
                  <a:lnTo>
                    <a:pt x="3899776" y="36603"/>
                  </a:lnTo>
                  <a:lnTo>
                    <a:pt x="3907229" y="38100"/>
                  </a:lnTo>
                  <a:lnTo>
                    <a:pt x="3914644" y="36603"/>
                  </a:lnTo>
                  <a:lnTo>
                    <a:pt x="3920699" y="32520"/>
                  </a:lnTo>
                  <a:lnTo>
                    <a:pt x="3924782" y="26465"/>
                  </a:lnTo>
                  <a:lnTo>
                    <a:pt x="3926279" y="19050"/>
                  </a:lnTo>
                  <a:lnTo>
                    <a:pt x="3924782" y="11635"/>
                  </a:lnTo>
                  <a:lnTo>
                    <a:pt x="3920699" y="5579"/>
                  </a:lnTo>
                  <a:lnTo>
                    <a:pt x="3914644" y="1497"/>
                  </a:lnTo>
                  <a:lnTo>
                    <a:pt x="3907191" y="0"/>
                  </a:lnTo>
                  <a:close/>
                </a:path>
                <a:path w="10025380" h="38100">
                  <a:moveTo>
                    <a:pt x="3983429" y="0"/>
                  </a:moveTo>
                  <a:lnTo>
                    <a:pt x="3976014" y="1497"/>
                  </a:lnTo>
                  <a:lnTo>
                    <a:pt x="3969958" y="5579"/>
                  </a:lnTo>
                  <a:lnTo>
                    <a:pt x="3965876" y="11635"/>
                  </a:lnTo>
                  <a:lnTo>
                    <a:pt x="3964379" y="19050"/>
                  </a:lnTo>
                  <a:lnTo>
                    <a:pt x="3965876" y="26465"/>
                  </a:lnTo>
                  <a:lnTo>
                    <a:pt x="3969958" y="32520"/>
                  </a:lnTo>
                  <a:lnTo>
                    <a:pt x="3976014" y="36603"/>
                  </a:lnTo>
                  <a:lnTo>
                    <a:pt x="3983467" y="38100"/>
                  </a:lnTo>
                  <a:lnTo>
                    <a:pt x="3990882" y="36603"/>
                  </a:lnTo>
                  <a:lnTo>
                    <a:pt x="3996937" y="32520"/>
                  </a:lnTo>
                  <a:lnTo>
                    <a:pt x="4001020" y="26465"/>
                  </a:lnTo>
                  <a:lnTo>
                    <a:pt x="4002517" y="19050"/>
                  </a:lnTo>
                  <a:lnTo>
                    <a:pt x="4001020" y="11635"/>
                  </a:lnTo>
                  <a:lnTo>
                    <a:pt x="3996937" y="5579"/>
                  </a:lnTo>
                  <a:lnTo>
                    <a:pt x="3990882" y="1497"/>
                  </a:lnTo>
                  <a:lnTo>
                    <a:pt x="3983429" y="0"/>
                  </a:lnTo>
                  <a:close/>
                </a:path>
                <a:path w="10025380" h="38100">
                  <a:moveTo>
                    <a:pt x="4059667" y="0"/>
                  </a:moveTo>
                  <a:lnTo>
                    <a:pt x="4052252" y="1497"/>
                  </a:lnTo>
                  <a:lnTo>
                    <a:pt x="4046197" y="5579"/>
                  </a:lnTo>
                  <a:lnTo>
                    <a:pt x="4042114" y="11635"/>
                  </a:lnTo>
                  <a:lnTo>
                    <a:pt x="4040617" y="19050"/>
                  </a:lnTo>
                  <a:lnTo>
                    <a:pt x="4042114" y="26465"/>
                  </a:lnTo>
                  <a:lnTo>
                    <a:pt x="4046197" y="32520"/>
                  </a:lnTo>
                  <a:lnTo>
                    <a:pt x="4052252" y="36603"/>
                  </a:lnTo>
                  <a:lnTo>
                    <a:pt x="4059705" y="38100"/>
                  </a:lnTo>
                  <a:lnTo>
                    <a:pt x="4067120" y="36603"/>
                  </a:lnTo>
                  <a:lnTo>
                    <a:pt x="4073175" y="32520"/>
                  </a:lnTo>
                  <a:lnTo>
                    <a:pt x="4077258" y="26465"/>
                  </a:lnTo>
                  <a:lnTo>
                    <a:pt x="4078755" y="19050"/>
                  </a:lnTo>
                  <a:lnTo>
                    <a:pt x="4077258" y="11635"/>
                  </a:lnTo>
                  <a:lnTo>
                    <a:pt x="4073175" y="5579"/>
                  </a:lnTo>
                  <a:lnTo>
                    <a:pt x="4067120" y="1497"/>
                  </a:lnTo>
                  <a:lnTo>
                    <a:pt x="4059667" y="0"/>
                  </a:lnTo>
                  <a:close/>
                </a:path>
                <a:path w="10025380" h="38100">
                  <a:moveTo>
                    <a:pt x="4135905" y="0"/>
                  </a:moveTo>
                  <a:lnTo>
                    <a:pt x="4128490" y="1497"/>
                  </a:lnTo>
                  <a:lnTo>
                    <a:pt x="4122435" y="5579"/>
                  </a:lnTo>
                  <a:lnTo>
                    <a:pt x="4118352" y="11635"/>
                  </a:lnTo>
                  <a:lnTo>
                    <a:pt x="4116855" y="19050"/>
                  </a:lnTo>
                  <a:lnTo>
                    <a:pt x="4118352" y="26465"/>
                  </a:lnTo>
                  <a:lnTo>
                    <a:pt x="4122435" y="32520"/>
                  </a:lnTo>
                  <a:lnTo>
                    <a:pt x="4128490" y="36603"/>
                  </a:lnTo>
                  <a:lnTo>
                    <a:pt x="4135943" y="38100"/>
                  </a:lnTo>
                  <a:lnTo>
                    <a:pt x="4143358" y="36603"/>
                  </a:lnTo>
                  <a:lnTo>
                    <a:pt x="4149413" y="32520"/>
                  </a:lnTo>
                  <a:lnTo>
                    <a:pt x="4153496" y="26465"/>
                  </a:lnTo>
                  <a:lnTo>
                    <a:pt x="4154993" y="19050"/>
                  </a:lnTo>
                  <a:lnTo>
                    <a:pt x="4153496" y="11635"/>
                  </a:lnTo>
                  <a:lnTo>
                    <a:pt x="4149413" y="5579"/>
                  </a:lnTo>
                  <a:lnTo>
                    <a:pt x="4143358" y="1497"/>
                  </a:lnTo>
                  <a:lnTo>
                    <a:pt x="4135905" y="0"/>
                  </a:lnTo>
                  <a:close/>
                </a:path>
                <a:path w="10025380" h="38100">
                  <a:moveTo>
                    <a:pt x="4212143" y="0"/>
                  </a:moveTo>
                  <a:lnTo>
                    <a:pt x="4204727" y="1497"/>
                  </a:lnTo>
                  <a:lnTo>
                    <a:pt x="4198672" y="5579"/>
                  </a:lnTo>
                  <a:lnTo>
                    <a:pt x="4194590" y="11635"/>
                  </a:lnTo>
                  <a:lnTo>
                    <a:pt x="4193093" y="19050"/>
                  </a:lnTo>
                  <a:lnTo>
                    <a:pt x="4194590" y="26465"/>
                  </a:lnTo>
                  <a:lnTo>
                    <a:pt x="4198672" y="32520"/>
                  </a:lnTo>
                  <a:lnTo>
                    <a:pt x="4204727" y="36603"/>
                  </a:lnTo>
                  <a:lnTo>
                    <a:pt x="4212181" y="38100"/>
                  </a:lnTo>
                  <a:lnTo>
                    <a:pt x="4219596" y="36603"/>
                  </a:lnTo>
                  <a:lnTo>
                    <a:pt x="4225651" y="32520"/>
                  </a:lnTo>
                  <a:lnTo>
                    <a:pt x="4229733" y="26465"/>
                  </a:lnTo>
                  <a:lnTo>
                    <a:pt x="4231230" y="19050"/>
                  </a:lnTo>
                  <a:lnTo>
                    <a:pt x="4229733" y="11635"/>
                  </a:lnTo>
                  <a:lnTo>
                    <a:pt x="4225651" y="5579"/>
                  </a:lnTo>
                  <a:lnTo>
                    <a:pt x="4219596" y="1497"/>
                  </a:lnTo>
                  <a:lnTo>
                    <a:pt x="4212143" y="0"/>
                  </a:lnTo>
                  <a:close/>
                </a:path>
                <a:path w="10025380" h="38100">
                  <a:moveTo>
                    <a:pt x="4288380" y="0"/>
                  </a:moveTo>
                  <a:lnTo>
                    <a:pt x="4280965" y="1497"/>
                  </a:lnTo>
                  <a:lnTo>
                    <a:pt x="4274910" y="5579"/>
                  </a:lnTo>
                  <a:lnTo>
                    <a:pt x="4270827" y="11635"/>
                  </a:lnTo>
                  <a:lnTo>
                    <a:pt x="4269330" y="19050"/>
                  </a:lnTo>
                  <a:lnTo>
                    <a:pt x="4270827" y="26465"/>
                  </a:lnTo>
                  <a:lnTo>
                    <a:pt x="4274910" y="32520"/>
                  </a:lnTo>
                  <a:lnTo>
                    <a:pt x="4280965" y="36603"/>
                  </a:lnTo>
                  <a:lnTo>
                    <a:pt x="4288418" y="38100"/>
                  </a:lnTo>
                  <a:lnTo>
                    <a:pt x="4295833" y="36603"/>
                  </a:lnTo>
                  <a:lnTo>
                    <a:pt x="4301889" y="32520"/>
                  </a:lnTo>
                  <a:lnTo>
                    <a:pt x="4305971" y="26465"/>
                  </a:lnTo>
                  <a:lnTo>
                    <a:pt x="4307468" y="19050"/>
                  </a:lnTo>
                  <a:lnTo>
                    <a:pt x="4305971" y="11635"/>
                  </a:lnTo>
                  <a:lnTo>
                    <a:pt x="4301889" y="5579"/>
                  </a:lnTo>
                  <a:lnTo>
                    <a:pt x="4295833" y="1497"/>
                  </a:lnTo>
                  <a:lnTo>
                    <a:pt x="4288380" y="0"/>
                  </a:lnTo>
                  <a:close/>
                </a:path>
                <a:path w="10025380" h="38100">
                  <a:moveTo>
                    <a:pt x="4364618" y="0"/>
                  </a:moveTo>
                  <a:lnTo>
                    <a:pt x="4357203" y="1497"/>
                  </a:lnTo>
                  <a:lnTo>
                    <a:pt x="4351148" y="5579"/>
                  </a:lnTo>
                  <a:lnTo>
                    <a:pt x="4347065" y="11635"/>
                  </a:lnTo>
                  <a:lnTo>
                    <a:pt x="4345568" y="19050"/>
                  </a:lnTo>
                  <a:lnTo>
                    <a:pt x="4347065" y="26465"/>
                  </a:lnTo>
                  <a:lnTo>
                    <a:pt x="4351148" y="32520"/>
                  </a:lnTo>
                  <a:lnTo>
                    <a:pt x="4357203" y="36603"/>
                  </a:lnTo>
                  <a:lnTo>
                    <a:pt x="4364656" y="38100"/>
                  </a:lnTo>
                  <a:lnTo>
                    <a:pt x="4372072" y="36603"/>
                  </a:lnTo>
                  <a:lnTo>
                    <a:pt x="4378127" y="32520"/>
                  </a:lnTo>
                  <a:lnTo>
                    <a:pt x="4382209" y="26465"/>
                  </a:lnTo>
                  <a:lnTo>
                    <a:pt x="4383706" y="19050"/>
                  </a:lnTo>
                  <a:lnTo>
                    <a:pt x="4382209" y="11635"/>
                  </a:lnTo>
                  <a:lnTo>
                    <a:pt x="4378127" y="5579"/>
                  </a:lnTo>
                  <a:lnTo>
                    <a:pt x="4372072" y="1497"/>
                  </a:lnTo>
                  <a:lnTo>
                    <a:pt x="4364618" y="0"/>
                  </a:lnTo>
                  <a:close/>
                </a:path>
                <a:path w="10025380" h="38100">
                  <a:moveTo>
                    <a:pt x="4440856" y="0"/>
                  </a:moveTo>
                  <a:lnTo>
                    <a:pt x="4433441" y="1497"/>
                  </a:lnTo>
                  <a:lnTo>
                    <a:pt x="4427386" y="5579"/>
                  </a:lnTo>
                  <a:lnTo>
                    <a:pt x="4423303" y="11635"/>
                  </a:lnTo>
                  <a:lnTo>
                    <a:pt x="4421806" y="19050"/>
                  </a:lnTo>
                  <a:lnTo>
                    <a:pt x="4423303" y="26465"/>
                  </a:lnTo>
                  <a:lnTo>
                    <a:pt x="4427386" y="32520"/>
                  </a:lnTo>
                  <a:lnTo>
                    <a:pt x="4433441" y="36603"/>
                  </a:lnTo>
                  <a:lnTo>
                    <a:pt x="4440894" y="38100"/>
                  </a:lnTo>
                  <a:lnTo>
                    <a:pt x="4448309" y="36603"/>
                  </a:lnTo>
                  <a:lnTo>
                    <a:pt x="4454364" y="32520"/>
                  </a:lnTo>
                  <a:lnTo>
                    <a:pt x="4458447" y="26465"/>
                  </a:lnTo>
                  <a:lnTo>
                    <a:pt x="4459944" y="19050"/>
                  </a:lnTo>
                  <a:lnTo>
                    <a:pt x="4458447" y="11635"/>
                  </a:lnTo>
                  <a:lnTo>
                    <a:pt x="4454364" y="5579"/>
                  </a:lnTo>
                  <a:lnTo>
                    <a:pt x="4448309" y="1497"/>
                  </a:lnTo>
                  <a:lnTo>
                    <a:pt x="4440856" y="0"/>
                  </a:lnTo>
                  <a:close/>
                </a:path>
                <a:path w="10025380" h="38100">
                  <a:moveTo>
                    <a:pt x="4517094" y="0"/>
                  </a:moveTo>
                  <a:lnTo>
                    <a:pt x="4509679" y="1497"/>
                  </a:lnTo>
                  <a:lnTo>
                    <a:pt x="4503624" y="5579"/>
                  </a:lnTo>
                  <a:lnTo>
                    <a:pt x="4499541" y="11635"/>
                  </a:lnTo>
                  <a:lnTo>
                    <a:pt x="4498044" y="19050"/>
                  </a:lnTo>
                  <a:lnTo>
                    <a:pt x="4499541" y="26465"/>
                  </a:lnTo>
                  <a:lnTo>
                    <a:pt x="4503624" y="32520"/>
                  </a:lnTo>
                  <a:lnTo>
                    <a:pt x="4509679" y="36603"/>
                  </a:lnTo>
                  <a:lnTo>
                    <a:pt x="4517132" y="38100"/>
                  </a:lnTo>
                  <a:lnTo>
                    <a:pt x="4524547" y="36603"/>
                  </a:lnTo>
                  <a:lnTo>
                    <a:pt x="4530602" y="32520"/>
                  </a:lnTo>
                  <a:lnTo>
                    <a:pt x="4534685" y="26465"/>
                  </a:lnTo>
                  <a:lnTo>
                    <a:pt x="4536182" y="19050"/>
                  </a:lnTo>
                  <a:lnTo>
                    <a:pt x="4534685" y="11635"/>
                  </a:lnTo>
                  <a:lnTo>
                    <a:pt x="4530602" y="5579"/>
                  </a:lnTo>
                  <a:lnTo>
                    <a:pt x="4524547" y="1497"/>
                  </a:lnTo>
                  <a:lnTo>
                    <a:pt x="4517094" y="0"/>
                  </a:lnTo>
                  <a:close/>
                </a:path>
                <a:path w="10025380" h="38100">
                  <a:moveTo>
                    <a:pt x="4593332" y="0"/>
                  </a:moveTo>
                  <a:lnTo>
                    <a:pt x="4585917" y="1497"/>
                  </a:lnTo>
                  <a:lnTo>
                    <a:pt x="4579862" y="5579"/>
                  </a:lnTo>
                  <a:lnTo>
                    <a:pt x="4575779" y="11635"/>
                  </a:lnTo>
                  <a:lnTo>
                    <a:pt x="4574282" y="19050"/>
                  </a:lnTo>
                  <a:lnTo>
                    <a:pt x="4575779" y="26465"/>
                  </a:lnTo>
                  <a:lnTo>
                    <a:pt x="4579862" y="32520"/>
                  </a:lnTo>
                  <a:lnTo>
                    <a:pt x="4585917" y="36603"/>
                  </a:lnTo>
                  <a:lnTo>
                    <a:pt x="4593370" y="38100"/>
                  </a:lnTo>
                  <a:lnTo>
                    <a:pt x="4600785" y="36603"/>
                  </a:lnTo>
                  <a:lnTo>
                    <a:pt x="4606841" y="32520"/>
                  </a:lnTo>
                  <a:lnTo>
                    <a:pt x="4610923" y="26465"/>
                  </a:lnTo>
                  <a:lnTo>
                    <a:pt x="4612420" y="19050"/>
                  </a:lnTo>
                  <a:lnTo>
                    <a:pt x="4610923" y="11635"/>
                  </a:lnTo>
                  <a:lnTo>
                    <a:pt x="4606841" y="5579"/>
                  </a:lnTo>
                  <a:lnTo>
                    <a:pt x="4600785" y="1497"/>
                  </a:lnTo>
                  <a:lnTo>
                    <a:pt x="4593332" y="0"/>
                  </a:lnTo>
                  <a:close/>
                </a:path>
                <a:path w="10025380" h="38100">
                  <a:moveTo>
                    <a:pt x="4669570" y="0"/>
                  </a:moveTo>
                  <a:lnTo>
                    <a:pt x="4662155" y="1497"/>
                  </a:lnTo>
                  <a:lnTo>
                    <a:pt x="4656100" y="5579"/>
                  </a:lnTo>
                  <a:lnTo>
                    <a:pt x="4652017" y="11635"/>
                  </a:lnTo>
                  <a:lnTo>
                    <a:pt x="4650520" y="19050"/>
                  </a:lnTo>
                  <a:lnTo>
                    <a:pt x="4652017" y="26465"/>
                  </a:lnTo>
                  <a:lnTo>
                    <a:pt x="4656100" y="32520"/>
                  </a:lnTo>
                  <a:lnTo>
                    <a:pt x="4662155" y="36603"/>
                  </a:lnTo>
                  <a:lnTo>
                    <a:pt x="4669608" y="38100"/>
                  </a:lnTo>
                  <a:lnTo>
                    <a:pt x="4677023" y="36603"/>
                  </a:lnTo>
                  <a:lnTo>
                    <a:pt x="4683079" y="32520"/>
                  </a:lnTo>
                  <a:lnTo>
                    <a:pt x="4687161" y="26465"/>
                  </a:lnTo>
                  <a:lnTo>
                    <a:pt x="4688658" y="19050"/>
                  </a:lnTo>
                  <a:lnTo>
                    <a:pt x="4687161" y="11635"/>
                  </a:lnTo>
                  <a:lnTo>
                    <a:pt x="4683079" y="5579"/>
                  </a:lnTo>
                  <a:lnTo>
                    <a:pt x="4677023" y="1497"/>
                  </a:lnTo>
                  <a:lnTo>
                    <a:pt x="4669570" y="0"/>
                  </a:lnTo>
                  <a:close/>
                </a:path>
                <a:path w="10025380" h="38100">
                  <a:moveTo>
                    <a:pt x="4745808" y="0"/>
                  </a:moveTo>
                  <a:lnTo>
                    <a:pt x="4738393" y="1497"/>
                  </a:lnTo>
                  <a:lnTo>
                    <a:pt x="4732338" y="5579"/>
                  </a:lnTo>
                  <a:lnTo>
                    <a:pt x="4728255" y="11635"/>
                  </a:lnTo>
                  <a:lnTo>
                    <a:pt x="4726758" y="19050"/>
                  </a:lnTo>
                  <a:lnTo>
                    <a:pt x="4728255" y="26465"/>
                  </a:lnTo>
                  <a:lnTo>
                    <a:pt x="4732338" y="32520"/>
                  </a:lnTo>
                  <a:lnTo>
                    <a:pt x="4738393" y="36603"/>
                  </a:lnTo>
                  <a:lnTo>
                    <a:pt x="4745846" y="38100"/>
                  </a:lnTo>
                  <a:lnTo>
                    <a:pt x="4753261" y="36603"/>
                  </a:lnTo>
                  <a:lnTo>
                    <a:pt x="4759317" y="32520"/>
                  </a:lnTo>
                  <a:lnTo>
                    <a:pt x="4763399" y="26465"/>
                  </a:lnTo>
                  <a:lnTo>
                    <a:pt x="4764896" y="19050"/>
                  </a:lnTo>
                  <a:lnTo>
                    <a:pt x="4763399" y="11635"/>
                  </a:lnTo>
                  <a:lnTo>
                    <a:pt x="4759317" y="5579"/>
                  </a:lnTo>
                  <a:lnTo>
                    <a:pt x="4753261" y="1497"/>
                  </a:lnTo>
                  <a:lnTo>
                    <a:pt x="4745808" y="0"/>
                  </a:lnTo>
                  <a:close/>
                </a:path>
                <a:path w="10025380" h="38100">
                  <a:moveTo>
                    <a:pt x="4822046" y="0"/>
                  </a:moveTo>
                  <a:lnTo>
                    <a:pt x="4814632" y="1497"/>
                  </a:lnTo>
                  <a:lnTo>
                    <a:pt x="4808576" y="5579"/>
                  </a:lnTo>
                  <a:lnTo>
                    <a:pt x="4804494" y="11635"/>
                  </a:lnTo>
                  <a:lnTo>
                    <a:pt x="4802996" y="19050"/>
                  </a:lnTo>
                  <a:lnTo>
                    <a:pt x="4804494" y="26465"/>
                  </a:lnTo>
                  <a:lnTo>
                    <a:pt x="4808576" y="32520"/>
                  </a:lnTo>
                  <a:lnTo>
                    <a:pt x="4814632" y="36603"/>
                  </a:lnTo>
                  <a:lnTo>
                    <a:pt x="4822085" y="38100"/>
                  </a:lnTo>
                  <a:lnTo>
                    <a:pt x="4829500" y="36603"/>
                  </a:lnTo>
                  <a:lnTo>
                    <a:pt x="4835555" y="32520"/>
                  </a:lnTo>
                  <a:lnTo>
                    <a:pt x="4839638" y="26465"/>
                  </a:lnTo>
                  <a:lnTo>
                    <a:pt x="4841135" y="19050"/>
                  </a:lnTo>
                  <a:lnTo>
                    <a:pt x="4839638" y="11635"/>
                  </a:lnTo>
                  <a:lnTo>
                    <a:pt x="4835555" y="5579"/>
                  </a:lnTo>
                  <a:lnTo>
                    <a:pt x="4829500" y="1497"/>
                  </a:lnTo>
                  <a:lnTo>
                    <a:pt x="4822046" y="0"/>
                  </a:lnTo>
                  <a:close/>
                </a:path>
                <a:path w="10025380" h="38100">
                  <a:moveTo>
                    <a:pt x="4898285" y="0"/>
                  </a:moveTo>
                  <a:lnTo>
                    <a:pt x="4890870" y="1497"/>
                  </a:lnTo>
                  <a:lnTo>
                    <a:pt x="4884814" y="5579"/>
                  </a:lnTo>
                  <a:lnTo>
                    <a:pt x="4880732" y="11635"/>
                  </a:lnTo>
                  <a:lnTo>
                    <a:pt x="4879235" y="19050"/>
                  </a:lnTo>
                  <a:lnTo>
                    <a:pt x="4880732" y="26465"/>
                  </a:lnTo>
                  <a:lnTo>
                    <a:pt x="4884814" y="32520"/>
                  </a:lnTo>
                  <a:lnTo>
                    <a:pt x="4890870" y="36603"/>
                  </a:lnTo>
                  <a:lnTo>
                    <a:pt x="4898323" y="38100"/>
                  </a:lnTo>
                  <a:lnTo>
                    <a:pt x="4905738" y="36603"/>
                  </a:lnTo>
                  <a:lnTo>
                    <a:pt x="4911793" y="32520"/>
                  </a:lnTo>
                  <a:lnTo>
                    <a:pt x="4915876" y="26465"/>
                  </a:lnTo>
                  <a:lnTo>
                    <a:pt x="4917373" y="19050"/>
                  </a:lnTo>
                  <a:lnTo>
                    <a:pt x="4915876" y="11635"/>
                  </a:lnTo>
                  <a:lnTo>
                    <a:pt x="4911793" y="5579"/>
                  </a:lnTo>
                  <a:lnTo>
                    <a:pt x="4905738" y="1497"/>
                  </a:lnTo>
                  <a:lnTo>
                    <a:pt x="4898285" y="0"/>
                  </a:lnTo>
                  <a:close/>
                </a:path>
                <a:path w="10025380" h="38100">
                  <a:moveTo>
                    <a:pt x="4974523" y="0"/>
                  </a:moveTo>
                  <a:lnTo>
                    <a:pt x="4967107" y="1497"/>
                  </a:lnTo>
                  <a:lnTo>
                    <a:pt x="4961052" y="5579"/>
                  </a:lnTo>
                  <a:lnTo>
                    <a:pt x="4956970" y="11635"/>
                  </a:lnTo>
                  <a:lnTo>
                    <a:pt x="4955473" y="19050"/>
                  </a:lnTo>
                  <a:lnTo>
                    <a:pt x="4956970" y="26465"/>
                  </a:lnTo>
                  <a:lnTo>
                    <a:pt x="4961052" y="32520"/>
                  </a:lnTo>
                  <a:lnTo>
                    <a:pt x="4967107" y="36603"/>
                  </a:lnTo>
                  <a:lnTo>
                    <a:pt x="4974561" y="38100"/>
                  </a:lnTo>
                  <a:lnTo>
                    <a:pt x="4981976" y="36603"/>
                  </a:lnTo>
                  <a:lnTo>
                    <a:pt x="4988031" y="32520"/>
                  </a:lnTo>
                  <a:lnTo>
                    <a:pt x="4992114" y="26465"/>
                  </a:lnTo>
                  <a:lnTo>
                    <a:pt x="4993611" y="19050"/>
                  </a:lnTo>
                  <a:lnTo>
                    <a:pt x="4992114" y="11635"/>
                  </a:lnTo>
                  <a:lnTo>
                    <a:pt x="4988031" y="5579"/>
                  </a:lnTo>
                  <a:lnTo>
                    <a:pt x="4981976" y="1497"/>
                  </a:lnTo>
                  <a:lnTo>
                    <a:pt x="4974523" y="0"/>
                  </a:lnTo>
                  <a:close/>
                </a:path>
                <a:path w="10025380" h="38100">
                  <a:moveTo>
                    <a:pt x="5050761" y="0"/>
                  </a:moveTo>
                  <a:lnTo>
                    <a:pt x="5043345" y="1497"/>
                  </a:lnTo>
                  <a:lnTo>
                    <a:pt x="5037290" y="5579"/>
                  </a:lnTo>
                  <a:lnTo>
                    <a:pt x="5033208" y="11635"/>
                  </a:lnTo>
                  <a:lnTo>
                    <a:pt x="5031711" y="19050"/>
                  </a:lnTo>
                  <a:lnTo>
                    <a:pt x="5033208" y="26465"/>
                  </a:lnTo>
                  <a:lnTo>
                    <a:pt x="5037290" y="32520"/>
                  </a:lnTo>
                  <a:lnTo>
                    <a:pt x="5043345" y="36603"/>
                  </a:lnTo>
                  <a:lnTo>
                    <a:pt x="5050799" y="38100"/>
                  </a:lnTo>
                  <a:lnTo>
                    <a:pt x="5058214" y="36603"/>
                  </a:lnTo>
                  <a:lnTo>
                    <a:pt x="5064269" y="32520"/>
                  </a:lnTo>
                  <a:lnTo>
                    <a:pt x="5068352" y="26465"/>
                  </a:lnTo>
                  <a:lnTo>
                    <a:pt x="5069849" y="19050"/>
                  </a:lnTo>
                  <a:lnTo>
                    <a:pt x="5068352" y="11635"/>
                  </a:lnTo>
                  <a:lnTo>
                    <a:pt x="5064269" y="5579"/>
                  </a:lnTo>
                  <a:lnTo>
                    <a:pt x="5058214" y="1497"/>
                  </a:lnTo>
                  <a:lnTo>
                    <a:pt x="5050761" y="0"/>
                  </a:lnTo>
                  <a:close/>
                </a:path>
                <a:path w="10025380" h="38100">
                  <a:moveTo>
                    <a:pt x="5126999" y="0"/>
                  </a:moveTo>
                  <a:lnTo>
                    <a:pt x="5119583" y="1497"/>
                  </a:lnTo>
                  <a:lnTo>
                    <a:pt x="5113528" y="5579"/>
                  </a:lnTo>
                  <a:lnTo>
                    <a:pt x="5109446" y="11635"/>
                  </a:lnTo>
                  <a:lnTo>
                    <a:pt x="5107949" y="19050"/>
                  </a:lnTo>
                  <a:lnTo>
                    <a:pt x="5109446" y="26465"/>
                  </a:lnTo>
                  <a:lnTo>
                    <a:pt x="5113528" y="32520"/>
                  </a:lnTo>
                  <a:lnTo>
                    <a:pt x="5119583" y="36603"/>
                  </a:lnTo>
                  <a:lnTo>
                    <a:pt x="5127036" y="38100"/>
                  </a:lnTo>
                  <a:lnTo>
                    <a:pt x="5134451" y="36603"/>
                  </a:lnTo>
                  <a:lnTo>
                    <a:pt x="5140506" y="32520"/>
                  </a:lnTo>
                  <a:lnTo>
                    <a:pt x="5144589" y="26465"/>
                  </a:lnTo>
                  <a:lnTo>
                    <a:pt x="5146086" y="19050"/>
                  </a:lnTo>
                  <a:lnTo>
                    <a:pt x="5144589" y="11635"/>
                  </a:lnTo>
                  <a:lnTo>
                    <a:pt x="5140506" y="5579"/>
                  </a:lnTo>
                  <a:lnTo>
                    <a:pt x="5134451" y="1497"/>
                  </a:lnTo>
                  <a:lnTo>
                    <a:pt x="5126999" y="0"/>
                  </a:lnTo>
                  <a:close/>
                </a:path>
                <a:path w="10025380" h="38100">
                  <a:moveTo>
                    <a:pt x="5203236" y="0"/>
                  </a:moveTo>
                  <a:lnTo>
                    <a:pt x="5195821" y="1497"/>
                  </a:lnTo>
                  <a:lnTo>
                    <a:pt x="5189765" y="5579"/>
                  </a:lnTo>
                  <a:lnTo>
                    <a:pt x="5185683" y="11635"/>
                  </a:lnTo>
                  <a:lnTo>
                    <a:pt x="5184186" y="19050"/>
                  </a:lnTo>
                  <a:lnTo>
                    <a:pt x="5185683" y="26465"/>
                  </a:lnTo>
                  <a:lnTo>
                    <a:pt x="5189765" y="32520"/>
                  </a:lnTo>
                  <a:lnTo>
                    <a:pt x="5195821" y="36603"/>
                  </a:lnTo>
                  <a:lnTo>
                    <a:pt x="5203274" y="38100"/>
                  </a:lnTo>
                  <a:lnTo>
                    <a:pt x="5210689" y="36603"/>
                  </a:lnTo>
                  <a:lnTo>
                    <a:pt x="5216745" y="32520"/>
                  </a:lnTo>
                  <a:lnTo>
                    <a:pt x="5220827" y="26465"/>
                  </a:lnTo>
                  <a:lnTo>
                    <a:pt x="5222324" y="19050"/>
                  </a:lnTo>
                  <a:lnTo>
                    <a:pt x="5220827" y="11635"/>
                  </a:lnTo>
                  <a:lnTo>
                    <a:pt x="5216745" y="5579"/>
                  </a:lnTo>
                  <a:lnTo>
                    <a:pt x="5210689" y="1497"/>
                  </a:lnTo>
                  <a:lnTo>
                    <a:pt x="5203236" y="0"/>
                  </a:lnTo>
                  <a:close/>
                </a:path>
                <a:path w="10025380" h="38100">
                  <a:moveTo>
                    <a:pt x="5279474" y="0"/>
                  </a:moveTo>
                  <a:lnTo>
                    <a:pt x="5272059" y="1497"/>
                  </a:lnTo>
                  <a:lnTo>
                    <a:pt x="5266004" y="5579"/>
                  </a:lnTo>
                  <a:lnTo>
                    <a:pt x="5261921" y="11635"/>
                  </a:lnTo>
                  <a:lnTo>
                    <a:pt x="5260424" y="19050"/>
                  </a:lnTo>
                  <a:lnTo>
                    <a:pt x="5261921" y="26465"/>
                  </a:lnTo>
                  <a:lnTo>
                    <a:pt x="5266004" y="32520"/>
                  </a:lnTo>
                  <a:lnTo>
                    <a:pt x="5272059" y="36603"/>
                  </a:lnTo>
                  <a:lnTo>
                    <a:pt x="5279512" y="38100"/>
                  </a:lnTo>
                  <a:lnTo>
                    <a:pt x="5286927" y="36603"/>
                  </a:lnTo>
                  <a:lnTo>
                    <a:pt x="5292983" y="32520"/>
                  </a:lnTo>
                  <a:lnTo>
                    <a:pt x="5297065" y="26465"/>
                  </a:lnTo>
                  <a:lnTo>
                    <a:pt x="5298562" y="19050"/>
                  </a:lnTo>
                  <a:lnTo>
                    <a:pt x="5297065" y="11635"/>
                  </a:lnTo>
                  <a:lnTo>
                    <a:pt x="5292983" y="5579"/>
                  </a:lnTo>
                  <a:lnTo>
                    <a:pt x="5286927" y="1497"/>
                  </a:lnTo>
                  <a:lnTo>
                    <a:pt x="5279474" y="0"/>
                  </a:lnTo>
                  <a:close/>
                </a:path>
                <a:path w="10025380" h="38100">
                  <a:moveTo>
                    <a:pt x="5355712" y="0"/>
                  </a:moveTo>
                  <a:lnTo>
                    <a:pt x="5348297" y="1497"/>
                  </a:lnTo>
                  <a:lnTo>
                    <a:pt x="5342242" y="5579"/>
                  </a:lnTo>
                  <a:lnTo>
                    <a:pt x="5338159" y="11635"/>
                  </a:lnTo>
                  <a:lnTo>
                    <a:pt x="5336662" y="19050"/>
                  </a:lnTo>
                  <a:lnTo>
                    <a:pt x="5338159" y="26465"/>
                  </a:lnTo>
                  <a:lnTo>
                    <a:pt x="5342242" y="32520"/>
                  </a:lnTo>
                  <a:lnTo>
                    <a:pt x="5348297" y="36603"/>
                  </a:lnTo>
                  <a:lnTo>
                    <a:pt x="5355750" y="38100"/>
                  </a:lnTo>
                  <a:lnTo>
                    <a:pt x="5363166" y="36603"/>
                  </a:lnTo>
                  <a:lnTo>
                    <a:pt x="5369221" y="32520"/>
                  </a:lnTo>
                  <a:lnTo>
                    <a:pt x="5373303" y="26465"/>
                  </a:lnTo>
                  <a:lnTo>
                    <a:pt x="5374800" y="19050"/>
                  </a:lnTo>
                  <a:lnTo>
                    <a:pt x="5373303" y="11635"/>
                  </a:lnTo>
                  <a:lnTo>
                    <a:pt x="5369221" y="5579"/>
                  </a:lnTo>
                  <a:lnTo>
                    <a:pt x="5363166" y="1497"/>
                  </a:lnTo>
                  <a:lnTo>
                    <a:pt x="5355712" y="0"/>
                  </a:lnTo>
                  <a:close/>
                </a:path>
                <a:path w="10025380" h="38100">
                  <a:moveTo>
                    <a:pt x="5431950" y="0"/>
                  </a:moveTo>
                  <a:lnTo>
                    <a:pt x="5424535" y="1497"/>
                  </a:lnTo>
                  <a:lnTo>
                    <a:pt x="5418480" y="5579"/>
                  </a:lnTo>
                  <a:lnTo>
                    <a:pt x="5414397" y="11635"/>
                  </a:lnTo>
                  <a:lnTo>
                    <a:pt x="5412900" y="19050"/>
                  </a:lnTo>
                  <a:lnTo>
                    <a:pt x="5414397" y="26465"/>
                  </a:lnTo>
                  <a:lnTo>
                    <a:pt x="5418480" y="32520"/>
                  </a:lnTo>
                  <a:lnTo>
                    <a:pt x="5424535" y="36603"/>
                  </a:lnTo>
                  <a:lnTo>
                    <a:pt x="5431988" y="38100"/>
                  </a:lnTo>
                  <a:lnTo>
                    <a:pt x="5439403" y="36603"/>
                  </a:lnTo>
                  <a:lnTo>
                    <a:pt x="5445458" y="32520"/>
                  </a:lnTo>
                  <a:lnTo>
                    <a:pt x="5449541" y="26465"/>
                  </a:lnTo>
                  <a:lnTo>
                    <a:pt x="5451038" y="19050"/>
                  </a:lnTo>
                  <a:lnTo>
                    <a:pt x="5449541" y="11635"/>
                  </a:lnTo>
                  <a:lnTo>
                    <a:pt x="5445458" y="5579"/>
                  </a:lnTo>
                  <a:lnTo>
                    <a:pt x="5439403" y="1497"/>
                  </a:lnTo>
                  <a:lnTo>
                    <a:pt x="5431950" y="0"/>
                  </a:lnTo>
                  <a:close/>
                </a:path>
                <a:path w="10025380" h="38100">
                  <a:moveTo>
                    <a:pt x="5508188" y="0"/>
                  </a:moveTo>
                  <a:lnTo>
                    <a:pt x="5500773" y="1497"/>
                  </a:lnTo>
                  <a:lnTo>
                    <a:pt x="5494718" y="5579"/>
                  </a:lnTo>
                  <a:lnTo>
                    <a:pt x="5490635" y="11635"/>
                  </a:lnTo>
                  <a:lnTo>
                    <a:pt x="5489138" y="19050"/>
                  </a:lnTo>
                  <a:lnTo>
                    <a:pt x="5490635" y="26465"/>
                  </a:lnTo>
                  <a:lnTo>
                    <a:pt x="5494718" y="32520"/>
                  </a:lnTo>
                  <a:lnTo>
                    <a:pt x="5500773" y="36603"/>
                  </a:lnTo>
                  <a:lnTo>
                    <a:pt x="5508226" y="38100"/>
                  </a:lnTo>
                  <a:lnTo>
                    <a:pt x="5515641" y="36603"/>
                  </a:lnTo>
                  <a:lnTo>
                    <a:pt x="5521696" y="32520"/>
                  </a:lnTo>
                  <a:lnTo>
                    <a:pt x="5525779" y="26465"/>
                  </a:lnTo>
                  <a:lnTo>
                    <a:pt x="5527276" y="19050"/>
                  </a:lnTo>
                  <a:lnTo>
                    <a:pt x="5525779" y="11635"/>
                  </a:lnTo>
                  <a:lnTo>
                    <a:pt x="5521696" y="5579"/>
                  </a:lnTo>
                  <a:lnTo>
                    <a:pt x="5515641" y="1497"/>
                  </a:lnTo>
                  <a:lnTo>
                    <a:pt x="5508188" y="0"/>
                  </a:lnTo>
                  <a:close/>
                </a:path>
                <a:path w="10025380" h="38100">
                  <a:moveTo>
                    <a:pt x="5584426" y="0"/>
                  </a:moveTo>
                  <a:lnTo>
                    <a:pt x="5577011" y="1497"/>
                  </a:lnTo>
                  <a:lnTo>
                    <a:pt x="5570956" y="5579"/>
                  </a:lnTo>
                  <a:lnTo>
                    <a:pt x="5566873" y="11635"/>
                  </a:lnTo>
                  <a:lnTo>
                    <a:pt x="5565376" y="19050"/>
                  </a:lnTo>
                  <a:lnTo>
                    <a:pt x="5566873" y="26465"/>
                  </a:lnTo>
                  <a:lnTo>
                    <a:pt x="5570956" y="32520"/>
                  </a:lnTo>
                  <a:lnTo>
                    <a:pt x="5577011" y="36603"/>
                  </a:lnTo>
                  <a:lnTo>
                    <a:pt x="5584464" y="38100"/>
                  </a:lnTo>
                  <a:lnTo>
                    <a:pt x="5591879" y="36603"/>
                  </a:lnTo>
                  <a:lnTo>
                    <a:pt x="5597935" y="32520"/>
                  </a:lnTo>
                  <a:lnTo>
                    <a:pt x="5602017" y="26465"/>
                  </a:lnTo>
                  <a:lnTo>
                    <a:pt x="5603514" y="19050"/>
                  </a:lnTo>
                  <a:lnTo>
                    <a:pt x="5602017" y="11635"/>
                  </a:lnTo>
                  <a:lnTo>
                    <a:pt x="5597935" y="5579"/>
                  </a:lnTo>
                  <a:lnTo>
                    <a:pt x="5591879" y="1497"/>
                  </a:lnTo>
                  <a:lnTo>
                    <a:pt x="5584426" y="0"/>
                  </a:lnTo>
                  <a:close/>
                </a:path>
                <a:path w="10025380" h="38100">
                  <a:moveTo>
                    <a:pt x="5660664" y="0"/>
                  </a:moveTo>
                  <a:lnTo>
                    <a:pt x="5653249" y="1497"/>
                  </a:lnTo>
                  <a:lnTo>
                    <a:pt x="5647194" y="5579"/>
                  </a:lnTo>
                  <a:lnTo>
                    <a:pt x="5643111" y="11635"/>
                  </a:lnTo>
                  <a:lnTo>
                    <a:pt x="5641614" y="19050"/>
                  </a:lnTo>
                  <a:lnTo>
                    <a:pt x="5643111" y="26465"/>
                  </a:lnTo>
                  <a:lnTo>
                    <a:pt x="5647194" y="32520"/>
                  </a:lnTo>
                  <a:lnTo>
                    <a:pt x="5653249" y="36603"/>
                  </a:lnTo>
                  <a:lnTo>
                    <a:pt x="5660702" y="38100"/>
                  </a:lnTo>
                  <a:lnTo>
                    <a:pt x="5668117" y="36603"/>
                  </a:lnTo>
                  <a:lnTo>
                    <a:pt x="5674173" y="32520"/>
                  </a:lnTo>
                  <a:lnTo>
                    <a:pt x="5678255" y="26465"/>
                  </a:lnTo>
                  <a:lnTo>
                    <a:pt x="5679752" y="19050"/>
                  </a:lnTo>
                  <a:lnTo>
                    <a:pt x="5678255" y="11635"/>
                  </a:lnTo>
                  <a:lnTo>
                    <a:pt x="5674173" y="5579"/>
                  </a:lnTo>
                  <a:lnTo>
                    <a:pt x="5668117" y="1497"/>
                  </a:lnTo>
                  <a:lnTo>
                    <a:pt x="5660664" y="0"/>
                  </a:lnTo>
                  <a:close/>
                </a:path>
                <a:path w="10025380" h="38100">
                  <a:moveTo>
                    <a:pt x="5736902" y="0"/>
                  </a:moveTo>
                  <a:lnTo>
                    <a:pt x="5729487" y="1497"/>
                  </a:lnTo>
                  <a:lnTo>
                    <a:pt x="5723432" y="5579"/>
                  </a:lnTo>
                  <a:lnTo>
                    <a:pt x="5719350" y="11635"/>
                  </a:lnTo>
                  <a:lnTo>
                    <a:pt x="5717852" y="19050"/>
                  </a:lnTo>
                  <a:lnTo>
                    <a:pt x="5719350" y="26465"/>
                  </a:lnTo>
                  <a:lnTo>
                    <a:pt x="5723432" y="32520"/>
                  </a:lnTo>
                  <a:lnTo>
                    <a:pt x="5729487" y="36603"/>
                  </a:lnTo>
                  <a:lnTo>
                    <a:pt x="5736941" y="38100"/>
                  </a:lnTo>
                  <a:lnTo>
                    <a:pt x="5744356" y="36603"/>
                  </a:lnTo>
                  <a:lnTo>
                    <a:pt x="5750411" y="32520"/>
                  </a:lnTo>
                  <a:lnTo>
                    <a:pt x="5754493" y="26465"/>
                  </a:lnTo>
                  <a:lnTo>
                    <a:pt x="5755991" y="19050"/>
                  </a:lnTo>
                  <a:lnTo>
                    <a:pt x="5754493" y="11635"/>
                  </a:lnTo>
                  <a:lnTo>
                    <a:pt x="5750411" y="5579"/>
                  </a:lnTo>
                  <a:lnTo>
                    <a:pt x="5744356" y="1497"/>
                  </a:lnTo>
                  <a:lnTo>
                    <a:pt x="5736902" y="0"/>
                  </a:lnTo>
                  <a:close/>
                </a:path>
                <a:path w="10025380" h="38100">
                  <a:moveTo>
                    <a:pt x="5813141" y="0"/>
                  </a:moveTo>
                  <a:lnTo>
                    <a:pt x="5805725" y="1497"/>
                  </a:lnTo>
                  <a:lnTo>
                    <a:pt x="5799670" y="5580"/>
                  </a:lnTo>
                  <a:lnTo>
                    <a:pt x="5795587" y="11635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1" y="32521"/>
                  </a:lnTo>
                  <a:lnTo>
                    <a:pt x="5805728" y="36603"/>
                  </a:lnTo>
                  <a:lnTo>
                    <a:pt x="5813179" y="38100"/>
                  </a:lnTo>
                  <a:lnTo>
                    <a:pt x="5820594" y="36603"/>
                  </a:lnTo>
                  <a:lnTo>
                    <a:pt x="5826649" y="32520"/>
                  </a:lnTo>
                  <a:lnTo>
                    <a:pt x="5830732" y="26465"/>
                  </a:lnTo>
                  <a:lnTo>
                    <a:pt x="5832228" y="19050"/>
                  </a:lnTo>
                  <a:lnTo>
                    <a:pt x="5830731" y="11635"/>
                  </a:lnTo>
                  <a:lnTo>
                    <a:pt x="5826648" y="5579"/>
                  </a:lnTo>
                  <a:lnTo>
                    <a:pt x="5820591" y="1497"/>
                  </a:lnTo>
                  <a:lnTo>
                    <a:pt x="5813141" y="0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4" y="1498"/>
                  </a:lnTo>
                  <a:lnTo>
                    <a:pt x="5875908" y="5580"/>
                  </a:lnTo>
                  <a:lnTo>
                    <a:pt x="5871826" y="11635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4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5"/>
                  </a:lnTo>
                  <a:lnTo>
                    <a:pt x="5902887" y="5580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0"/>
                  </a:lnTo>
                  <a:lnTo>
                    <a:pt x="5948064" y="11635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5" y="38101"/>
                  </a:lnTo>
                  <a:lnTo>
                    <a:pt x="5973070" y="36604"/>
                  </a:lnTo>
                  <a:lnTo>
                    <a:pt x="5979125" y="32521"/>
                  </a:lnTo>
                  <a:lnTo>
                    <a:pt x="5983208" y="26466"/>
                  </a:lnTo>
                  <a:lnTo>
                    <a:pt x="5984705" y="19051"/>
                  </a:lnTo>
                  <a:lnTo>
                    <a:pt x="5983208" y="11635"/>
                  </a:lnTo>
                  <a:lnTo>
                    <a:pt x="5979125" y="5580"/>
                  </a:lnTo>
                  <a:lnTo>
                    <a:pt x="5973070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5" y="1"/>
                  </a:moveTo>
                  <a:lnTo>
                    <a:pt x="6034439" y="1498"/>
                  </a:lnTo>
                  <a:lnTo>
                    <a:pt x="6028384" y="5580"/>
                  </a:lnTo>
                  <a:lnTo>
                    <a:pt x="6024302" y="11635"/>
                  </a:lnTo>
                  <a:lnTo>
                    <a:pt x="6022805" y="19051"/>
                  </a:lnTo>
                  <a:lnTo>
                    <a:pt x="6024302" y="26466"/>
                  </a:lnTo>
                  <a:lnTo>
                    <a:pt x="6028384" y="32521"/>
                  </a:lnTo>
                  <a:lnTo>
                    <a:pt x="6034439" y="36604"/>
                  </a:lnTo>
                  <a:lnTo>
                    <a:pt x="6041893" y="38101"/>
                  </a:lnTo>
                  <a:lnTo>
                    <a:pt x="6049308" y="36604"/>
                  </a:lnTo>
                  <a:lnTo>
                    <a:pt x="6055363" y="32521"/>
                  </a:lnTo>
                  <a:lnTo>
                    <a:pt x="6059446" y="26466"/>
                  </a:lnTo>
                  <a:lnTo>
                    <a:pt x="6060943" y="19051"/>
                  </a:lnTo>
                  <a:lnTo>
                    <a:pt x="6059446" y="11635"/>
                  </a:lnTo>
                  <a:lnTo>
                    <a:pt x="6055363" y="5580"/>
                  </a:lnTo>
                  <a:lnTo>
                    <a:pt x="6049308" y="1498"/>
                  </a:lnTo>
                  <a:lnTo>
                    <a:pt x="6041855" y="1"/>
                  </a:lnTo>
                  <a:close/>
                </a:path>
                <a:path w="10025380" h="38100">
                  <a:moveTo>
                    <a:pt x="6118093" y="1"/>
                  </a:moveTo>
                  <a:lnTo>
                    <a:pt x="6110677" y="1498"/>
                  </a:lnTo>
                  <a:lnTo>
                    <a:pt x="6104622" y="5580"/>
                  </a:lnTo>
                  <a:lnTo>
                    <a:pt x="6100540" y="11635"/>
                  </a:lnTo>
                  <a:lnTo>
                    <a:pt x="6099043" y="19051"/>
                  </a:lnTo>
                  <a:lnTo>
                    <a:pt x="6100540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0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5"/>
                  </a:lnTo>
                  <a:lnTo>
                    <a:pt x="6131600" y="5580"/>
                  </a:lnTo>
                  <a:lnTo>
                    <a:pt x="6125545" y="1498"/>
                  </a:lnTo>
                  <a:lnTo>
                    <a:pt x="6118093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0"/>
                  </a:lnTo>
                  <a:lnTo>
                    <a:pt x="6176777" y="11635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5"/>
                  </a:lnTo>
                  <a:lnTo>
                    <a:pt x="6207839" y="5580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0"/>
                  </a:lnTo>
                  <a:lnTo>
                    <a:pt x="6253015" y="11635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7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5"/>
                  </a:lnTo>
                  <a:lnTo>
                    <a:pt x="6284077" y="5580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0"/>
                  </a:lnTo>
                  <a:lnTo>
                    <a:pt x="6329253" y="11635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5"/>
                  </a:lnTo>
                  <a:lnTo>
                    <a:pt x="6360314" y="5580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0"/>
                  </a:lnTo>
                  <a:lnTo>
                    <a:pt x="6405491" y="11635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2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5"/>
                  </a:lnTo>
                  <a:lnTo>
                    <a:pt x="6436552" y="5580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0"/>
                  </a:lnTo>
                  <a:lnTo>
                    <a:pt x="6481729" y="11635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5"/>
                  </a:lnTo>
                  <a:lnTo>
                    <a:pt x="6512791" y="5580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0"/>
                  </a:lnTo>
                  <a:lnTo>
                    <a:pt x="6557967" y="11635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5"/>
                  </a:lnTo>
                  <a:lnTo>
                    <a:pt x="6589029" y="5580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3" y="1498"/>
                  </a:lnTo>
                  <a:lnTo>
                    <a:pt x="6638288" y="5580"/>
                  </a:lnTo>
                  <a:lnTo>
                    <a:pt x="6634205" y="11635"/>
                  </a:lnTo>
                  <a:lnTo>
                    <a:pt x="6632708" y="19051"/>
                  </a:lnTo>
                  <a:lnTo>
                    <a:pt x="6634205" y="26466"/>
                  </a:lnTo>
                  <a:lnTo>
                    <a:pt x="6638288" y="32521"/>
                  </a:lnTo>
                  <a:lnTo>
                    <a:pt x="6644343" y="36604"/>
                  </a:lnTo>
                  <a:lnTo>
                    <a:pt x="6651796" y="38101"/>
                  </a:lnTo>
                  <a:lnTo>
                    <a:pt x="6659211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6" y="19051"/>
                  </a:lnTo>
                  <a:lnTo>
                    <a:pt x="6669349" y="11635"/>
                  </a:lnTo>
                  <a:lnTo>
                    <a:pt x="6665267" y="5580"/>
                  </a:lnTo>
                  <a:lnTo>
                    <a:pt x="6659211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6" y="1"/>
                  </a:moveTo>
                  <a:lnTo>
                    <a:pt x="6720581" y="1498"/>
                  </a:lnTo>
                  <a:lnTo>
                    <a:pt x="6714526" y="5580"/>
                  </a:lnTo>
                  <a:lnTo>
                    <a:pt x="6710444" y="11635"/>
                  </a:lnTo>
                  <a:lnTo>
                    <a:pt x="6708946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1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7" y="26466"/>
                  </a:lnTo>
                  <a:lnTo>
                    <a:pt x="6747085" y="19051"/>
                  </a:lnTo>
                  <a:lnTo>
                    <a:pt x="6745587" y="11635"/>
                  </a:lnTo>
                  <a:lnTo>
                    <a:pt x="6741505" y="5580"/>
                  </a:lnTo>
                  <a:lnTo>
                    <a:pt x="6735450" y="1498"/>
                  </a:lnTo>
                  <a:lnTo>
                    <a:pt x="6727996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20" y="1498"/>
                  </a:lnTo>
                  <a:lnTo>
                    <a:pt x="6790764" y="5580"/>
                  </a:lnTo>
                  <a:lnTo>
                    <a:pt x="6786682" y="11635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20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5"/>
                  </a:lnTo>
                  <a:lnTo>
                    <a:pt x="6817743" y="5580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0"/>
                  </a:lnTo>
                  <a:lnTo>
                    <a:pt x="6862920" y="11635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5"/>
                  </a:lnTo>
                  <a:lnTo>
                    <a:pt x="6893981" y="5580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0"/>
                  </a:lnTo>
                  <a:lnTo>
                    <a:pt x="6939158" y="11635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9" y="38101"/>
                  </a:lnTo>
                  <a:lnTo>
                    <a:pt x="6964164" y="36604"/>
                  </a:lnTo>
                  <a:lnTo>
                    <a:pt x="6970219" y="32521"/>
                  </a:lnTo>
                  <a:lnTo>
                    <a:pt x="6974302" y="26466"/>
                  </a:lnTo>
                  <a:lnTo>
                    <a:pt x="6975799" y="19051"/>
                  </a:lnTo>
                  <a:lnTo>
                    <a:pt x="6974302" y="11635"/>
                  </a:lnTo>
                  <a:lnTo>
                    <a:pt x="6970219" y="5580"/>
                  </a:lnTo>
                  <a:lnTo>
                    <a:pt x="6964164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9" y="1"/>
                  </a:moveTo>
                  <a:lnTo>
                    <a:pt x="7025533" y="1498"/>
                  </a:lnTo>
                  <a:lnTo>
                    <a:pt x="7019478" y="5580"/>
                  </a:lnTo>
                  <a:lnTo>
                    <a:pt x="7015396" y="11635"/>
                  </a:lnTo>
                  <a:lnTo>
                    <a:pt x="7013899" y="19051"/>
                  </a:lnTo>
                  <a:lnTo>
                    <a:pt x="7015396" y="26466"/>
                  </a:lnTo>
                  <a:lnTo>
                    <a:pt x="7019478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6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5"/>
                  </a:lnTo>
                  <a:lnTo>
                    <a:pt x="7046456" y="5580"/>
                  </a:lnTo>
                  <a:lnTo>
                    <a:pt x="7040401" y="1498"/>
                  </a:lnTo>
                  <a:lnTo>
                    <a:pt x="7032949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5" y="5580"/>
                  </a:lnTo>
                  <a:lnTo>
                    <a:pt x="7091633" y="11635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5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5"/>
                  </a:lnTo>
                  <a:lnTo>
                    <a:pt x="7122695" y="5580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0"/>
                  </a:lnTo>
                  <a:lnTo>
                    <a:pt x="7167871" y="11635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3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5"/>
                  </a:lnTo>
                  <a:lnTo>
                    <a:pt x="7198933" y="5580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0"/>
                  </a:lnTo>
                  <a:lnTo>
                    <a:pt x="7244109" y="11635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5"/>
                  </a:lnTo>
                  <a:lnTo>
                    <a:pt x="7275170" y="5580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0"/>
                  </a:lnTo>
                  <a:lnTo>
                    <a:pt x="7320347" y="11635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5"/>
                  </a:lnTo>
                  <a:lnTo>
                    <a:pt x="7351408" y="5580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0"/>
                  </a:lnTo>
                  <a:lnTo>
                    <a:pt x="7396585" y="11635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6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5"/>
                  </a:lnTo>
                  <a:lnTo>
                    <a:pt x="7427646" y="5580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0"/>
                  </a:lnTo>
                  <a:lnTo>
                    <a:pt x="7472823" y="11635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5"/>
                  </a:lnTo>
                  <a:lnTo>
                    <a:pt x="7503885" y="5580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0"/>
                  </a:lnTo>
                  <a:lnTo>
                    <a:pt x="7549061" y="11635"/>
                  </a:lnTo>
                  <a:lnTo>
                    <a:pt x="7547564" y="19051"/>
                  </a:lnTo>
                  <a:lnTo>
                    <a:pt x="7549061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2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2" y="19051"/>
                  </a:lnTo>
                  <a:lnTo>
                    <a:pt x="7584205" y="11635"/>
                  </a:lnTo>
                  <a:lnTo>
                    <a:pt x="7580123" y="5580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2" y="1"/>
                  </a:moveTo>
                  <a:lnTo>
                    <a:pt x="7635437" y="1498"/>
                  </a:lnTo>
                  <a:lnTo>
                    <a:pt x="7629382" y="5580"/>
                  </a:lnTo>
                  <a:lnTo>
                    <a:pt x="7625299" y="11635"/>
                  </a:lnTo>
                  <a:lnTo>
                    <a:pt x="7623802" y="19051"/>
                  </a:lnTo>
                  <a:lnTo>
                    <a:pt x="7625299" y="26466"/>
                  </a:lnTo>
                  <a:lnTo>
                    <a:pt x="7629382" y="32521"/>
                  </a:lnTo>
                  <a:lnTo>
                    <a:pt x="7635437" y="36604"/>
                  </a:lnTo>
                  <a:lnTo>
                    <a:pt x="7642890" y="38101"/>
                  </a:lnTo>
                  <a:lnTo>
                    <a:pt x="7650305" y="36604"/>
                  </a:lnTo>
                  <a:lnTo>
                    <a:pt x="7656361" y="32521"/>
                  </a:lnTo>
                  <a:lnTo>
                    <a:pt x="7660443" y="26466"/>
                  </a:lnTo>
                  <a:lnTo>
                    <a:pt x="7661940" y="19051"/>
                  </a:lnTo>
                  <a:lnTo>
                    <a:pt x="7660443" y="11635"/>
                  </a:lnTo>
                  <a:lnTo>
                    <a:pt x="7656361" y="5580"/>
                  </a:lnTo>
                  <a:lnTo>
                    <a:pt x="7650305" y="1498"/>
                  </a:lnTo>
                  <a:lnTo>
                    <a:pt x="7642852" y="1"/>
                  </a:lnTo>
                  <a:close/>
                </a:path>
                <a:path w="10025380" h="38100">
                  <a:moveTo>
                    <a:pt x="7719090" y="1"/>
                  </a:moveTo>
                  <a:lnTo>
                    <a:pt x="7711676" y="1498"/>
                  </a:lnTo>
                  <a:lnTo>
                    <a:pt x="7705620" y="5580"/>
                  </a:lnTo>
                  <a:lnTo>
                    <a:pt x="7701538" y="11635"/>
                  </a:lnTo>
                  <a:lnTo>
                    <a:pt x="7700040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6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1" y="26466"/>
                  </a:lnTo>
                  <a:lnTo>
                    <a:pt x="7738179" y="19051"/>
                  </a:lnTo>
                  <a:lnTo>
                    <a:pt x="7736681" y="11635"/>
                  </a:lnTo>
                  <a:lnTo>
                    <a:pt x="7732599" y="5580"/>
                  </a:lnTo>
                  <a:lnTo>
                    <a:pt x="7726544" y="1498"/>
                  </a:lnTo>
                  <a:lnTo>
                    <a:pt x="7719090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4" y="1498"/>
                  </a:lnTo>
                  <a:lnTo>
                    <a:pt x="7781858" y="5580"/>
                  </a:lnTo>
                  <a:lnTo>
                    <a:pt x="7777776" y="11635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4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5"/>
                  </a:lnTo>
                  <a:lnTo>
                    <a:pt x="7808837" y="5580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0"/>
                  </a:lnTo>
                  <a:lnTo>
                    <a:pt x="7854014" y="11635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5" y="38101"/>
                  </a:lnTo>
                  <a:lnTo>
                    <a:pt x="7879020" y="36604"/>
                  </a:lnTo>
                  <a:lnTo>
                    <a:pt x="7885075" y="32521"/>
                  </a:lnTo>
                  <a:lnTo>
                    <a:pt x="7889158" y="26466"/>
                  </a:lnTo>
                  <a:lnTo>
                    <a:pt x="7890655" y="19051"/>
                  </a:lnTo>
                  <a:lnTo>
                    <a:pt x="7889158" y="11635"/>
                  </a:lnTo>
                  <a:lnTo>
                    <a:pt x="7885075" y="5580"/>
                  </a:lnTo>
                  <a:lnTo>
                    <a:pt x="7879020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5" y="1"/>
                  </a:moveTo>
                  <a:lnTo>
                    <a:pt x="7940389" y="1498"/>
                  </a:lnTo>
                  <a:lnTo>
                    <a:pt x="7934334" y="5580"/>
                  </a:lnTo>
                  <a:lnTo>
                    <a:pt x="7930252" y="11635"/>
                  </a:lnTo>
                  <a:lnTo>
                    <a:pt x="7928755" y="19051"/>
                  </a:lnTo>
                  <a:lnTo>
                    <a:pt x="7930252" y="26466"/>
                  </a:lnTo>
                  <a:lnTo>
                    <a:pt x="7934334" y="32521"/>
                  </a:lnTo>
                  <a:lnTo>
                    <a:pt x="7940389" y="36604"/>
                  </a:lnTo>
                  <a:lnTo>
                    <a:pt x="7947843" y="38101"/>
                  </a:lnTo>
                  <a:lnTo>
                    <a:pt x="7955258" y="36604"/>
                  </a:lnTo>
                  <a:lnTo>
                    <a:pt x="7961313" y="32521"/>
                  </a:lnTo>
                  <a:lnTo>
                    <a:pt x="7965396" y="26466"/>
                  </a:lnTo>
                  <a:lnTo>
                    <a:pt x="7966893" y="19051"/>
                  </a:lnTo>
                  <a:lnTo>
                    <a:pt x="7965396" y="11635"/>
                  </a:lnTo>
                  <a:lnTo>
                    <a:pt x="7961313" y="5580"/>
                  </a:lnTo>
                  <a:lnTo>
                    <a:pt x="7955258" y="1498"/>
                  </a:lnTo>
                  <a:lnTo>
                    <a:pt x="7947805" y="1"/>
                  </a:lnTo>
                  <a:close/>
                </a:path>
                <a:path w="10025380" h="38100">
                  <a:moveTo>
                    <a:pt x="8024043" y="1"/>
                  </a:moveTo>
                  <a:lnTo>
                    <a:pt x="8016627" y="1498"/>
                  </a:lnTo>
                  <a:lnTo>
                    <a:pt x="8010572" y="5580"/>
                  </a:lnTo>
                  <a:lnTo>
                    <a:pt x="8006490" y="11635"/>
                  </a:lnTo>
                  <a:lnTo>
                    <a:pt x="8004993" y="19051"/>
                  </a:lnTo>
                  <a:lnTo>
                    <a:pt x="8006490" y="26466"/>
                  </a:lnTo>
                  <a:lnTo>
                    <a:pt x="8010572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0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5"/>
                  </a:lnTo>
                  <a:lnTo>
                    <a:pt x="8037550" y="5580"/>
                  </a:lnTo>
                  <a:lnTo>
                    <a:pt x="8031495" y="1498"/>
                  </a:lnTo>
                  <a:lnTo>
                    <a:pt x="8024043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09" y="5580"/>
                  </a:lnTo>
                  <a:lnTo>
                    <a:pt x="8082727" y="11635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09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5"/>
                  </a:lnTo>
                  <a:lnTo>
                    <a:pt x="8113789" y="5580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0"/>
                  </a:lnTo>
                  <a:lnTo>
                    <a:pt x="8158965" y="11635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7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5"/>
                  </a:lnTo>
                  <a:lnTo>
                    <a:pt x="8190027" y="5580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0"/>
                  </a:lnTo>
                  <a:lnTo>
                    <a:pt x="8235203" y="11635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5"/>
                  </a:lnTo>
                  <a:lnTo>
                    <a:pt x="8266264" y="5580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0"/>
                  </a:lnTo>
                  <a:lnTo>
                    <a:pt x="8311441" y="11635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2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5"/>
                  </a:lnTo>
                  <a:lnTo>
                    <a:pt x="8342502" y="5580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0"/>
                  </a:lnTo>
                  <a:lnTo>
                    <a:pt x="8387679" y="11635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0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5"/>
                  </a:lnTo>
                  <a:lnTo>
                    <a:pt x="8418740" y="5580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0"/>
                  </a:lnTo>
                  <a:lnTo>
                    <a:pt x="8463917" y="11635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5"/>
                  </a:lnTo>
                  <a:lnTo>
                    <a:pt x="8494979" y="5580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0"/>
                  </a:lnTo>
                  <a:lnTo>
                    <a:pt x="8540155" y="11635"/>
                  </a:lnTo>
                  <a:lnTo>
                    <a:pt x="8538658" y="19051"/>
                  </a:lnTo>
                  <a:lnTo>
                    <a:pt x="8540155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6" y="38101"/>
                  </a:lnTo>
                  <a:lnTo>
                    <a:pt x="8565161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6" y="19051"/>
                  </a:lnTo>
                  <a:lnTo>
                    <a:pt x="8575299" y="11635"/>
                  </a:lnTo>
                  <a:lnTo>
                    <a:pt x="8571217" y="5580"/>
                  </a:lnTo>
                  <a:lnTo>
                    <a:pt x="8565161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6" y="1"/>
                  </a:moveTo>
                  <a:lnTo>
                    <a:pt x="8626531" y="1498"/>
                  </a:lnTo>
                  <a:lnTo>
                    <a:pt x="8620476" y="5580"/>
                  </a:lnTo>
                  <a:lnTo>
                    <a:pt x="8616394" y="11635"/>
                  </a:lnTo>
                  <a:lnTo>
                    <a:pt x="8614896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1" y="36604"/>
                  </a:lnTo>
                  <a:lnTo>
                    <a:pt x="8633985" y="38101"/>
                  </a:lnTo>
                  <a:lnTo>
                    <a:pt x="8641399" y="36604"/>
                  </a:lnTo>
                  <a:lnTo>
                    <a:pt x="8647455" y="32521"/>
                  </a:lnTo>
                  <a:lnTo>
                    <a:pt x="8651537" y="26466"/>
                  </a:lnTo>
                  <a:lnTo>
                    <a:pt x="8653035" y="19051"/>
                  </a:lnTo>
                  <a:lnTo>
                    <a:pt x="8651537" y="11635"/>
                  </a:lnTo>
                  <a:lnTo>
                    <a:pt x="8647455" y="5580"/>
                  </a:lnTo>
                  <a:lnTo>
                    <a:pt x="8641399" y="1498"/>
                  </a:lnTo>
                  <a:lnTo>
                    <a:pt x="8633946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70" y="1498"/>
                  </a:lnTo>
                  <a:lnTo>
                    <a:pt x="8696714" y="5580"/>
                  </a:lnTo>
                  <a:lnTo>
                    <a:pt x="8692632" y="11635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70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5"/>
                  </a:lnTo>
                  <a:lnTo>
                    <a:pt x="8723693" y="5580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0"/>
                  </a:lnTo>
                  <a:lnTo>
                    <a:pt x="8768870" y="11635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5"/>
                  </a:lnTo>
                  <a:lnTo>
                    <a:pt x="8799931" y="5580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0"/>
                  </a:lnTo>
                  <a:lnTo>
                    <a:pt x="8845108" y="11635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9" y="38101"/>
                  </a:lnTo>
                  <a:lnTo>
                    <a:pt x="8870114" y="36604"/>
                  </a:lnTo>
                  <a:lnTo>
                    <a:pt x="8876169" y="32521"/>
                  </a:lnTo>
                  <a:lnTo>
                    <a:pt x="8880252" y="26466"/>
                  </a:lnTo>
                  <a:lnTo>
                    <a:pt x="8881749" y="19051"/>
                  </a:lnTo>
                  <a:lnTo>
                    <a:pt x="8880252" y="11635"/>
                  </a:lnTo>
                  <a:lnTo>
                    <a:pt x="8876169" y="5580"/>
                  </a:lnTo>
                  <a:lnTo>
                    <a:pt x="8870114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9" y="1"/>
                  </a:moveTo>
                  <a:lnTo>
                    <a:pt x="8931483" y="1498"/>
                  </a:lnTo>
                  <a:lnTo>
                    <a:pt x="8925428" y="5580"/>
                  </a:lnTo>
                  <a:lnTo>
                    <a:pt x="8921346" y="11635"/>
                  </a:lnTo>
                  <a:lnTo>
                    <a:pt x="8919849" y="19051"/>
                  </a:lnTo>
                  <a:lnTo>
                    <a:pt x="8921346" y="26466"/>
                  </a:lnTo>
                  <a:lnTo>
                    <a:pt x="8925428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6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5"/>
                  </a:lnTo>
                  <a:lnTo>
                    <a:pt x="8952406" y="5580"/>
                  </a:lnTo>
                  <a:lnTo>
                    <a:pt x="8946351" y="1498"/>
                  </a:lnTo>
                  <a:lnTo>
                    <a:pt x="8938899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5" y="5580"/>
                  </a:lnTo>
                  <a:lnTo>
                    <a:pt x="8997583" y="11635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5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4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5"/>
                  </a:lnTo>
                  <a:lnTo>
                    <a:pt x="9028644" y="5580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3" y="5580"/>
                  </a:lnTo>
                  <a:lnTo>
                    <a:pt x="9073821" y="11635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3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3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5"/>
                  </a:lnTo>
                  <a:lnTo>
                    <a:pt x="9104883" y="5580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0"/>
                  </a:lnTo>
                  <a:lnTo>
                    <a:pt x="9150059" y="11635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5"/>
                  </a:lnTo>
                  <a:lnTo>
                    <a:pt x="9181120" y="5580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0"/>
                  </a:lnTo>
                  <a:lnTo>
                    <a:pt x="9226297" y="11635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5"/>
                  </a:lnTo>
                  <a:lnTo>
                    <a:pt x="9257358" y="5580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6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6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7" y="1498"/>
                  </a:lnTo>
                  <a:lnTo>
                    <a:pt x="9535332" y="5581"/>
                  </a:lnTo>
                  <a:lnTo>
                    <a:pt x="9531249" y="11636"/>
                  </a:lnTo>
                  <a:lnTo>
                    <a:pt x="9529752" y="19051"/>
                  </a:lnTo>
                  <a:lnTo>
                    <a:pt x="9531249" y="26466"/>
                  </a:lnTo>
                  <a:lnTo>
                    <a:pt x="9535332" y="32521"/>
                  </a:lnTo>
                  <a:lnTo>
                    <a:pt x="9541387" y="36604"/>
                  </a:lnTo>
                  <a:lnTo>
                    <a:pt x="9548840" y="38101"/>
                  </a:lnTo>
                  <a:lnTo>
                    <a:pt x="9556255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0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5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0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8" y="11636"/>
                  </a:lnTo>
                  <a:lnTo>
                    <a:pt x="9605990" y="19051"/>
                  </a:lnTo>
                  <a:lnTo>
                    <a:pt x="9607488" y="26466"/>
                  </a:lnTo>
                  <a:lnTo>
                    <a:pt x="9611570" y="32521"/>
                  </a:lnTo>
                  <a:lnTo>
                    <a:pt x="9617625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1" y="26466"/>
                  </a:lnTo>
                  <a:lnTo>
                    <a:pt x="9644129" y="19051"/>
                  </a:lnTo>
                  <a:lnTo>
                    <a:pt x="9642631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0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4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1"/>
                  </a:lnTo>
                  <a:lnTo>
                    <a:pt x="9693864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1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1"/>
                  </a:lnTo>
                  <a:lnTo>
                    <a:pt x="9770101" y="36604"/>
                  </a:lnTo>
                  <a:lnTo>
                    <a:pt x="9777555" y="38101"/>
                  </a:lnTo>
                  <a:lnTo>
                    <a:pt x="9784970" y="36604"/>
                  </a:lnTo>
                  <a:lnTo>
                    <a:pt x="9791025" y="32521"/>
                  </a:lnTo>
                  <a:lnTo>
                    <a:pt x="9795108" y="26466"/>
                  </a:lnTo>
                  <a:lnTo>
                    <a:pt x="9796605" y="19051"/>
                  </a:lnTo>
                  <a:lnTo>
                    <a:pt x="9795108" y="11636"/>
                  </a:lnTo>
                  <a:lnTo>
                    <a:pt x="9791025" y="5581"/>
                  </a:lnTo>
                  <a:lnTo>
                    <a:pt x="9784970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5" y="1"/>
                  </a:moveTo>
                  <a:lnTo>
                    <a:pt x="9846339" y="1498"/>
                  </a:lnTo>
                  <a:lnTo>
                    <a:pt x="9840284" y="5581"/>
                  </a:lnTo>
                  <a:lnTo>
                    <a:pt x="9836202" y="11636"/>
                  </a:lnTo>
                  <a:lnTo>
                    <a:pt x="9834705" y="19051"/>
                  </a:lnTo>
                  <a:lnTo>
                    <a:pt x="9836202" y="26466"/>
                  </a:lnTo>
                  <a:lnTo>
                    <a:pt x="9840284" y="32521"/>
                  </a:lnTo>
                  <a:lnTo>
                    <a:pt x="9846339" y="36604"/>
                  </a:lnTo>
                  <a:lnTo>
                    <a:pt x="9853793" y="38101"/>
                  </a:lnTo>
                  <a:lnTo>
                    <a:pt x="9861208" y="36604"/>
                  </a:lnTo>
                  <a:lnTo>
                    <a:pt x="9867263" y="32521"/>
                  </a:lnTo>
                  <a:lnTo>
                    <a:pt x="9871346" y="26466"/>
                  </a:lnTo>
                  <a:lnTo>
                    <a:pt x="9872843" y="19051"/>
                  </a:lnTo>
                  <a:lnTo>
                    <a:pt x="9871346" y="11636"/>
                  </a:lnTo>
                  <a:lnTo>
                    <a:pt x="9867263" y="5581"/>
                  </a:lnTo>
                  <a:lnTo>
                    <a:pt x="9861208" y="1498"/>
                  </a:lnTo>
                  <a:lnTo>
                    <a:pt x="9853755" y="1"/>
                  </a:lnTo>
                  <a:close/>
                </a:path>
                <a:path w="10025380" h="38100">
                  <a:moveTo>
                    <a:pt x="9929993" y="1"/>
                  </a:moveTo>
                  <a:lnTo>
                    <a:pt x="9922577" y="1498"/>
                  </a:lnTo>
                  <a:lnTo>
                    <a:pt x="9916522" y="5581"/>
                  </a:lnTo>
                  <a:lnTo>
                    <a:pt x="9912440" y="11636"/>
                  </a:lnTo>
                  <a:lnTo>
                    <a:pt x="9910943" y="19051"/>
                  </a:lnTo>
                  <a:lnTo>
                    <a:pt x="9912440" y="26466"/>
                  </a:lnTo>
                  <a:lnTo>
                    <a:pt x="9916522" y="32521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0" y="32521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0" y="5581"/>
                  </a:lnTo>
                  <a:lnTo>
                    <a:pt x="9937445" y="1498"/>
                  </a:lnTo>
                  <a:lnTo>
                    <a:pt x="9929993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59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59" y="32521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9" y="32521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9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5886" y="3528931"/>
              <a:ext cx="219125" cy="219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917" y="3509431"/>
              <a:ext cx="219125" cy="21912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267930" y="1811878"/>
            <a:ext cx="1195070" cy="1528445"/>
            <a:chOff x="2267930" y="1811878"/>
            <a:chExt cx="1195070" cy="1528445"/>
          </a:xfrm>
        </p:grpSpPr>
        <p:sp>
          <p:nvSpPr>
            <p:cNvPr id="9" name="object 9"/>
            <p:cNvSpPr/>
            <p:nvPr/>
          </p:nvSpPr>
          <p:spPr>
            <a:xfrm>
              <a:off x="2286980" y="1830928"/>
              <a:ext cx="1156970" cy="1490345"/>
            </a:xfrm>
            <a:custGeom>
              <a:avLst/>
              <a:gdLst/>
              <a:ahLst/>
              <a:cxnLst/>
              <a:rect l="l" t="t" r="r" b="b"/>
              <a:pathLst>
                <a:path w="1156970" h="1490345">
                  <a:moveTo>
                    <a:pt x="1156850" y="0"/>
                  </a:moveTo>
                  <a:lnTo>
                    <a:pt x="0" y="0"/>
                  </a:lnTo>
                  <a:lnTo>
                    <a:pt x="0" y="1309811"/>
                  </a:lnTo>
                  <a:lnTo>
                    <a:pt x="192808" y="1309811"/>
                  </a:lnTo>
                  <a:lnTo>
                    <a:pt x="329887" y="1489990"/>
                  </a:lnTo>
                  <a:lnTo>
                    <a:pt x="482022" y="1309811"/>
                  </a:lnTo>
                  <a:lnTo>
                    <a:pt x="1156850" y="1309811"/>
                  </a:lnTo>
                  <a:lnTo>
                    <a:pt x="1156850" y="0"/>
                  </a:lnTo>
                  <a:close/>
                </a:path>
              </a:pathLst>
            </a:custGeom>
            <a:solidFill>
              <a:srgbClr val="2A9FBC">
                <a:alpha val="207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86980" y="1830928"/>
              <a:ext cx="1156970" cy="1490345"/>
            </a:xfrm>
            <a:custGeom>
              <a:avLst/>
              <a:gdLst/>
              <a:ahLst/>
              <a:cxnLst/>
              <a:rect l="l" t="t" r="r" b="b"/>
              <a:pathLst>
                <a:path w="1156970" h="1490345">
                  <a:moveTo>
                    <a:pt x="0" y="0"/>
                  </a:moveTo>
                  <a:lnTo>
                    <a:pt x="192807" y="0"/>
                  </a:lnTo>
                  <a:lnTo>
                    <a:pt x="482021" y="0"/>
                  </a:lnTo>
                  <a:lnTo>
                    <a:pt x="1156850" y="0"/>
                  </a:lnTo>
                  <a:lnTo>
                    <a:pt x="1156850" y="764057"/>
                  </a:lnTo>
                  <a:lnTo>
                    <a:pt x="1156850" y="1091511"/>
                  </a:lnTo>
                  <a:lnTo>
                    <a:pt x="1156850" y="1309813"/>
                  </a:lnTo>
                  <a:lnTo>
                    <a:pt x="482021" y="1309813"/>
                  </a:lnTo>
                  <a:lnTo>
                    <a:pt x="329887" y="1489991"/>
                  </a:lnTo>
                  <a:lnTo>
                    <a:pt x="192807" y="1309813"/>
                  </a:lnTo>
                  <a:lnTo>
                    <a:pt x="0" y="1309813"/>
                  </a:lnTo>
                  <a:lnTo>
                    <a:pt x="0" y="1091511"/>
                  </a:lnTo>
                  <a:lnTo>
                    <a:pt x="0" y="76405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57275" y="3958071"/>
            <a:ext cx="1273175" cy="1508760"/>
          </a:xfrm>
          <a:custGeom>
            <a:avLst/>
            <a:gdLst/>
            <a:ahLst/>
            <a:cxnLst/>
            <a:rect l="l" t="t" r="r" b="b"/>
            <a:pathLst>
              <a:path w="1273175" h="1508760">
                <a:moveTo>
                  <a:pt x="0" y="242058"/>
                </a:moveTo>
                <a:lnTo>
                  <a:pt x="212092" y="242058"/>
                </a:lnTo>
                <a:lnTo>
                  <a:pt x="366329" y="0"/>
                </a:lnTo>
                <a:lnTo>
                  <a:pt x="530230" y="242058"/>
                </a:lnTo>
                <a:lnTo>
                  <a:pt x="1272553" y="242058"/>
                </a:lnTo>
                <a:lnTo>
                  <a:pt x="1272553" y="453089"/>
                </a:lnTo>
                <a:lnTo>
                  <a:pt x="1272553" y="769639"/>
                </a:lnTo>
                <a:lnTo>
                  <a:pt x="1272553" y="1508252"/>
                </a:lnTo>
                <a:lnTo>
                  <a:pt x="530230" y="1508252"/>
                </a:lnTo>
                <a:lnTo>
                  <a:pt x="212092" y="1508252"/>
                </a:lnTo>
                <a:lnTo>
                  <a:pt x="0" y="1508252"/>
                </a:lnTo>
                <a:lnTo>
                  <a:pt x="0" y="769639"/>
                </a:lnTo>
                <a:lnTo>
                  <a:pt x="0" y="453089"/>
                </a:lnTo>
                <a:lnTo>
                  <a:pt x="0" y="242058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4753" y="4459833"/>
            <a:ext cx="1002665" cy="737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0"/>
              </a:spcBef>
            </a:pPr>
            <a:r>
              <a:rPr sz="1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99</a:t>
            </a:r>
            <a:r>
              <a:rPr sz="1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3970">
              <a:lnSpc>
                <a:spcPct val="100000"/>
              </a:lnSpc>
              <a:spcBef>
                <a:spcPts val="1040"/>
              </a:spcBef>
            </a:pPr>
            <a:r>
              <a:rPr sz="1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2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9534" y="3529182"/>
            <a:ext cx="219125" cy="21912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71460" y="3880744"/>
            <a:ext cx="1273175" cy="1508760"/>
          </a:xfrm>
          <a:custGeom>
            <a:avLst/>
            <a:gdLst/>
            <a:ahLst/>
            <a:cxnLst/>
            <a:rect l="l" t="t" r="r" b="b"/>
            <a:pathLst>
              <a:path w="1273175" h="1508760">
                <a:moveTo>
                  <a:pt x="0" y="242058"/>
                </a:moveTo>
                <a:lnTo>
                  <a:pt x="212092" y="242058"/>
                </a:lnTo>
                <a:lnTo>
                  <a:pt x="366329" y="0"/>
                </a:lnTo>
                <a:lnTo>
                  <a:pt x="530230" y="242058"/>
                </a:lnTo>
                <a:lnTo>
                  <a:pt x="1272553" y="242058"/>
                </a:lnTo>
                <a:lnTo>
                  <a:pt x="1272553" y="453089"/>
                </a:lnTo>
                <a:lnTo>
                  <a:pt x="1272553" y="769639"/>
                </a:lnTo>
                <a:lnTo>
                  <a:pt x="1272553" y="1508252"/>
                </a:lnTo>
                <a:lnTo>
                  <a:pt x="530230" y="1508252"/>
                </a:lnTo>
                <a:lnTo>
                  <a:pt x="212092" y="1508252"/>
                </a:lnTo>
                <a:lnTo>
                  <a:pt x="0" y="1508252"/>
                </a:lnTo>
                <a:lnTo>
                  <a:pt x="0" y="769639"/>
                </a:lnTo>
                <a:lnTo>
                  <a:pt x="0" y="453089"/>
                </a:lnTo>
                <a:lnTo>
                  <a:pt x="0" y="242058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08937" y="4310481"/>
            <a:ext cx="6120130" cy="81089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0"/>
              </a:spcBef>
              <a:tabLst>
                <a:tab pos="2527300" algn="l"/>
                <a:tab pos="5272405" algn="l"/>
              </a:tabLst>
            </a:pPr>
            <a:r>
              <a:rPr sz="2100" spc="-104" baseline="-24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1999	</a:t>
            </a:r>
            <a:r>
              <a:rPr sz="2100" spc="82" baseline="-1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2009	</a:t>
            </a:r>
            <a:r>
              <a:rPr sz="1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2017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3970">
              <a:lnSpc>
                <a:spcPct val="100000"/>
              </a:lnSpc>
              <a:spcBef>
                <a:spcPts val="1015"/>
              </a:spcBef>
              <a:tabLst>
                <a:tab pos="2533650" algn="l"/>
                <a:tab pos="5278755" algn="l"/>
              </a:tabLst>
            </a:pPr>
            <a:r>
              <a:rPr sz="1800" spc="-52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0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7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7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22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2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97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4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800" spc="-172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434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baseline="-28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52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0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7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7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22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2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97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4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172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157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1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pos="2519680" algn="l"/>
                <a:tab pos="5264785" algn="l"/>
              </a:tabLst>
            </a:pPr>
            <a:r>
              <a:rPr sz="1800" spc="-179" baseline="-28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2" baseline="-28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52" baseline="-28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9" baseline="-28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52" baseline="-28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baseline="-28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baseline="-28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112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1800" spc="60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9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30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37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67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7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1800" baseline="-2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2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36589" y="3807850"/>
            <a:ext cx="1497965" cy="1508760"/>
          </a:xfrm>
          <a:custGeom>
            <a:avLst/>
            <a:gdLst/>
            <a:ahLst/>
            <a:cxnLst/>
            <a:rect l="l" t="t" r="r" b="b"/>
            <a:pathLst>
              <a:path w="1497965" h="1508760">
                <a:moveTo>
                  <a:pt x="0" y="242059"/>
                </a:moveTo>
                <a:lnTo>
                  <a:pt x="249602" y="242059"/>
                </a:lnTo>
                <a:lnTo>
                  <a:pt x="431118" y="0"/>
                </a:lnTo>
                <a:lnTo>
                  <a:pt x="624006" y="242059"/>
                </a:lnTo>
                <a:lnTo>
                  <a:pt x="1497616" y="242059"/>
                </a:lnTo>
                <a:lnTo>
                  <a:pt x="1497616" y="453091"/>
                </a:lnTo>
                <a:lnTo>
                  <a:pt x="1497616" y="769639"/>
                </a:lnTo>
                <a:lnTo>
                  <a:pt x="1497616" y="1508253"/>
                </a:lnTo>
                <a:lnTo>
                  <a:pt x="624006" y="1508253"/>
                </a:lnTo>
                <a:lnTo>
                  <a:pt x="249602" y="1508253"/>
                </a:lnTo>
                <a:lnTo>
                  <a:pt x="0" y="1508253"/>
                </a:lnTo>
                <a:lnTo>
                  <a:pt x="0" y="769639"/>
                </a:lnTo>
                <a:lnTo>
                  <a:pt x="0" y="453091"/>
                </a:lnTo>
                <a:lnTo>
                  <a:pt x="0" y="242059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0649" y="3524266"/>
            <a:ext cx="219125" cy="21912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7278496" y="1830926"/>
            <a:ext cx="1397635" cy="1473835"/>
          </a:xfrm>
          <a:custGeom>
            <a:avLst/>
            <a:gdLst/>
            <a:ahLst/>
            <a:cxnLst/>
            <a:rect l="l" t="t" r="r" b="b"/>
            <a:pathLst>
              <a:path w="1397634" h="1473835">
                <a:moveTo>
                  <a:pt x="0" y="0"/>
                </a:moveTo>
                <a:lnTo>
                  <a:pt x="232856" y="0"/>
                </a:lnTo>
                <a:lnTo>
                  <a:pt x="582141" y="0"/>
                </a:lnTo>
                <a:lnTo>
                  <a:pt x="1397139" y="0"/>
                </a:lnTo>
                <a:lnTo>
                  <a:pt x="1397139" y="764057"/>
                </a:lnTo>
                <a:lnTo>
                  <a:pt x="1397139" y="1091511"/>
                </a:lnTo>
                <a:lnTo>
                  <a:pt x="1397139" y="1309813"/>
                </a:lnTo>
                <a:lnTo>
                  <a:pt x="582141" y="1309813"/>
                </a:lnTo>
                <a:lnTo>
                  <a:pt x="401229" y="1473736"/>
                </a:lnTo>
                <a:lnTo>
                  <a:pt x="232856" y="1309813"/>
                </a:lnTo>
                <a:lnTo>
                  <a:pt x="0" y="1309813"/>
                </a:lnTo>
                <a:lnTo>
                  <a:pt x="0" y="1091511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92385" y="3541039"/>
            <a:ext cx="219125" cy="21912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324807" y="1830926"/>
            <a:ext cx="1397635" cy="1473835"/>
          </a:xfrm>
          <a:custGeom>
            <a:avLst/>
            <a:gdLst/>
            <a:ahLst/>
            <a:cxnLst/>
            <a:rect l="l" t="t" r="r" b="b"/>
            <a:pathLst>
              <a:path w="1397635" h="1473835">
                <a:moveTo>
                  <a:pt x="0" y="0"/>
                </a:moveTo>
                <a:lnTo>
                  <a:pt x="232856" y="0"/>
                </a:lnTo>
                <a:lnTo>
                  <a:pt x="582141" y="0"/>
                </a:lnTo>
                <a:lnTo>
                  <a:pt x="1397139" y="0"/>
                </a:lnTo>
                <a:lnTo>
                  <a:pt x="1397139" y="764057"/>
                </a:lnTo>
                <a:lnTo>
                  <a:pt x="1397139" y="1091511"/>
                </a:lnTo>
                <a:lnTo>
                  <a:pt x="1397139" y="1309813"/>
                </a:lnTo>
                <a:lnTo>
                  <a:pt x="582141" y="1309813"/>
                </a:lnTo>
                <a:lnTo>
                  <a:pt x="401229" y="1473736"/>
                </a:lnTo>
                <a:lnTo>
                  <a:pt x="232856" y="1309813"/>
                </a:lnTo>
                <a:lnTo>
                  <a:pt x="0" y="1309813"/>
                </a:lnTo>
                <a:lnTo>
                  <a:pt x="0" y="1091511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91492" y="3861895"/>
            <a:ext cx="1497965" cy="1508760"/>
          </a:xfrm>
          <a:custGeom>
            <a:avLst/>
            <a:gdLst/>
            <a:ahLst/>
            <a:cxnLst/>
            <a:rect l="l" t="t" r="r" b="b"/>
            <a:pathLst>
              <a:path w="1497965" h="1508760">
                <a:moveTo>
                  <a:pt x="0" y="242059"/>
                </a:moveTo>
                <a:lnTo>
                  <a:pt x="249602" y="242059"/>
                </a:lnTo>
                <a:lnTo>
                  <a:pt x="431118" y="0"/>
                </a:lnTo>
                <a:lnTo>
                  <a:pt x="624006" y="242059"/>
                </a:lnTo>
                <a:lnTo>
                  <a:pt x="1497616" y="242059"/>
                </a:lnTo>
                <a:lnTo>
                  <a:pt x="1497616" y="453091"/>
                </a:lnTo>
                <a:lnTo>
                  <a:pt x="1497616" y="769639"/>
                </a:lnTo>
                <a:lnTo>
                  <a:pt x="1497616" y="1508253"/>
                </a:lnTo>
                <a:lnTo>
                  <a:pt x="624006" y="1508253"/>
                </a:lnTo>
                <a:lnTo>
                  <a:pt x="249602" y="1508253"/>
                </a:lnTo>
                <a:lnTo>
                  <a:pt x="0" y="1508253"/>
                </a:lnTo>
                <a:lnTo>
                  <a:pt x="0" y="769639"/>
                </a:lnTo>
                <a:lnTo>
                  <a:pt x="0" y="453091"/>
                </a:lnTo>
                <a:lnTo>
                  <a:pt x="0" y="242059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1515" y="3528929"/>
            <a:ext cx="219125" cy="21912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8656" y="3524266"/>
            <a:ext cx="219125" cy="219125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9840562" y="1793420"/>
            <a:ext cx="1435735" cy="1511935"/>
            <a:chOff x="9840562" y="1793420"/>
            <a:chExt cx="1435735" cy="1511935"/>
          </a:xfrm>
        </p:grpSpPr>
        <p:sp>
          <p:nvSpPr>
            <p:cNvPr id="25" name="object 25"/>
            <p:cNvSpPr/>
            <p:nvPr/>
          </p:nvSpPr>
          <p:spPr>
            <a:xfrm>
              <a:off x="9859612" y="1812470"/>
              <a:ext cx="1397635" cy="1473835"/>
            </a:xfrm>
            <a:custGeom>
              <a:avLst/>
              <a:gdLst/>
              <a:ahLst/>
              <a:cxnLst/>
              <a:rect l="l" t="t" r="r" b="b"/>
              <a:pathLst>
                <a:path w="1397634" h="1473835">
                  <a:moveTo>
                    <a:pt x="1397138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232855" y="1309813"/>
                  </a:lnTo>
                  <a:lnTo>
                    <a:pt x="401229" y="1473735"/>
                  </a:lnTo>
                  <a:lnTo>
                    <a:pt x="582141" y="1309813"/>
                  </a:lnTo>
                  <a:lnTo>
                    <a:pt x="1397138" y="1309813"/>
                  </a:lnTo>
                  <a:lnTo>
                    <a:pt x="1397138" y="0"/>
                  </a:lnTo>
                  <a:close/>
                </a:path>
              </a:pathLst>
            </a:custGeom>
            <a:solidFill>
              <a:srgbClr val="9BC850">
                <a:alpha val="203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859612" y="1812470"/>
              <a:ext cx="1397635" cy="1473835"/>
            </a:xfrm>
            <a:custGeom>
              <a:avLst/>
              <a:gdLst/>
              <a:ahLst/>
              <a:cxnLst/>
              <a:rect l="l" t="t" r="r" b="b"/>
              <a:pathLst>
                <a:path w="1397634" h="1473835">
                  <a:moveTo>
                    <a:pt x="0" y="0"/>
                  </a:moveTo>
                  <a:lnTo>
                    <a:pt x="232856" y="0"/>
                  </a:lnTo>
                  <a:lnTo>
                    <a:pt x="582141" y="0"/>
                  </a:lnTo>
                  <a:lnTo>
                    <a:pt x="1397139" y="0"/>
                  </a:lnTo>
                  <a:lnTo>
                    <a:pt x="1397139" y="764057"/>
                  </a:lnTo>
                  <a:lnTo>
                    <a:pt x="1397139" y="1091511"/>
                  </a:lnTo>
                  <a:lnTo>
                    <a:pt x="1397139" y="1309813"/>
                  </a:lnTo>
                  <a:lnTo>
                    <a:pt x="582141" y="1309813"/>
                  </a:lnTo>
                  <a:lnTo>
                    <a:pt x="401229" y="1473736"/>
                  </a:lnTo>
                  <a:lnTo>
                    <a:pt x="232856" y="1309813"/>
                  </a:lnTo>
                  <a:lnTo>
                    <a:pt x="0" y="1309813"/>
                  </a:lnTo>
                  <a:lnTo>
                    <a:pt x="0" y="1091511"/>
                  </a:lnTo>
                  <a:lnTo>
                    <a:pt x="0" y="76405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984389" y="2020146"/>
            <a:ext cx="977265" cy="7848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835"/>
              </a:spcBef>
            </a:pPr>
            <a:r>
              <a:rPr sz="1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2019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12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4.0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Jakarta</a:t>
            </a:r>
            <a:r>
              <a:rPr sz="1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2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67897" y="3501469"/>
            <a:ext cx="219125" cy="21912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4548" y="3526749"/>
            <a:ext cx="219125" cy="21912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706516" y="5607641"/>
            <a:ext cx="9328150" cy="544830"/>
          </a:xfrm>
          <a:custGeom>
            <a:avLst/>
            <a:gdLst/>
            <a:ahLst/>
            <a:cxnLst/>
            <a:rect l="l" t="t" r="r" b="b"/>
            <a:pathLst>
              <a:path w="9328150" h="544829">
                <a:moveTo>
                  <a:pt x="0" y="0"/>
                </a:moveTo>
                <a:lnTo>
                  <a:pt x="1621" y="72410"/>
                </a:lnTo>
                <a:lnTo>
                  <a:pt x="6197" y="137477"/>
                </a:lnTo>
                <a:lnTo>
                  <a:pt x="13295" y="192604"/>
                </a:lnTo>
                <a:lnTo>
                  <a:pt x="22482" y="235195"/>
                </a:lnTo>
                <a:lnTo>
                  <a:pt x="45394" y="272384"/>
                </a:lnTo>
                <a:lnTo>
                  <a:pt x="4618449" y="272384"/>
                </a:lnTo>
                <a:lnTo>
                  <a:pt x="4630516" y="282113"/>
                </a:lnTo>
                <a:lnTo>
                  <a:pt x="4650547" y="352163"/>
                </a:lnTo>
                <a:lnTo>
                  <a:pt x="4657645" y="407290"/>
                </a:lnTo>
                <a:lnTo>
                  <a:pt x="4662221" y="472357"/>
                </a:lnTo>
                <a:lnTo>
                  <a:pt x="4663843" y="544768"/>
                </a:lnTo>
                <a:lnTo>
                  <a:pt x="4665464" y="472357"/>
                </a:lnTo>
                <a:lnTo>
                  <a:pt x="4670040" y="407290"/>
                </a:lnTo>
                <a:lnTo>
                  <a:pt x="4677138" y="352163"/>
                </a:lnTo>
                <a:lnTo>
                  <a:pt x="4686326" y="309572"/>
                </a:lnTo>
                <a:lnTo>
                  <a:pt x="4709237" y="272384"/>
                </a:lnTo>
                <a:lnTo>
                  <a:pt x="9282293" y="272384"/>
                </a:lnTo>
                <a:lnTo>
                  <a:pt x="9294360" y="262654"/>
                </a:lnTo>
                <a:lnTo>
                  <a:pt x="9305204" y="235195"/>
                </a:lnTo>
                <a:lnTo>
                  <a:pt x="9314391" y="192604"/>
                </a:lnTo>
                <a:lnTo>
                  <a:pt x="9321489" y="137477"/>
                </a:lnTo>
                <a:lnTo>
                  <a:pt x="9326065" y="72410"/>
                </a:lnTo>
                <a:lnTo>
                  <a:pt x="9327687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363872" y="6170676"/>
            <a:ext cx="2660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859612" y="1027412"/>
            <a:ext cx="2225040" cy="544830"/>
          </a:xfrm>
          <a:custGeom>
            <a:avLst/>
            <a:gdLst/>
            <a:ahLst/>
            <a:cxnLst/>
            <a:rect l="l" t="t" r="r" b="b"/>
            <a:pathLst>
              <a:path w="2225040" h="544830">
                <a:moveTo>
                  <a:pt x="0" y="544768"/>
                </a:moveTo>
                <a:lnTo>
                  <a:pt x="1621" y="472357"/>
                </a:lnTo>
                <a:lnTo>
                  <a:pt x="6197" y="407289"/>
                </a:lnTo>
                <a:lnTo>
                  <a:pt x="13296" y="352162"/>
                </a:lnTo>
                <a:lnTo>
                  <a:pt x="22483" y="309571"/>
                </a:lnTo>
                <a:lnTo>
                  <a:pt x="45396" y="272382"/>
                </a:lnTo>
                <a:lnTo>
                  <a:pt x="1066872" y="272385"/>
                </a:lnTo>
                <a:lnTo>
                  <a:pt x="1078940" y="262655"/>
                </a:lnTo>
                <a:lnTo>
                  <a:pt x="1098972" y="192605"/>
                </a:lnTo>
                <a:lnTo>
                  <a:pt x="1106070" y="137478"/>
                </a:lnTo>
                <a:lnTo>
                  <a:pt x="1110646" y="72410"/>
                </a:lnTo>
                <a:lnTo>
                  <a:pt x="1112268" y="0"/>
                </a:lnTo>
                <a:lnTo>
                  <a:pt x="1113889" y="72410"/>
                </a:lnTo>
                <a:lnTo>
                  <a:pt x="1118465" y="137478"/>
                </a:lnTo>
                <a:lnTo>
                  <a:pt x="1125564" y="192605"/>
                </a:lnTo>
                <a:lnTo>
                  <a:pt x="1134751" y="235196"/>
                </a:lnTo>
                <a:lnTo>
                  <a:pt x="1157664" y="272385"/>
                </a:lnTo>
                <a:lnTo>
                  <a:pt x="2179140" y="272385"/>
                </a:lnTo>
                <a:lnTo>
                  <a:pt x="2191208" y="282115"/>
                </a:lnTo>
                <a:lnTo>
                  <a:pt x="2202052" y="309573"/>
                </a:lnTo>
                <a:lnTo>
                  <a:pt x="2211239" y="352164"/>
                </a:lnTo>
                <a:lnTo>
                  <a:pt x="2218338" y="407292"/>
                </a:lnTo>
                <a:lnTo>
                  <a:pt x="2222914" y="472359"/>
                </a:lnTo>
                <a:lnTo>
                  <a:pt x="2224536" y="54477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146396" y="544067"/>
            <a:ext cx="20758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Jakarta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3529" y="1343934"/>
            <a:ext cx="8571865" cy="2050414"/>
          </a:xfrm>
          <a:custGeom>
            <a:avLst/>
            <a:gdLst/>
            <a:ahLst/>
            <a:cxnLst/>
            <a:rect l="l" t="t" r="r" b="b"/>
            <a:pathLst>
              <a:path w="8571865" h="2050414">
                <a:moveTo>
                  <a:pt x="8571553" y="0"/>
                </a:moveTo>
                <a:lnTo>
                  <a:pt x="0" y="0"/>
                </a:lnTo>
                <a:lnTo>
                  <a:pt x="0" y="2050345"/>
                </a:lnTo>
                <a:lnTo>
                  <a:pt x="8571553" y="2050345"/>
                </a:lnTo>
                <a:lnTo>
                  <a:pt x="8571553" y="0"/>
                </a:lnTo>
                <a:close/>
              </a:path>
            </a:pathLst>
          </a:custGeom>
          <a:solidFill>
            <a:srgbClr val="FFFFFF">
              <a:alpha val="5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28615" y="3785543"/>
            <a:ext cx="7652384" cy="1640205"/>
          </a:xfrm>
          <a:custGeom>
            <a:avLst/>
            <a:gdLst/>
            <a:ahLst/>
            <a:cxnLst/>
            <a:rect l="l" t="t" r="r" b="b"/>
            <a:pathLst>
              <a:path w="7652384" h="1640204">
                <a:moveTo>
                  <a:pt x="7651981" y="0"/>
                </a:moveTo>
                <a:lnTo>
                  <a:pt x="0" y="0"/>
                </a:lnTo>
                <a:lnTo>
                  <a:pt x="0" y="1639883"/>
                </a:lnTo>
                <a:lnTo>
                  <a:pt x="7651981" y="1639883"/>
                </a:lnTo>
                <a:lnTo>
                  <a:pt x="7651981" y="0"/>
                </a:lnTo>
                <a:close/>
              </a:path>
            </a:pathLst>
          </a:custGeom>
          <a:solidFill>
            <a:srgbClr val="FFFFFF">
              <a:alpha val="5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6515" y="3850466"/>
            <a:ext cx="1775460" cy="1640205"/>
          </a:xfrm>
          <a:custGeom>
            <a:avLst/>
            <a:gdLst/>
            <a:ahLst/>
            <a:cxnLst/>
            <a:rect l="l" t="t" r="r" b="b"/>
            <a:pathLst>
              <a:path w="1775460" h="1640204">
                <a:moveTo>
                  <a:pt x="1775169" y="0"/>
                </a:moveTo>
                <a:lnTo>
                  <a:pt x="0" y="0"/>
                </a:lnTo>
                <a:lnTo>
                  <a:pt x="0" y="1639883"/>
                </a:lnTo>
                <a:lnTo>
                  <a:pt x="1775169" y="1639883"/>
                </a:lnTo>
                <a:lnTo>
                  <a:pt x="1775169" y="0"/>
                </a:lnTo>
                <a:close/>
              </a:path>
            </a:pathLst>
          </a:custGeom>
          <a:solidFill>
            <a:srgbClr val="FFFFFF">
              <a:alpha val="5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718831" y="517651"/>
            <a:ext cx="4667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Evolution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of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Servlets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2073" y="2718308"/>
            <a:ext cx="3904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35" dirty="0"/>
              <a:t> </a:t>
            </a:r>
            <a:r>
              <a:rPr spc="-45" dirty="0"/>
              <a:t>Servlet</a:t>
            </a:r>
            <a:r>
              <a:rPr spc="-235" dirty="0"/>
              <a:t> </a:t>
            </a:r>
            <a:r>
              <a:rPr spc="-40" dirty="0"/>
              <a:t>Class</a:t>
            </a:r>
            <a:endParaRPr spc="-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257" y="517651"/>
            <a:ext cx="547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Servlet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Primary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Purpose</a:t>
            </a:r>
            <a:endParaRPr spc="2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17624" y="2450625"/>
            <a:ext cx="1990601" cy="19499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3628" y="3390901"/>
            <a:ext cx="3625215" cy="76200"/>
          </a:xfrm>
          <a:custGeom>
            <a:avLst/>
            <a:gdLst/>
            <a:ahLst/>
            <a:cxnLst/>
            <a:rect l="l" t="t" r="r" b="b"/>
            <a:pathLst>
              <a:path w="3625215" h="76200">
                <a:moveTo>
                  <a:pt x="3548741" y="50799"/>
                </a:moveTo>
                <a:lnTo>
                  <a:pt x="3548741" y="76200"/>
                </a:lnTo>
                <a:lnTo>
                  <a:pt x="3599541" y="50800"/>
                </a:lnTo>
                <a:lnTo>
                  <a:pt x="3548741" y="50799"/>
                </a:lnTo>
                <a:close/>
              </a:path>
              <a:path w="3625215" h="76200">
                <a:moveTo>
                  <a:pt x="3548741" y="25399"/>
                </a:moveTo>
                <a:lnTo>
                  <a:pt x="3548741" y="50799"/>
                </a:lnTo>
                <a:lnTo>
                  <a:pt x="3561444" y="50800"/>
                </a:lnTo>
                <a:lnTo>
                  <a:pt x="3561444" y="25400"/>
                </a:lnTo>
                <a:lnTo>
                  <a:pt x="3548741" y="25399"/>
                </a:lnTo>
                <a:close/>
              </a:path>
              <a:path w="3625215" h="76200">
                <a:moveTo>
                  <a:pt x="3548741" y="0"/>
                </a:moveTo>
                <a:lnTo>
                  <a:pt x="3548741" y="25399"/>
                </a:lnTo>
                <a:lnTo>
                  <a:pt x="3561444" y="25400"/>
                </a:lnTo>
                <a:lnTo>
                  <a:pt x="3561444" y="50800"/>
                </a:lnTo>
                <a:lnTo>
                  <a:pt x="3599544" y="50798"/>
                </a:lnTo>
                <a:lnTo>
                  <a:pt x="3624941" y="38100"/>
                </a:lnTo>
                <a:lnTo>
                  <a:pt x="3548741" y="0"/>
                </a:lnTo>
                <a:close/>
              </a:path>
              <a:path w="3625215" h="76200">
                <a:moveTo>
                  <a:pt x="0" y="25398"/>
                </a:moveTo>
                <a:lnTo>
                  <a:pt x="0" y="50798"/>
                </a:lnTo>
                <a:lnTo>
                  <a:pt x="3548741" y="50799"/>
                </a:lnTo>
                <a:lnTo>
                  <a:pt x="354874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71656" y="3396343"/>
            <a:ext cx="3625215" cy="76200"/>
          </a:xfrm>
          <a:custGeom>
            <a:avLst/>
            <a:gdLst/>
            <a:ahLst/>
            <a:cxnLst/>
            <a:rect l="l" t="t" r="r" b="b"/>
            <a:pathLst>
              <a:path w="3625215" h="76200">
                <a:moveTo>
                  <a:pt x="3548741" y="50799"/>
                </a:moveTo>
                <a:lnTo>
                  <a:pt x="3548741" y="76200"/>
                </a:lnTo>
                <a:lnTo>
                  <a:pt x="3599541" y="50800"/>
                </a:lnTo>
                <a:lnTo>
                  <a:pt x="3548741" y="50799"/>
                </a:lnTo>
                <a:close/>
              </a:path>
              <a:path w="3625215" h="76200">
                <a:moveTo>
                  <a:pt x="3548741" y="25399"/>
                </a:moveTo>
                <a:lnTo>
                  <a:pt x="3548741" y="50799"/>
                </a:lnTo>
                <a:lnTo>
                  <a:pt x="3561444" y="50800"/>
                </a:lnTo>
                <a:lnTo>
                  <a:pt x="3561444" y="25400"/>
                </a:lnTo>
                <a:lnTo>
                  <a:pt x="3548741" y="25399"/>
                </a:lnTo>
                <a:close/>
              </a:path>
              <a:path w="3625215" h="76200">
                <a:moveTo>
                  <a:pt x="3548741" y="0"/>
                </a:moveTo>
                <a:lnTo>
                  <a:pt x="3548741" y="25399"/>
                </a:lnTo>
                <a:lnTo>
                  <a:pt x="3561444" y="25400"/>
                </a:lnTo>
                <a:lnTo>
                  <a:pt x="3561444" y="50800"/>
                </a:lnTo>
                <a:lnTo>
                  <a:pt x="3599544" y="50798"/>
                </a:lnTo>
                <a:lnTo>
                  <a:pt x="3624941" y="38100"/>
                </a:lnTo>
                <a:lnTo>
                  <a:pt x="3548741" y="0"/>
                </a:lnTo>
                <a:close/>
              </a:path>
              <a:path w="3625215" h="76200">
                <a:moveTo>
                  <a:pt x="0" y="25398"/>
                </a:moveTo>
                <a:lnTo>
                  <a:pt x="0" y="50798"/>
                </a:lnTo>
                <a:lnTo>
                  <a:pt x="3548741" y="50799"/>
                </a:lnTo>
                <a:lnTo>
                  <a:pt x="3548741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2127" y="3049523"/>
            <a:ext cx="16821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7879" y="3055620"/>
            <a:ext cx="1921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Output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Stream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1" y="1493071"/>
            <a:ext cx="1586865" cy="437515"/>
          </a:xfrm>
          <a:prstGeom prst="rect">
            <a:avLst/>
          </a:prstGeom>
          <a:solidFill>
            <a:srgbClr val="9BC850">
              <a:alpha val="34899"/>
            </a:srgbClr>
          </a:solidFill>
          <a:ln w="25400">
            <a:solidFill>
              <a:srgbClr val="171717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890"/>
              </a:spcBef>
            </a:pPr>
            <a:r>
              <a:rPr sz="1200" b="1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javax.Servlet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4970" y="453644"/>
            <a:ext cx="595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HttpServlet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Class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Diagram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4638" y="2532681"/>
            <a:ext cx="1737360" cy="548640"/>
          </a:xfrm>
          <a:prstGeom prst="rect">
            <a:avLst/>
          </a:prstGeom>
          <a:solidFill>
            <a:srgbClr val="FFFFFF"/>
          </a:solidFill>
          <a:ln w="25400">
            <a:solidFill>
              <a:srgbClr val="171717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000" b="1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&lt;&lt;Abstract&gt;&gt;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Generic</a:t>
            </a:r>
            <a:r>
              <a:rPr sz="1000" b="1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Servlet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710" y="2497835"/>
            <a:ext cx="1455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20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Jakarta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1" y="1493071"/>
            <a:ext cx="1586865" cy="437515"/>
          </a:xfrm>
          <a:prstGeom prst="rect">
            <a:avLst/>
          </a:prstGeom>
          <a:solidFill>
            <a:srgbClr val="9BC850">
              <a:alpha val="34899"/>
            </a:srgbClr>
          </a:solidFill>
          <a:ln w="25400">
            <a:solidFill>
              <a:srgbClr val="171717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890"/>
              </a:spcBef>
            </a:pPr>
            <a:r>
              <a:rPr sz="1200" b="1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javax.Servlet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649" y="453644"/>
            <a:ext cx="779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HttpServletRequest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Class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Diagram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4637" y="3185493"/>
            <a:ext cx="1737360" cy="548640"/>
          </a:xfrm>
          <a:prstGeom prst="rect">
            <a:avLst/>
          </a:prstGeom>
          <a:solidFill>
            <a:srgbClr val="FFFFFF"/>
          </a:solidFill>
          <a:ln w="25400">
            <a:solidFill>
              <a:srgbClr val="171717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530"/>
              </a:spcBef>
            </a:pPr>
            <a:r>
              <a:rPr sz="1000" b="1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&lt;&lt;Abstract&gt;&gt;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49580">
              <a:lnSpc>
                <a:spcPct val="100000"/>
              </a:lnSpc>
              <a:spcBef>
                <a:spcPts val="820"/>
              </a:spcBef>
            </a:pP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HttpServlet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9817" y="2749003"/>
            <a:ext cx="127000" cy="436880"/>
          </a:xfrm>
          <a:custGeom>
            <a:avLst/>
            <a:gdLst/>
            <a:ahLst/>
            <a:cxnLst/>
            <a:rect l="l" t="t" r="r" b="b"/>
            <a:pathLst>
              <a:path w="127000" h="436880">
                <a:moveTo>
                  <a:pt x="76200" y="114300"/>
                </a:moveTo>
                <a:lnTo>
                  <a:pt x="50800" y="114300"/>
                </a:lnTo>
                <a:lnTo>
                  <a:pt x="50801" y="436490"/>
                </a:lnTo>
                <a:lnTo>
                  <a:pt x="76201" y="436490"/>
                </a:lnTo>
                <a:lnTo>
                  <a:pt x="76200" y="114300"/>
                </a:lnTo>
                <a:close/>
              </a:path>
              <a:path w="127000" h="436880">
                <a:moveTo>
                  <a:pt x="63500" y="0"/>
                </a:moveTo>
                <a:lnTo>
                  <a:pt x="0" y="127000"/>
                </a:lnTo>
                <a:lnTo>
                  <a:pt x="50800" y="127000"/>
                </a:lnTo>
                <a:lnTo>
                  <a:pt x="5080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36880">
                <a:moveTo>
                  <a:pt x="120650" y="114300"/>
                </a:moveTo>
                <a:lnTo>
                  <a:pt x="76200" y="114300"/>
                </a:lnTo>
                <a:lnTo>
                  <a:pt x="7620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76710" y="2497835"/>
            <a:ext cx="1455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20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Jakarta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4638" y="2171787"/>
            <a:ext cx="1737360" cy="548640"/>
          </a:xfrm>
          <a:prstGeom prst="rect">
            <a:avLst/>
          </a:prstGeom>
          <a:solidFill>
            <a:srgbClr val="FFFFFF"/>
          </a:solidFill>
          <a:ln w="25400">
            <a:solidFill>
              <a:srgbClr val="171717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545"/>
              </a:spcBef>
            </a:pPr>
            <a:r>
              <a:rPr sz="1000" b="1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&lt;&lt;Abstract&gt;&gt;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35280">
              <a:lnSpc>
                <a:spcPct val="100000"/>
              </a:lnSpc>
              <a:spcBef>
                <a:spcPts val="795"/>
              </a:spcBef>
            </a:pP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GenericServlet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0501" y="1917503"/>
            <a:ext cx="6066155" cy="2030730"/>
            <a:chOff x="2730501" y="1917503"/>
            <a:chExt cx="6066155" cy="2030730"/>
          </a:xfrm>
        </p:grpSpPr>
        <p:sp>
          <p:nvSpPr>
            <p:cNvPr id="3" name="object 3"/>
            <p:cNvSpPr/>
            <p:nvPr/>
          </p:nvSpPr>
          <p:spPr>
            <a:xfrm>
              <a:off x="2743201" y="1930203"/>
              <a:ext cx="6040755" cy="2005330"/>
            </a:xfrm>
            <a:custGeom>
              <a:avLst/>
              <a:gdLst/>
              <a:ahLst/>
              <a:cxnLst/>
              <a:rect l="l" t="t" r="r" b="b"/>
              <a:pathLst>
                <a:path w="6040755" h="2005329">
                  <a:moveTo>
                    <a:pt x="6040191" y="0"/>
                  </a:moveTo>
                  <a:lnTo>
                    <a:pt x="0" y="0"/>
                  </a:lnTo>
                  <a:lnTo>
                    <a:pt x="0" y="2004736"/>
                  </a:lnTo>
                  <a:lnTo>
                    <a:pt x="6040191" y="2004736"/>
                  </a:lnTo>
                  <a:lnTo>
                    <a:pt x="6040191" y="0"/>
                  </a:lnTo>
                  <a:close/>
                </a:path>
              </a:pathLst>
            </a:custGeom>
            <a:solidFill>
              <a:srgbClr val="9BC85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43201" y="1930203"/>
              <a:ext cx="6040755" cy="2005330"/>
            </a:xfrm>
            <a:custGeom>
              <a:avLst/>
              <a:gdLst/>
              <a:ahLst/>
              <a:cxnLst/>
              <a:rect l="l" t="t" r="r" b="b"/>
              <a:pathLst>
                <a:path w="6040755" h="2005329">
                  <a:moveTo>
                    <a:pt x="0" y="0"/>
                  </a:moveTo>
                  <a:lnTo>
                    <a:pt x="6040192" y="0"/>
                  </a:lnTo>
                  <a:lnTo>
                    <a:pt x="6040192" y="2004737"/>
                  </a:lnTo>
                  <a:lnTo>
                    <a:pt x="0" y="200473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743201" y="1493071"/>
            <a:ext cx="1586865" cy="437515"/>
          </a:xfrm>
          <a:prstGeom prst="rect">
            <a:avLst/>
          </a:prstGeom>
          <a:solidFill>
            <a:srgbClr val="9BC850">
              <a:alpha val="34899"/>
            </a:srgbClr>
          </a:solidFill>
          <a:ln w="25400">
            <a:solidFill>
              <a:srgbClr val="171717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890"/>
              </a:spcBef>
            </a:pPr>
            <a:r>
              <a:rPr sz="1200" b="1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javax.Servlet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1649" y="453644"/>
            <a:ext cx="779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HttpServletRequest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Class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Diagram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4637" y="3185493"/>
            <a:ext cx="1737360" cy="548640"/>
          </a:xfrm>
          <a:prstGeom prst="rect">
            <a:avLst/>
          </a:prstGeom>
          <a:solidFill>
            <a:srgbClr val="FFFFFF"/>
          </a:solidFill>
          <a:ln w="25400">
            <a:solidFill>
              <a:srgbClr val="171717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530"/>
              </a:spcBef>
            </a:pPr>
            <a:r>
              <a:rPr sz="1000" b="1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&lt;&lt;Abstract&gt;&gt;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49580">
              <a:lnSpc>
                <a:spcPct val="100000"/>
              </a:lnSpc>
              <a:spcBef>
                <a:spcPts val="820"/>
              </a:spcBef>
            </a:pP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HttpServlet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30500" y="2749003"/>
            <a:ext cx="6066155" cy="3732529"/>
            <a:chOff x="2730500" y="2749003"/>
            <a:chExt cx="6066155" cy="3732529"/>
          </a:xfrm>
        </p:grpSpPr>
        <p:sp>
          <p:nvSpPr>
            <p:cNvPr id="9" name="object 9"/>
            <p:cNvSpPr/>
            <p:nvPr/>
          </p:nvSpPr>
          <p:spPr>
            <a:xfrm>
              <a:off x="6939817" y="2749003"/>
              <a:ext cx="127000" cy="436880"/>
            </a:xfrm>
            <a:custGeom>
              <a:avLst/>
              <a:gdLst/>
              <a:ahLst/>
              <a:cxnLst/>
              <a:rect l="l" t="t" r="r" b="b"/>
              <a:pathLst>
                <a:path w="127000" h="436880">
                  <a:moveTo>
                    <a:pt x="76200" y="114300"/>
                  </a:moveTo>
                  <a:lnTo>
                    <a:pt x="50800" y="114300"/>
                  </a:lnTo>
                  <a:lnTo>
                    <a:pt x="50801" y="436490"/>
                  </a:lnTo>
                  <a:lnTo>
                    <a:pt x="76201" y="436490"/>
                  </a:lnTo>
                  <a:lnTo>
                    <a:pt x="76200" y="114300"/>
                  </a:lnTo>
                  <a:close/>
                </a:path>
                <a:path w="127000" h="436880">
                  <a:moveTo>
                    <a:pt x="63500" y="0"/>
                  </a:moveTo>
                  <a:lnTo>
                    <a:pt x="0" y="127000"/>
                  </a:lnTo>
                  <a:lnTo>
                    <a:pt x="50800" y="127000"/>
                  </a:lnTo>
                  <a:lnTo>
                    <a:pt x="50800" y="114300"/>
                  </a:lnTo>
                  <a:lnTo>
                    <a:pt x="120650" y="114300"/>
                  </a:lnTo>
                  <a:lnTo>
                    <a:pt x="63500" y="0"/>
                  </a:lnTo>
                  <a:close/>
                </a:path>
                <a:path w="127000" h="436880">
                  <a:moveTo>
                    <a:pt x="120650" y="114300"/>
                  </a:moveTo>
                  <a:lnTo>
                    <a:pt x="76200" y="114300"/>
                  </a:lnTo>
                  <a:lnTo>
                    <a:pt x="76200" y="127000"/>
                  </a:lnTo>
                  <a:lnTo>
                    <a:pt x="127000" y="127000"/>
                  </a:lnTo>
                  <a:lnTo>
                    <a:pt x="120650" y="114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43201" y="4909571"/>
              <a:ext cx="6040755" cy="1559560"/>
            </a:xfrm>
            <a:custGeom>
              <a:avLst/>
              <a:gdLst/>
              <a:ahLst/>
              <a:cxnLst/>
              <a:rect l="l" t="t" r="r" b="b"/>
              <a:pathLst>
                <a:path w="6040755" h="1559560">
                  <a:moveTo>
                    <a:pt x="6040191" y="0"/>
                  </a:moveTo>
                  <a:lnTo>
                    <a:pt x="0" y="0"/>
                  </a:lnTo>
                  <a:lnTo>
                    <a:pt x="0" y="1559143"/>
                  </a:lnTo>
                  <a:lnTo>
                    <a:pt x="6040191" y="1559143"/>
                  </a:lnTo>
                  <a:lnTo>
                    <a:pt x="6040191" y="0"/>
                  </a:lnTo>
                  <a:close/>
                </a:path>
              </a:pathLst>
            </a:custGeom>
            <a:solidFill>
              <a:srgbClr val="171717">
                <a:alpha val="1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43201" y="4909571"/>
              <a:ext cx="6040755" cy="1559560"/>
            </a:xfrm>
            <a:custGeom>
              <a:avLst/>
              <a:gdLst/>
              <a:ahLst/>
              <a:cxnLst/>
              <a:rect l="l" t="t" r="r" b="b"/>
              <a:pathLst>
                <a:path w="6040755" h="1559560">
                  <a:moveTo>
                    <a:pt x="0" y="0"/>
                  </a:moveTo>
                  <a:lnTo>
                    <a:pt x="6040192" y="0"/>
                  </a:lnTo>
                  <a:lnTo>
                    <a:pt x="6040192" y="1559144"/>
                  </a:lnTo>
                  <a:lnTo>
                    <a:pt x="0" y="15591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43200" y="4476054"/>
              <a:ext cx="3065780" cy="437515"/>
            </a:xfrm>
            <a:custGeom>
              <a:avLst/>
              <a:gdLst/>
              <a:ahLst/>
              <a:cxnLst/>
              <a:rect l="l" t="t" r="r" b="b"/>
              <a:pathLst>
                <a:path w="3065779" h="437514">
                  <a:moveTo>
                    <a:pt x="0" y="0"/>
                  </a:moveTo>
                  <a:lnTo>
                    <a:pt x="3065171" y="0"/>
                  </a:lnTo>
                  <a:lnTo>
                    <a:pt x="3065171" y="437131"/>
                  </a:lnTo>
                  <a:lnTo>
                    <a:pt x="0" y="4371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76710" y="2497835"/>
            <a:ext cx="1455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20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Jakarta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5901" y="4488753"/>
            <a:ext cx="3040380" cy="406400"/>
          </a:xfrm>
          <a:prstGeom prst="rect">
            <a:avLst/>
          </a:prstGeom>
          <a:solidFill>
            <a:srgbClr val="171717">
              <a:alpha val="12939"/>
            </a:srgbClr>
          </a:solidFill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com.example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1937" y="5402122"/>
            <a:ext cx="1762760" cy="574040"/>
            <a:chOff x="6121937" y="5402122"/>
            <a:chExt cx="1762760" cy="574040"/>
          </a:xfrm>
        </p:grpSpPr>
        <p:sp>
          <p:nvSpPr>
            <p:cNvPr id="16" name="object 16"/>
            <p:cNvSpPr/>
            <p:nvPr/>
          </p:nvSpPr>
          <p:spPr>
            <a:xfrm>
              <a:off x="6134637" y="5414822"/>
              <a:ext cx="1737360" cy="548640"/>
            </a:xfrm>
            <a:custGeom>
              <a:avLst/>
              <a:gdLst/>
              <a:ahLst/>
              <a:cxnLst/>
              <a:rect l="l" t="t" r="r" b="b"/>
              <a:pathLst>
                <a:path w="1737359" h="548639">
                  <a:moveTo>
                    <a:pt x="173736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737360" y="548639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34637" y="5414822"/>
              <a:ext cx="1737360" cy="548640"/>
            </a:xfrm>
            <a:custGeom>
              <a:avLst/>
              <a:gdLst/>
              <a:ahLst/>
              <a:cxnLst/>
              <a:rect l="l" t="t" r="r" b="b"/>
              <a:pathLst>
                <a:path w="1737359" h="548639">
                  <a:moveTo>
                    <a:pt x="0" y="0"/>
                  </a:moveTo>
                  <a:lnTo>
                    <a:pt x="1737360" y="0"/>
                  </a:lnTo>
                  <a:lnTo>
                    <a:pt x="173736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134637" y="5414822"/>
            <a:ext cx="1737360" cy="5486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20345">
              <a:lnSpc>
                <a:spcPct val="100000"/>
              </a:lnSpc>
            </a:pP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1000" b="1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Servlet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6087" y="5292852"/>
            <a:ext cx="1277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8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40420" y="3734134"/>
            <a:ext cx="127000" cy="1674495"/>
          </a:xfrm>
          <a:custGeom>
            <a:avLst/>
            <a:gdLst/>
            <a:ahLst/>
            <a:cxnLst/>
            <a:rect l="l" t="t" r="r" b="b"/>
            <a:pathLst>
              <a:path w="127000" h="1674495">
                <a:moveTo>
                  <a:pt x="76199" y="126938"/>
                </a:moveTo>
                <a:lnTo>
                  <a:pt x="50799" y="127058"/>
                </a:lnTo>
                <a:lnTo>
                  <a:pt x="58139" y="1674402"/>
                </a:lnTo>
                <a:lnTo>
                  <a:pt x="83539" y="1674281"/>
                </a:lnTo>
                <a:lnTo>
                  <a:pt x="76199" y="126938"/>
                </a:lnTo>
                <a:close/>
              </a:path>
              <a:path w="127000" h="1674495">
                <a:moveTo>
                  <a:pt x="62896" y="0"/>
                </a:moveTo>
                <a:lnTo>
                  <a:pt x="0" y="127299"/>
                </a:lnTo>
                <a:lnTo>
                  <a:pt x="50799" y="127058"/>
                </a:lnTo>
                <a:lnTo>
                  <a:pt x="50739" y="114357"/>
                </a:lnTo>
                <a:lnTo>
                  <a:pt x="120694" y="114236"/>
                </a:lnTo>
                <a:lnTo>
                  <a:pt x="62896" y="0"/>
                </a:lnTo>
                <a:close/>
              </a:path>
              <a:path w="127000" h="1674495">
                <a:moveTo>
                  <a:pt x="76139" y="114236"/>
                </a:moveTo>
                <a:lnTo>
                  <a:pt x="50739" y="114357"/>
                </a:lnTo>
                <a:lnTo>
                  <a:pt x="50799" y="127058"/>
                </a:lnTo>
                <a:lnTo>
                  <a:pt x="76199" y="126938"/>
                </a:lnTo>
                <a:lnTo>
                  <a:pt x="76139" y="114236"/>
                </a:lnTo>
                <a:close/>
              </a:path>
              <a:path w="127000" h="1674495">
                <a:moveTo>
                  <a:pt x="120694" y="114236"/>
                </a:moveTo>
                <a:lnTo>
                  <a:pt x="76139" y="114236"/>
                </a:lnTo>
                <a:lnTo>
                  <a:pt x="76199" y="126938"/>
                </a:lnTo>
                <a:lnTo>
                  <a:pt x="126998" y="126697"/>
                </a:lnTo>
                <a:lnTo>
                  <a:pt x="120694" y="1142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134638" y="2171787"/>
            <a:ext cx="1737360" cy="548640"/>
          </a:xfrm>
          <a:prstGeom prst="rect">
            <a:avLst/>
          </a:prstGeom>
          <a:solidFill>
            <a:srgbClr val="FFFFFF"/>
          </a:solidFill>
          <a:ln w="25400">
            <a:solidFill>
              <a:srgbClr val="171717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545"/>
              </a:spcBef>
            </a:pPr>
            <a:r>
              <a:rPr sz="1000" b="1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&lt;&lt;Abstract&gt;&gt;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35280">
              <a:lnSpc>
                <a:spcPct val="100000"/>
              </a:lnSpc>
              <a:spcBef>
                <a:spcPts val="795"/>
              </a:spcBef>
            </a:pPr>
            <a:r>
              <a:rPr sz="10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GenericServlet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4032</Words>
  <Application>WPS Presentation</Application>
  <PresentationFormat>On-screen Show (4:3)</PresentationFormat>
  <Paragraphs>468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Verdana</vt:lpstr>
      <vt:lpstr>Lucida Sans Unicode</vt:lpstr>
      <vt:lpstr>Courier New</vt:lpstr>
      <vt:lpstr>Times New Roman</vt:lpstr>
      <vt:lpstr>Calibri</vt:lpstr>
      <vt:lpstr>Microsoft YaHei</vt:lpstr>
      <vt:lpstr>Arial Unicode MS</vt:lpstr>
      <vt:lpstr>Calibri</vt:lpstr>
      <vt:lpstr>Wingdings</vt:lpstr>
      <vt:lpstr>Office Theme</vt:lpstr>
      <vt:lpstr>Developing Servlets</vt:lpstr>
      <vt:lpstr>The Servlet Programming Model</vt:lpstr>
      <vt:lpstr>Evolution of Servlets</vt:lpstr>
      <vt:lpstr>Evolution of Servlets</vt:lpstr>
      <vt:lpstr>The Servlet Class</vt:lpstr>
      <vt:lpstr>Servlet Primary Purpose</vt:lpstr>
      <vt:lpstr>HttpServlet Class Diagram</vt:lpstr>
      <vt:lpstr>HttpServletRequest Class Diagram</vt:lpstr>
      <vt:lpstr>HttpServletRequest Class Diagram</vt:lpstr>
      <vt:lpstr>HttpServletRequest Class Diagram</vt:lpstr>
      <vt:lpstr>Developing a Simple Servlet</vt:lpstr>
      <vt:lpstr>Working with HTTP Parameters</vt:lpstr>
      <vt:lpstr>HttpServletRequest</vt:lpstr>
      <vt:lpstr>Working with HTTP Headers</vt:lpstr>
      <vt:lpstr>HttpServletResponse</vt:lpstr>
      <vt:lpstr>Accept-Langauge Header on HTTP Request</vt:lpstr>
      <vt:lpstr>Content-Language Header on HTTP Response</vt:lpstr>
      <vt:lpstr>Working with the Servlet Context</vt:lpstr>
      <vt:lpstr>ServletContext Interface to Container</vt:lpstr>
      <vt:lpstr>ServletContext Interface to Container</vt:lpstr>
      <vt:lpstr>ServletContext Interface to Container</vt:lpstr>
      <vt:lpstr>PowerPoint 演示文稿</vt:lpstr>
      <vt:lpstr>PowerPoint 演示文稿</vt:lpstr>
      <vt:lpstr>Working with the HttpSession</vt:lpstr>
      <vt:lpstr>ServletContext Interface to Container</vt:lpstr>
      <vt:lpstr>ServletContext Interface to Container</vt:lpstr>
      <vt:lpstr>ServletContext Interface to Container</vt:lpstr>
      <vt:lpstr>ServletContext Interface to Container</vt:lpstr>
      <vt:lpstr>ServletContext Interface to Container</vt:lpstr>
      <vt:lpstr>Session Tracking Solutions</vt:lpstr>
      <vt:lpstr>Mechanisms for Session Timeout</vt:lpstr>
      <vt:lpstr>The Servlet Programming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Servlets</dc:title>
  <dc:creator/>
  <cp:lastModifiedBy>Steve Sam</cp:lastModifiedBy>
  <cp:revision>5</cp:revision>
  <dcterms:created xsi:type="dcterms:W3CDTF">2021-12-11T15:34:00Z</dcterms:created>
  <dcterms:modified xsi:type="dcterms:W3CDTF">2021-12-14T15:13:57Z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932D84DB60B1420C8E88AA96D443E0E4</vt:lpwstr>
  </property>
  <property fmtid="{D5CDD505-2E9C-101B-9397-08002B2CF9AE}" pid="3" name="KSOProductBuildVer">
    <vt:lpwstr>1033-11.2.0.10382</vt:lpwstr>
  </property>
</Properties>
</file>