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5" r:id="rId23"/>
    <p:sldId id="280" r:id="rId24"/>
    <p:sldId id="281" r:id="rId25"/>
    <p:sldId id="277" r:id="rId26"/>
    <p:sldId id="274" r:id="rId27"/>
    <p:sldId id="276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91138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8906" y="538988"/>
            <a:ext cx="685418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6083" y="2445003"/>
            <a:ext cx="5811520" cy="151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9" Type="http://schemas.openxmlformats.org/officeDocument/2006/relationships/image" Target="../media/image29.png"/><Relationship Id="rId18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9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32.png"/><Relationship Id="rId11" Type="http://schemas.openxmlformats.org/officeDocument/2006/relationships/image" Target="../media/image21.png"/><Relationship Id="rId10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670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75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65" dirty="0">
                <a:solidFill>
                  <a:srgbClr val="171717"/>
                </a:solidFill>
              </a:rPr>
              <a:t>s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956" y="548132"/>
            <a:ext cx="311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Ser</a:t>
            </a:r>
            <a:r>
              <a:rPr sz="3600" spc="-9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85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il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80" dirty="0">
                <a:solidFill>
                  <a:srgbClr val="404040"/>
                </a:solidFill>
              </a:rPr>
              <a:t>ers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05054" y="2223555"/>
            <a:ext cx="6188075" cy="3420745"/>
            <a:chOff x="2805054" y="2223555"/>
            <a:chExt cx="6188075" cy="3420745"/>
          </a:xfrm>
        </p:grpSpPr>
        <p:sp>
          <p:nvSpPr>
            <p:cNvPr id="4" name="object 4"/>
            <p:cNvSpPr/>
            <p:nvPr/>
          </p:nvSpPr>
          <p:spPr>
            <a:xfrm>
              <a:off x="6249555" y="2231207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90120" y="2231389"/>
              <a:ext cx="1179830" cy="3810"/>
            </a:xfrm>
            <a:custGeom>
              <a:avLst/>
              <a:gdLst/>
              <a:ahLst/>
              <a:cxnLst/>
              <a:rect l="l" t="t" r="r" b="b"/>
              <a:pathLst>
                <a:path w="1179829" h="3810">
                  <a:moveTo>
                    <a:pt x="117944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179449" y="3810"/>
                  </a:lnTo>
                  <a:lnTo>
                    <a:pt x="1179449" y="127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90127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90450" y="2235199"/>
              <a:ext cx="1283335" cy="1186180"/>
            </a:xfrm>
            <a:custGeom>
              <a:avLst/>
              <a:gdLst/>
              <a:ahLst/>
              <a:cxnLst/>
              <a:rect l="l" t="t" r="r" b="b"/>
              <a:pathLst>
                <a:path w="1283334" h="1186179">
                  <a:moveTo>
                    <a:pt x="1282865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82865" y="289560"/>
                  </a:lnTo>
                  <a:lnTo>
                    <a:pt x="128286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90456" y="2235569"/>
              <a:ext cx="1283335" cy="1185545"/>
            </a:xfrm>
            <a:custGeom>
              <a:avLst/>
              <a:gdLst/>
              <a:ahLst/>
              <a:cxnLst/>
              <a:rect l="l" t="t" r="r" b="b"/>
              <a:pathLst>
                <a:path w="1283334" h="1185545">
                  <a:moveTo>
                    <a:pt x="1282859" y="0"/>
                  </a:moveTo>
                  <a:lnTo>
                    <a:pt x="1282859" y="289367"/>
                  </a:lnTo>
                  <a:lnTo>
                    <a:pt x="272354" y="289367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82859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45822" y="2232659"/>
              <a:ext cx="1179830" cy="1187450"/>
            </a:xfrm>
            <a:custGeom>
              <a:avLst/>
              <a:gdLst/>
              <a:ahLst/>
              <a:cxnLst/>
              <a:rect l="l" t="t" r="r" b="b"/>
              <a:pathLst>
                <a:path w="1179829" h="1187450">
                  <a:moveTo>
                    <a:pt x="1179449" y="0"/>
                  </a:moveTo>
                  <a:lnTo>
                    <a:pt x="0" y="0"/>
                  </a:lnTo>
                  <a:lnTo>
                    <a:pt x="0" y="302260"/>
                  </a:lnTo>
                  <a:lnTo>
                    <a:pt x="904252" y="302260"/>
                  </a:lnTo>
                  <a:lnTo>
                    <a:pt x="904252" y="1187450"/>
                  </a:lnTo>
                  <a:lnTo>
                    <a:pt x="1179449" y="1187450"/>
                  </a:lnTo>
                  <a:lnTo>
                    <a:pt x="1179449" y="30226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45829" y="2232449"/>
              <a:ext cx="1179830" cy="1188085"/>
            </a:xfrm>
            <a:custGeom>
              <a:avLst/>
              <a:gdLst/>
              <a:ahLst/>
              <a:cxnLst/>
              <a:rect l="l" t="t" r="r" b="b"/>
              <a:pathLst>
                <a:path w="1179829" h="1188085">
                  <a:moveTo>
                    <a:pt x="0" y="0"/>
                  </a:moveTo>
                  <a:lnTo>
                    <a:pt x="0" y="302316"/>
                  </a:lnTo>
                  <a:lnTo>
                    <a:pt x="904249" y="302316"/>
                  </a:lnTo>
                  <a:lnTo>
                    <a:pt x="904249" y="1187502"/>
                  </a:lnTo>
                  <a:lnTo>
                    <a:pt x="1179450" y="1187502"/>
                  </a:lnTo>
                  <a:lnTo>
                    <a:pt x="117945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65009" y="2239901"/>
              <a:ext cx="101600" cy="396240"/>
            </a:xfrm>
            <a:custGeom>
              <a:avLst/>
              <a:gdLst/>
              <a:ahLst/>
              <a:cxnLst/>
              <a:rect l="l" t="t" r="r" b="b"/>
              <a:pathLst>
                <a:path w="101600" h="396239">
                  <a:moveTo>
                    <a:pt x="101173" y="0"/>
                  </a:moveTo>
                  <a:lnTo>
                    <a:pt x="0" y="0"/>
                  </a:lnTo>
                  <a:lnTo>
                    <a:pt x="0" y="395829"/>
                  </a:lnTo>
                  <a:lnTo>
                    <a:pt x="101173" y="395829"/>
                  </a:lnTo>
                  <a:lnTo>
                    <a:pt x="1011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14722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822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52" y="288290"/>
                  </a:lnTo>
                  <a:lnTo>
                    <a:pt x="904252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8229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9123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9063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65381" y="2628333"/>
              <a:ext cx="103505" cy="8255"/>
            </a:xfrm>
            <a:custGeom>
              <a:avLst/>
              <a:gdLst/>
              <a:ahLst/>
              <a:cxnLst/>
              <a:rect l="l" t="t" r="r" b="b"/>
              <a:pathLst>
                <a:path w="103504" h="8255">
                  <a:moveTo>
                    <a:pt x="0" y="7663"/>
                  </a:moveTo>
                  <a:lnTo>
                    <a:pt x="102934" y="7663"/>
                  </a:lnTo>
                  <a:lnTo>
                    <a:pt x="102934" y="0"/>
                  </a:lnTo>
                  <a:lnTo>
                    <a:pt x="0" y="0"/>
                  </a:lnTo>
                  <a:lnTo>
                    <a:pt x="0" y="7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91558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0" y="1186180"/>
                  </a:lnTo>
                  <a:lnTo>
                    <a:pt x="275209" y="1186180"/>
                  </a:lnTo>
                  <a:lnTo>
                    <a:pt x="275209" y="28829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1567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939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40" y="288290"/>
                  </a:lnTo>
                  <a:lnTo>
                    <a:pt x="904240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49395" y="2234413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49629" y="2239901"/>
              <a:ext cx="120650" cy="388620"/>
            </a:xfrm>
            <a:custGeom>
              <a:avLst/>
              <a:gdLst/>
              <a:ahLst/>
              <a:cxnLst/>
              <a:rect l="l" t="t" r="r" b="b"/>
              <a:pathLst>
                <a:path w="120650" h="388619">
                  <a:moveTo>
                    <a:pt x="120190" y="0"/>
                  </a:moveTo>
                  <a:lnTo>
                    <a:pt x="0" y="0"/>
                  </a:lnTo>
                  <a:lnTo>
                    <a:pt x="0" y="388432"/>
                  </a:lnTo>
                  <a:lnTo>
                    <a:pt x="120190" y="388432"/>
                  </a:lnTo>
                  <a:lnTo>
                    <a:pt x="12019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85492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5" y="510425"/>
                  </a:lnTo>
                  <a:lnTo>
                    <a:pt x="1238715" y="491951"/>
                  </a:lnTo>
                  <a:lnTo>
                    <a:pt x="1257189" y="464551"/>
                  </a:lnTo>
                  <a:lnTo>
                    <a:pt x="1263963" y="430998"/>
                  </a:lnTo>
                  <a:lnTo>
                    <a:pt x="1263963" y="86201"/>
                  </a:lnTo>
                  <a:lnTo>
                    <a:pt x="1257189" y="52648"/>
                  </a:lnTo>
                  <a:lnTo>
                    <a:pt x="1238715" y="25247"/>
                  </a:lnTo>
                  <a:lnTo>
                    <a:pt x="1211315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3479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25905" y="2226309"/>
              <a:ext cx="1264285" cy="1186180"/>
            </a:xfrm>
            <a:custGeom>
              <a:avLst/>
              <a:gdLst/>
              <a:ahLst/>
              <a:cxnLst/>
              <a:rect l="l" t="t" r="r" b="b"/>
              <a:pathLst>
                <a:path w="1264284" h="1186179">
                  <a:moveTo>
                    <a:pt x="1263967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63967" y="289560"/>
                  </a:lnTo>
                  <a:lnTo>
                    <a:pt x="12639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25912" y="2226730"/>
              <a:ext cx="1264285" cy="1185545"/>
            </a:xfrm>
            <a:custGeom>
              <a:avLst/>
              <a:gdLst/>
              <a:ahLst/>
              <a:cxnLst/>
              <a:rect l="l" t="t" r="r" b="b"/>
              <a:pathLst>
                <a:path w="1264284" h="1185545">
                  <a:moveTo>
                    <a:pt x="1263967" y="0"/>
                  </a:moveTo>
                  <a:lnTo>
                    <a:pt x="1263967" y="289366"/>
                  </a:lnTo>
                  <a:lnTo>
                    <a:pt x="272354" y="289366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63967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669625" y="213834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3" y="0"/>
                </a:moveTo>
                <a:lnTo>
                  <a:pt x="736093" y="121158"/>
                </a:lnTo>
                <a:lnTo>
                  <a:pt x="0" y="121158"/>
                </a:lnTo>
                <a:lnTo>
                  <a:pt x="0" y="363472"/>
                </a:lnTo>
                <a:lnTo>
                  <a:pt x="736093" y="363472"/>
                </a:lnTo>
                <a:lnTo>
                  <a:pt x="736093" y="484632"/>
                </a:lnTo>
                <a:lnTo>
                  <a:pt x="978407" y="242316"/>
                </a:lnTo>
                <a:lnTo>
                  <a:pt x="73609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76623" y="213296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1"/>
                </a:lnTo>
                <a:lnTo>
                  <a:pt x="978407" y="242317"/>
                </a:lnTo>
                <a:lnTo>
                  <a:pt x="73609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740914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6680">
              <a:lnSpc>
                <a:spcPct val="101000"/>
              </a:lnSpc>
              <a:spcBef>
                <a:spcPts val="75"/>
              </a:spcBef>
            </a:pP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29236" y="3111757"/>
            <a:ext cx="1289685" cy="2532380"/>
            <a:chOff x="5229236" y="3111757"/>
            <a:chExt cx="1289685" cy="2532380"/>
          </a:xfrm>
        </p:grpSpPr>
        <p:sp>
          <p:nvSpPr>
            <p:cNvPr id="33" name="object 33"/>
            <p:cNvSpPr/>
            <p:nvPr/>
          </p:nvSpPr>
          <p:spPr>
            <a:xfrm>
              <a:off x="5407219" y="3641655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1" y="0"/>
                  </a:moveTo>
                  <a:lnTo>
                    <a:pt x="86201" y="0"/>
                  </a:lnTo>
                  <a:lnTo>
                    <a:pt x="52648" y="6774"/>
                  </a:lnTo>
                  <a:lnTo>
                    <a:pt x="25247" y="25248"/>
                  </a:lnTo>
                  <a:lnTo>
                    <a:pt x="6774" y="52648"/>
                  </a:lnTo>
                  <a:lnTo>
                    <a:pt x="0" y="86202"/>
                  </a:lnTo>
                  <a:lnTo>
                    <a:pt x="0" y="430998"/>
                  </a:lnTo>
                  <a:lnTo>
                    <a:pt x="6774" y="464552"/>
                  </a:lnTo>
                  <a:lnTo>
                    <a:pt x="25247" y="491953"/>
                  </a:lnTo>
                  <a:lnTo>
                    <a:pt x="52648" y="510426"/>
                  </a:lnTo>
                  <a:lnTo>
                    <a:pt x="86201" y="517201"/>
                  </a:lnTo>
                  <a:lnTo>
                    <a:pt x="1177761" y="517201"/>
                  </a:lnTo>
                  <a:lnTo>
                    <a:pt x="1211315" y="510426"/>
                  </a:lnTo>
                  <a:lnTo>
                    <a:pt x="1238715" y="491953"/>
                  </a:lnTo>
                  <a:lnTo>
                    <a:pt x="1257189" y="464552"/>
                  </a:lnTo>
                  <a:lnTo>
                    <a:pt x="1263963" y="430998"/>
                  </a:lnTo>
                  <a:lnTo>
                    <a:pt x="1263963" y="86202"/>
                  </a:lnTo>
                  <a:lnTo>
                    <a:pt x="1257189" y="52648"/>
                  </a:lnTo>
                  <a:lnTo>
                    <a:pt x="1238715" y="25248"/>
                  </a:lnTo>
                  <a:lnTo>
                    <a:pt x="1211315" y="6774"/>
                  </a:lnTo>
                  <a:lnTo>
                    <a:pt x="117776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462640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0">
              <a:lnSpc>
                <a:spcPct val="101000"/>
              </a:lnSpc>
              <a:spcBef>
                <a:spcPts val="75"/>
              </a:spcBef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Auth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5185" y="3111756"/>
            <a:ext cx="1289685" cy="2532380"/>
            <a:chOff x="6935185" y="3111756"/>
            <a:chExt cx="1289685" cy="2532380"/>
          </a:xfrm>
        </p:grpSpPr>
        <p:sp>
          <p:nvSpPr>
            <p:cNvPr id="38" name="object 38"/>
            <p:cNvSpPr/>
            <p:nvPr/>
          </p:nvSpPr>
          <p:spPr>
            <a:xfrm>
              <a:off x="7113170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6" y="510425"/>
                  </a:lnTo>
                  <a:lnTo>
                    <a:pt x="1238716" y="491951"/>
                  </a:lnTo>
                  <a:lnTo>
                    <a:pt x="1257190" y="464551"/>
                  </a:lnTo>
                  <a:lnTo>
                    <a:pt x="1263964" y="430998"/>
                  </a:lnTo>
                  <a:lnTo>
                    <a:pt x="1263964" y="86201"/>
                  </a:lnTo>
                  <a:lnTo>
                    <a:pt x="1257190" y="52648"/>
                  </a:lnTo>
                  <a:lnTo>
                    <a:pt x="1238716" y="25247"/>
                  </a:lnTo>
                  <a:lnTo>
                    <a:pt x="1211316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68592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49225">
              <a:lnSpc>
                <a:spcPct val="101000"/>
              </a:lnSpc>
              <a:spcBef>
                <a:spcPts val="75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Zip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956" y="548132"/>
            <a:ext cx="311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Ser</a:t>
            </a:r>
            <a:r>
              <a:rPr sz="3600" spc="-9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85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il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80" dirty="0">
                <a:solidFill>
                  <a:srgbClr val="404040"/>
                </a:solidFill>
              </a:rPr>
              <a:t>ers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05054" y="2223555"/>
            <a:ext cx="6188075" cy="3420745"/>
            <a:chOff x="2805054" y="2223555"/>
            <a:chExt cx="6188075" cy="3420745"/>
          </a:xfrm>
        </p:grpSpPr>
        <p:sp>
          <p:nvSpPr>
            <p:cNvPr id="4" name="object 4"/>
            <p:cNvSpPr/>
            <p:nvPr/>
          </p:nvSpPr>
          <p:spPr>
            <a:xfrm>
              <a:off x="6249555" y="2231207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90120" y="2231389"/>
              <a:ext cx="1179830" cy="3810"/>
            </a:xfrm>
            <a:custGeom>
              <a:avLst/>
              <a:gdLst/>
              <a:ahLst/>
              <a:cxnLst/>
              <a:rect l="l" t="t" r="r" b="b"/>
              <a:pathLst>
                <a:path w="1179829" h="3810">
                  <a:moveTo>
                    <a:pt x="117944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179449" y="3810"/>
                  </a:lnTo>
                  <a:lnTo>
                    <a:pt x="1179449" y="127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90127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90450" y="2235199"/>
              <a:ext cx="1283335" cy="1186180"/>
            </a:xfrm>
            <a:custGeom>
              <a:avLst/>
              <a:gdLst/>
              <a:ahLst/>
              <a:cxnLst/>
              <a:rect l="l" t="t" r="r" b="b"/>
              <a:pathLst>
                <a:path w="1283334" h="1186179">
                  <a:moveTo>
                    <a:pt x="1282865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82865" y="289560"/>
                  </a:lnTo>
                  <a:lnTo>
                    <a:pt x="128286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90456" y="2235569"/>
              <a:ext cx="1283335" cy="1185545"/>
            </a:xfrm>
            <a:custGeom>
              <a:avLst/>
              <a:gdLst/>
              <a:ahLst/>
              <a:cxnLst/>
              <a:rect l="l" t="t" r="r" b="b"/>
              <a:pathLst>
                <a:path w="1283334" h="1185545">
                  <a:moveTo>
                    <a:pt x="1282859" y="0"/>
                  </a:moveTo>
                  <a:lnTo>
                    <a:pt x="1282859" y="289367"/>
                  </a:lnTo>
                  <a:lnTo>
                    <a:pt x="272354" y="289367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82859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45822" y="2232659"/>
              <a:ext cx="1179830" cy="1187450"/>
            </a:xfrm>
            <a:custGeom>
              <a:avLst/>
              <a:gdLst/>
              <a:ahLst/>
              <a:cxnLst/>
              <a:rect l="l" t="t" r="r" b="b"/>
              <a:pathLst>
                <a:path w="1179829" h="1187450">
                  <a:moveTo>
                    <a:pt x="1179449" y="0"/>
                  </a:moveTo>
                  <a:lnTo>
                    <a:pt x="0" y="0"/>
                  </a:lnTo>
                  <a:lnTo>
                    <a:pt x="0" y="302260"/>
                  </a:lnTo>
                  <a:lnTo>
                    <a:pt x="904252" y="302260"/>
                  </a:lnTo>
                  <a:lnTo>
                    <a:pt x="904252" y="1187450"/>
                  </a:lnTo>
                  <a:lnTo>
                    <a:pt x="1179449" y="1187450"/>
                  </a:lnTo>
                  <a:lnTo>
                    <a:pt x="1179449" y="30226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45829" y="2232449"/>
              <a:ext cx="1179830" cy="1188085"/>
            </a:xfrm>
            <a:custGeom>
              <a:avLst/>
              <a:gdLst/>
              <a:ahLst/>
              <a:cxnLst/>
              <a:rect l="l" t="t" r="r" b="b"/>
              <a:pathLst>
                <a:path w="1179829" h="1188085">
                  <a:moveTo>
                    <a:pt x="0" y="0"/>
                  </a:moveTo>
                  <a:lnTo>
                    <a:pt x="0" y="302316"/>
                  </a:lnTo>
                  <a:lnTo>
                    <a:pt x="904249" y="302316"/>
                  </a:lnTo>
                  <a:lnTo>
                    <a:pt x="904249" y="1187502"/>
                  </a:lnTo>
                  <a:lnTo>
                    <a:pt x="1179450" y="1187502"/>
                  </a:lnTo>
                  <a:lnTo>
                    <a:pt x="117945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65009" y="2239901"/>
              <a:ext cx="101600" cy="396240"/>
            </a:xfrm>
            <a:custGeom>
              <a:avLst/>
              <a:gdLst/>
              <a:ahLst/>
              <a:cxnLst/>
              <a:rect l="l" t="t" r="r" b="b"/>
              <a:pathLst>
                <a:path w="101600" h="396239">
                  <a:moveTo>
                    <a:pt x="101173" y="0"/>
                  </a:moveTo>
                  <a:lnTo>
                    <a:pt x="0" y="0"/>
                  </a:lnTo>
                  <a:lnTo>
                    <a:pt x="0" y="395829"/>
                  </a:lnTo>
                  <a:lnTo>
                    <a:pt x="101173" y="395829"/>
                  </a:lnTo>
                  <a:lnTo>
                    <a:pt x="1011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14722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822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52" y="288290"/>
                  </a:lnTo>
                  <a:lnTo>
                    <a:pt x="904252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8229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9123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9063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65381" y="2628333"/>
              <a:ext cx="103505" cy="8255"/>
            </a:xfrm>
            <a:custGeom>
              <a:avLst/>
              <a:gdLst/>
              <a:ahLst/>
              <a:cxnLst/>
              <a:rect l="l" t="t" r="r" b="b"/>
              <a:pathLst>
                <a:path w="103504" h="8255">
                  <a:moveTo>
                    <a:pt x="0" y="7663"/>
                  </a:moveTo>
                  <a:lnTo>
                    <a:pt x="102934" y="7663"/>
                  </a:lnTo>
                  <a:lnTo>
                    <a:pt x="102934" y="0"/>
                  </a:lnTo>
                  <a:lnTo>
                    <a:pt x="0" y="0"/>
                  </a:lnTo>
                  <a:lnTo>
                    <a:pt x="0" y="7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91558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0" y="1186180"/>
                  </a:lnTo>
                  <a:lnTo>
                    <a:pt x="275209" y="1186180"/>
                  </a:lnTo>
                  <a:lnTo>
                    <a:pt x="275209" y="28829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1567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939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40" y="288290"/>
                  </a:lnTo>
                  <a:lnTo>
                    <a:pt x="904240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49395" y="2234413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49629" y="2239901"/>
              <a:ext cx="120650" cy="388620"/>
            </a:xfrm>
            <a:custGeom>
              <a:avLst/>
              <a:gdLst/>
              <a:ahLst/>
              <a:cxnLst/>
              <a:rect l="l" t="t" r="r" b="b"/>
              <a:pathLst>
                <a:path w="120650" h="388619">
                  <a:moveTo>
                    <a:pt x="120190" y="0"/>
                  </a:moveTo>
                  <a:lnTo>
                    <a:pt x="0" y="0"/>
                  </a:lnTo>
                  <a:lnTo>
                    <a:pt x="0" y="388432"/>
                  </a:lnTo>
                  <a:lnTo>
                    <a:pt x="120190" y="388432"/>
                  </a:lnTo>
                  <a:lnTo>
                    <a:pt x="12019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85492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5" y="510425"/>
                  </a:lnTo>
                  <a:lnTo>
                    <a:pt x="1238715" y="491951"/>
                  </a:lnTo>
                  <a:lnTo>
                    <a:pt x="1257189" y="464551"/>
                  </a:lnTo>
                  <a:lnTo>
                    <a:pt x="1263963" y="430998"/>
                  </a:lnTo>
                  <a:lnTo>
                    <a:pt x="1263963" y="86201"/>
                  </a:lnTo>
                  <a:lnTo>
                    <a:pt x="1257189" y="52648"/>
                  </a:lnTo>
                  <a:lnTo>
                    <a:pt x="1238715" y="25247"/>
                  </a:lnTo>
                  <a:lnTo>
                    <a:pt x="1211315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3479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25905" y="2226309"/>
              <a:ext cx="1264285" cy="1186180"/>
            </a:xfrm>
            <a:custGeom>
              <a:avLst/>
              <a:gdLst/>
              <a:ahLst/>
              <a:cxnLst/>
              <a:rect l="l" t="t" r="r" b="b"/>
              <a:pathLst>
                <a:path w="1264284" h="1186179">
                  <a:moveTo>
                    <a:pt x="1263967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63967" y="289560"/>
                  </a:lnTo>
                  <a:lnTo>
                    <a:pt x="12639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25912" y="2226730"/>
              <a:ext cx="1264285" cy="1185545"/>
            </a:xfrm>
            <a:custGeom>
              <a:avLst/>
              <a:gdLst/>
              <a:ahLst/>
              <a:cxnLst/>
              <a:rect l="l" t="t" r="r" b="b"/>
              <a:pathLst>
                <a:path w="1264284" h="1185545">
                  <a:moveTo>
                    <a:pt x="1263967" y="0"/>
                  </a:moveTo>
                  <a:lnTo>
                    <a:pt x="1263967" y="289366"/>
                  </a:lnTo>
                  <a:lnTo>
                    <a:pt x="272354" y="289366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63967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669625" y="213834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3" y="0"/>
                </a:moveTo>
                <a:lnTo>
                  <a:pt x="736093" y="121158"/>
                </a:lnTo>
                <a:lnTo>
                  <a:pt x="0" y="121158"/>
                </a:lnTo>
                <a:lnTo>
                  <a:pt x="0" y="363472"/>
                </a:lnTo>
                <a:lnTo>
                  <a:pt x="736093" y="363472"/>
                </a:lnTo>
                <a:lnTo>
                  <a:pt x="736093" y="484632"/>
                </a:lnTo>
                <a:lnTo>
                  <a:pt x="978407" y="242316"/>
                </a:lnTo>
                <a:lnTo>
                  <a:pt x="73609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76623" y="213296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1"/>
                </a:lnTo>
                <a:lnTo>
                  <a:pt x="978407" y="242317"/>
                </a:lnTo>
                <a:lnTo>
                  <a:pt x="73609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740914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330" marR="5080" indent="-342265">
              <a:lnSpc>
                <a:spcPct val="101000"/>
              </a:lnSpc>
              <a:spcBef>
                <a:spcPts val="75"/>
              </a:spcBef>
            </a:pP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400" spc="-5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29236" y="3111757"/>
            <a:ext cx="1289685" cy="2532380"/>
            <a:chOff x="5229236" y="3111757"/>
            <a:chExt cx="1289685" cy="2532380"/>
          </a:xfrm>
        </p:grpSpPr>
        <p:sp>
          <p:nvSpPr>
            <p:cNvPr id="33" name="object 33"/>
            <p:cNvSpPr/>
            <p:nvPr/>
          </p:nvSpPr>
          <p:spPr>
            <a:xfrm>
              <a:off x="5407219" y="3641655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1" y="0"/>
                  </a:moveTo>
                  <a:lnTo>
                    <a:pt x="86201" y="0"/>
                  </a:lnTo>
                  <a:lnTo>
                    <a:pt x="52648" y="6774"/>
                  </a:lnTo>
                  <a:lnTo>
                    <a:pt x="25247" y="25248"/>
                  </a:lnTo>
                  <a:lnTo>
                    <a:pt x="6774" y="52648"/>
                  </a:lnTo>
                  <a:lnTo>
                    <a:pt x="0" y="86202"/>
                  </a:lnTo>
                  <a:lnTo>
                    <a:pt x="0" y="430998"/>
                  </a:lnTo>
                  <a:lnTo>
                    <a:pt x="6774" y="464552"/>
                  </a:lnTo>
                  <a:lnTo>
                    <a:pt x="25247" y="491953"/>
                  </a:lnTo>
                  <a:lnTo>
                    <a:pt x="52648" y="510426"/>
                  </a:lnTo>
                  <a:lnTo>
                    <a:pt x="86201" y="517201"/>
                  </a:lnTo>
                  <a:lnTo>
                    <a:pt x="1177761" y="517201"/>
                  </a:lnTo>
                  <a:lnTo>
                    <a:pt x="1211315" y="510426"/>
                  </a:lnTo>
                  <a:lnTo>
                    <a:pt x="1238715" y="491953"/>
                  </a:lnTo>
                  <a:lnTo>
                    <a:pt x="1257189" y="464552"/>
                  </a:lnTo>
                  <a:lnTo>
                    <a:pt x="1263963" y="430998"/>
                  </a:lnTo>
                  <a:lnTo>
                    <a:pt x="1263963" y="86202"/>
                  </a:lnTo>
                  <a:lnTo>
                    <a:pt x="1257189" y="52648"/>
                  </a:lnTo>
                  <a:lnTo>
                    <a:pt x="1238715" y="25248"/>
                  </a:lnTo>
                  <a:lnTo>
                    <a:pt x="1211315" y="6774"/>
                  </a:lnTo>
                  <a:lnTo>
                    <a:pt x="117776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462638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1310" marR="5080" indent="-309245">
              <a:lnSpc>
                <a:spcPct val="101000"/>
              </a:lnSpc>
              <a:spcBef>
                <a:spcPts val="75"/>
              </a:spcBef>
            </a:pP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5185" y="3111756"/>
            <a:ext cx="1289685" cy="2532380"/>
            <a:chOff x="6935185" y="3111756"/>
            <a:chExt cx="1289685" cy="2532380"/>
          </a:xfrm>
        </p:grpSpPr>
        <p:sp>
          <p:nvSpPr>
            <p:cNvPr id="38" name="object 38"/>
            <p:cNvSpPr/>
            <p:nvPr/>
          </p:nvSpPr>
          <p:spPr>
            <a:xfrm>
              <a:off x="7113170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6" y="510425"/>
                  </a:lnTo>
                  <a:lnTo>
                    <a:pt x="1238716" y="491951"/>
                  </a:lnTo>
                  <a:lnTo>
                    <a:pt x="1257190" y="464551"/>
                  </a:lnTo>
                  <a:lnTo>
                    <a:pt x="1263964" y="430998"/>
                  </a:lnTo>
                  <a:lnTo>
                    <a:pt x="1263964" y="86201"/>
                  </a:lnTo>
                  <a:lnTo>
                    <a:pt x="1257190" y="52648"/>
                  </a:lnTo>
                  <a:lnTo>
                    <a:pt x="1238716" y="25247"/>
                  </a:lnTo>
                  <a:lnTo>
                    <a:pt x="1211316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68592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0675" marR="5080" indent="-308610">
              <a:lnSpc>
                <a:spcPct val="101000"/>
              </a:lnSpc>
              <a:spcBef>
                <a:spcPts val="75"/>
              </a:spcBef>
            </a:pP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029" y="167132"/>
            <a:ext cx="429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</a:rPr>
              <a:t>Servlet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Filter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Chain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912473" y="3984250"/>
            <a:ext cx="2797810" cy="437515"/>
          </a:xfrm>
          <a:custGeom>
            <a:avLst/>
            <a:gdLst/>
            <a:ahLst/>
            <a:cxnLst/>
            <a:rect l="l" t="t" r="r" b="b"/>
            <a:pathLst>
              <a:path w="2797809" h="437514">
                <a:moveTo>
                  <a:pt x="0" y="0"/>
                </a:moveTo>
                <a:lnTo>
                  <a:pt x="2797500" y="0"/>
                </a:lnTo>
                <a:lnTo>
                  <a:pt x="2797500" y="437130"/>
                </a:lnTo>
                <a:lnTo>
                  <a:pt x="0" y="4371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00316" y="4115308"/>
            <a:ext cx="838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"TheServlet"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6850" y="2194739"/>
            <a:ext cx="8651875" cy="2818130"/>
            <a:chOff x="1606850" y="2194739"/>
            <a:chExt cx="8651875" cy="2818130"/>
          </a:xfrm>
        </p:grpSpPr>
        <p:sp>
          <p:nvSpPr>
            <p:cNvPr id="6" name="object 6"/>
            <p:cNvSpPr/>
            <p:nvPr/>
          </p:nvSpPr>
          <p:spPr>
            <a:xfrm>
              <a:off x="7071747" y="3420690"/>
              <a:ext cx="1840864" cy="421005"/>
            </a:xfrm>
            <a:custGeom>
              <a:avLst/>
              <a:gdLst/>
              <a:ahLst/>
              <a:cxnLst/>
              <a:rect l="l" t="t" r="r" b="b"/>
              <a:pathLst>
                <a:path w="1840865" h="421004">
                  <a:moveTo>
                    <a:pt x="0" y="0"/>
                  </a:moveTo>
                  <a:lnTo>
                    <a:pt x="1840726" y="0"/>
                  </a:lnTo>
                  <a:lnTo>
                    <a:pt x="1840726" y="420975"/>
                  </a:lnTo>
                  <a:lnTo>
                    <a:pt x="0" y="4209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20730" y="3857640"/>
              <a:ext cx="2237740" cy="76200"/>
            </a:xfrm>
            <a:custGeom>
              <a:avLst/>
              <a:gdLst/>
              <a:ahLst/>
              <a:cxnLst/>
              <a:rect l="l" t="t" r="r" b="b"/>
              <a:pathLst>
                <a:path w="2237740" h="76200">
                  <a:moveTo>
                    <a:pt x="2161537" y="0"/>
                  </a:moveTo>
                  <a:lnTo>
                    <a:pt x="2161537" y="76199"/>
                  </a:lnTo>
                  <a:lnTo>
                    <a:pt x="2212337" y="50799"/>
                  </a:lnTo>
                  <a:lnTo>
                    <a:pt x="2174236" y="50799"/>
                  </a:lnTo>
                  <a:lnTo>
                    <a:pt x="2174236" y="25399"/>
                  </a:lnTo>
                  <a:lnTo>
                    <a:pt x="2212337" y="25399"/>
                  </a:lnTo>
                  <a:lnTo>
                    <a:pt x="2161537" y="0"/>
                  </a:lnTo>
                  <a:close/>
                </a:path>
                <a:path w="2237740" h="76200">
                  <a:moveTo>
                    <a:pt x="2161537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2161537" y="50799"/>
                  </a:lnTo>
                  <a:lnTo>
                    <a:pt x="2161537" y="25399"/>
                  </a:lnTo>
                  <a:close/>
                </a:path>
                <a:path w="2237740" h="76200">
                  <a:moveTo>
                    <a:pt x="2212337" y="25399"/>
                  </a:moveTo>
                  <a:lnTo>
                    <a:pt x="2174236" y="25399"/>
                  </a:lnTo>
                  <a:lnTo>
                    <a:pt x="2174236" y="50799"/>
                  </a:lnTo>
                  <a:lnTo>
                    <a:pt x="2212337" y="50799"/>
                  </a:lnTo>
                  <a:lnTo>
                    <a:pt x="2237737" y="38099"/>
                  </a:lnTo>
                  <a:lnTo>
                    <a:pt x="2212337" y="2539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7250" y="4456609"/>
              <a:ext cx="2237740" cy="76200"/>
            </a:xfrm>
            <a:custGeom>
              <a:avLst/>
              <a:gdLst/>
              <a:ahLst/>
              <a:cxnLst/>
              <a:rect l="l" t="t" r="r" b="b"/>
              <a:pathLst>
                <a:path w="22377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23774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2237736" y="50801"/>
                  </a:lnTo>
                  <a:lnTo>
                    <a:pt x="2237736" y="25401"/>
                  </a:lnTo>
                  <a:lnTo>
                    <a:pt x="76200" y="25400"/>
                  </a:lnTo>
                  <a:close/>
                </a:path>
                <a:path w="2237740" h="76200">
                  <a:moveTo>
                    <a:pt x="63500" y="25400"/>
                  </a:move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0" y="25400"/>
                  </a:lnTo>
                  <a:close/>
                </a:path>
                <a:path w="223774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6850" y="2194739"/>
              <a:ext cx="2251710" cy="76200"/>
            </a:xfrm>
            <a:custGeom>
              <a:avLst/>
              <a:gdLst/>
              <a:ahLst/>
              <a:cxnLst/>
              <a:rect l="l" t="t" r="r" b="b"/>
              <a:pathLst>
                <a:path w="2251710" h="76200">
                  <a:moveTo>
                    <a:pt x="2175015" y="50799"/>
                  </a:moveTo>
                  <a:lnTo>
                    <a:pt x="2175015" y="76200"/>
                  </a:lnTo>
                  <a:lnTo>
                    <a:pt x="2225815" y="50800"/>
                  </a:lnTo>
                  <a:lnTo>
                    <a:pt x="2175015" y="50799"/>
                  </a:lnTo>
                  <a:close/>
                </a:path>
                <a:path w="2251710" h="76200">
                  <a:moveTo>
                    <a:pt x="2175015" y="25399"/>
                  </a:moveTo>
                  <a:lnTo>
                    <a:pt x="2175015" y="50799"/>
                  </a:lnTo>
                  <a:lnTo>
                    <a:pt x="2187715" y="50800"/>
                  </a:lnTo>
                  <a:lnTo>
                    <a:pt x="2187715" y="25400"/>
                  </a:lnTo>
                  <a:lnTo>
                    <a:pt x="2175015" y="25399"/>
                  </a:lnTo>
                  <a:close/>
                </a:path>
                <a:path w="2251710" h="76200">
                  <a:moveTo>
                    <a:pt x="2175015" y="0"/>
                  </a:moveTo>
                  <a:lnTo>
                    <a:pt x="2175015" y="25399"/>
                  </a:lnTo>
                  <a:lnTo>
                    <a:pt x="2187715" y="25400"/>
                  </a:lnTo>
                  <a:lnTo>
                    <a:pt x="2187715" y="50800"/>
                  </a:lnTo>
                  <a:lnTo>
                    <a:pt x="2225818" y="50798"/>
                  </a:lnTo>
                  <a:lnTo>
                    <a:pt x="2251215" y="38100"/>
                  </a:lnTo>
                  <a:lnTo>
                    <a:pt x="2175015" y="0"/>
                  </a:lnTo>
                  <a:close/>
                </a:path>
                <a:path w="2251710" h="76200">
                  <a:moveTo>
                    <a:pt x="0" y="25398"/>
                  </a:moveTo>
                  <a:lnTo>
                    <a:pt x="0" y="50798"/>
                  </a:lnTo>
                  <a:lnTo>
                    <a:pt x="2175015" y="50799"/>
                  </a:lnTo>
                  <a:lnTo>
                    <a:pt x="217501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0090" y="2341275"/>
              <a:ext cx="1783714" cy="384810"/>
            </a:xfrm>
            <a:custGeom>
              <a:avLst/>
              <a:gdLst/>
              <a:ahLst/>
              <a:cxnLst/>
              <a:rect l="l" t="t" r="r" b="b"/>
              <a:pathLst>
                <a:path w="1783714" h="384810">
                  <a:moveTo>
                    <a:pt x="0" y="0"/>
                  </a:moveTo>
                  <a:lnTo>
                    <a:pt x="1783482" y="0"/>
                  </a:lnTo>
                  <a:lnTo>
                    <a:pt x="1783482" y="384369"/>
                  </a:lnTo>
                  <a:lnTo>
                    <a:pt x="0" y="3843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84489" y="2776162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1879403" y="50799"/>
                  </a:moveTo>
                  <a:lnTo>
                    <a:pt x="1879403" y="76200"/>
                  </a:lnTo>
                  <a:lnTo>
                    <a:pt x="1930203" y="50800"/>
                  </a:lnTo>
                  <a:lnTo>
                    <a:pt x="1879403" y="50799"/>
                  </a:lnTo>
                  <a:close/>
                </a:path>
                <a:path w="1955800" h="76200">
                  <a:moveTo>
                    <a:pt x="1879403" y="25399"/>
                  </a:moveTo>
                  <a:lnTo>
                    <a:pt x="1879403" y="50799"/>
                  </a:lnTo>
                  <a:lnTo>
                    <a:pt x="1892101" y="50800"/>
                  </a:lnTo>
                  <a:lnTo>
                    <a:pt x="1892101" y="25400"/>
                  </a:lnTo>
                  <a:lnTo>
                    <a:pt x="1879403" y="25399"/>
                  </a:lnTo>
                  <a:close/>
                </a:path>
                <a:path w="1955800" h="76200">
                  <a:moveTo>
                    <a:pt x="1879403" y="0"/>
                  </a:moveTo>
                  <a:lnTo>
                    <a:pt x="1879403" y="25399"/>
                  </a:lnTo>
                  <a:lnTo>
                    <a:pt x="1892101" y="25400"/>
                  </a:lnTo>
                  <a:lnTo>
                    <a:pt x="1892101" y="50800"/>
                  </a:lnTo>
                  <a:lnTo>
                    <a:pt x="1930205" y="50798"/>
                  </a:lnTo>
                  <a:lnTo>
                    <a:pt x="1955603" y="38100"/>
                  </a:lnTo>
                  <a:lnTo>
                    <a:pt x="1879403" y="0"/>
                  </a:lnTo>
                  <a:close/>
                </a:path>
                <a:path w="1955800" h="76200">
                  <a:moveTo>
                    <a:pt x="0" y="25398"/>
                  </a:moveTo>
                  <a:lnTo>
                    <a:pt x="0" y="50798"/>
                  </a:lnTo>
                  <a:lnTo>
                    <a:pt x="1879403" y="50799"/>
                  </a:lnTo>
                  <a:lnTo>
                    <a:pt x="1879403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85081" y="2849022"/>
              <a:ext cx="1730375" cy="390525"/>
            </a:xfrm>
            <a:custGeom>
              <a:avLst/>
              <a:gdLst/>
              <a:ahLst/>
              <a:cxnLst/>
              <a:rect l="l" t="t" r="r" b="b"/>
              <a:pathLst>
                <a:path w="1730375" h="390525">
                  <a:moveTo>
                    <a:pt x="0" y="0"/>
                  </a:moveTo>
                  <a:lnTo>
                    <a:pt x="1730327" y="0"/>
                  </a:lnTo>
                  <a:lnTo>
                    <a:pt x="1730327" y="390090"/>
                  </a:lnTo>
                  <a:lnTo>
                    <a:pt x="0" y="39009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32659" y="3268804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1879401" y="50799"/>
                  </a:moveTo>
                  <a:lnTo>
                    <a:pt x="1879401" y="76200"/>
                  </a:lnTo>
                  <a:lnTo>
                    <a:pt x="1930201" y="50800"/>
                  </a:lnTo>
                  <a:lnTo>
                    <a:pt x="1879401" y="50799"/>
                  </a:lnTo>
                  <a:close/>
                </a:path>
                <a:path w="1955800" h="76200">
                  <a:moveTo>
                    <a:pt x="1879401" y="25399"/>
                  </a:moveTo>
                  <a:lnTo>
                    <a:pt x="1879401" y="50799"/>
                  </a:lnTo>
                  <a:lnTo>
                    <a:pt x="1892101" y="50800"/>
                  </a:lnTo>
                  <a:lnTo>
                    <a:pt x="1892101" y="25400"/>
                  </a:lnTo>
                  <a:lnTo>
                    <a:pt x="1879401" y="25399"/>
                  </a:lnTo>
                  <a:close/>
                </a:path>
                <a:path w="1955800" h="76200">
                  <a:moveTo>
                    <a:pt x="1879401" y="0"/>
                  </a:moveTo>
                  <a:lnTo>
                    <a:pt x="1879401" y="25399"/>
                  </a:lnTo>
                  <a:lnTo>
                    <a:pt x="1892101" y="25400"/>
                  </a:lnTo>
                  <a:lnTo>
                    <a:pt x="1892101" y="50800"/>
                  </a:lnTo>
                  <a:lnTo>
                    <a:pt x="1930204" y="50798"/>
                  </a:lnTo>
                  <a:lnTo>
                    <a:pt x="1955601" y="38100"/>
                  </a:lnTo>
                  <a:lnTo>
                    <a:pt x="1879401" y="0"/>
                  </a:lnTo>
                  <a:close/>
                </a:path>
                <a:path w="1955800" h="76200">
                  <a:moveTo>
                    <a:pt x="0" y="25398"/>
                  </a:moveTo>
                  <a:lnTo>
                    <a:pt x="0" y="50798"/>
                  </a:lnTo>
                  <a:lnTo>
                    <a:pt x="1879401" y="50799"/>
                  </a:lnTo>
                  <a:lnTo>
                    <a:pt x="1879401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32445" y="4601442"/>
              <a:ext cx="1840864" cy="398780"/>
            </a:xfrm>
            <a:custGeom>
              <a:avLst/>
              <a:gdLst/>
              <a:ahLst/>
              <a:cxnLst/>
              <a:rect l="l" t="t" r="r" b="b"/>
              <a:pathLst>
                <a:path w="1840865" h="398779">
                  <a:moveTo>
                    <a:pt x="0" y="0"/>
                  </a:moveTo>
                  <a:lnTo>
                    <a:pt x="1840726" y="0"/>
                  </a:lnTo>
                  <a:lnTo>
                    <a:pt x="1840726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82076" y="4724400"/>
            <a:ext cx="61594" cy="163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3488" y="2965704"/>
            <a:ext cx="129539" cy="25190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2731" y="2456688"/>
            <a:ext cx="146050" cy="36137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81158" y="5016088"/>
            <a:ext cx="2931795" cy="596265"/>
            <a:chOff x="4981158" y="5016088"/>
            <a:chExt cx="2931795" cy="596265"/>
          </a:xfrm>
        </p:grpSpPr>
        <p:sp>
          <p:nvSpPr>
            <p:cNvPr id="19" name="object 19"/>
            <p:cNvSpPr/>
            <p:nvPr/>
          </p:nvSpPr>
          <p:spPr>
            <a:xfrm>
              <a:off x="5956766" y="5016088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1955601" y="50801"/>
                  </a:lnTo>
                  <a:lnTo>
                    <a:pt x="1955601" y="25401"/>
                  </a:lnTo>
                  <a:lnTo>
                    <a:pt x="76200" y="25400"/>
                  </a:lnTo>
                  <a:close/>
                </a:path>
                <a:path w="1955800" h="76200">
                  <a:moveTo>
                    <a:pt x="63500" y="25400"/>
                  </a:move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0" y="2540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93858" y="5200863"/>
              <a:ext cx="1955800" cy="398780"/>
            </a:xfrm>
            <a:custGeom>
              <a:avLst/>
              <a:gdLst/>
              <a:ahLst/>
              <a:cxnLst/>
              <a:rect l="l" t="t" r="r" b="b"/>
              <a:pathLst>
                <a:path w="1955800" h="398779">
                  <a:moveTo>
                    <a:pt x="0" y="0"/>
                  </a:moveTo>
                  <a:lnTo>
                    <a:pt x="1955602" y="0"/>
                  </a:lnTo>
                  <a:lnTo>
                    <a:pt x="1955602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997389" y="5629233"/>
            <a:ext cx="2869565" cy="566420"/>
            <a:chOff x="2997389" y="5629233"/>
            <a:chExt cx="2869565" cy="566420"/>
          </a:xfrm>
        </p:grpSpPr>
        <p:sp>
          <p:nvSpPr>
            <p:cNvPr id="22" name="object 22"/>
            <p:cNvSpPr/>
            <p:nvPr/>
          </p:nvSpPr>
          <p:spPr>
            <a:xfrm>
              <a:off x="3910821" y="5629233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1" y="50800"/>
                  </a:lnTo>
                  <a:lnTo>
                    <a:pt x="6350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1955601" y="50801"/>
                  </a:lnTo>
                  <a:lnTo>
                    <a:pt x="1955601" y="25401"/>
                  </a:lnTo>
                  <a:lnTo>
                    <a:pt x="76200" y="25400"/>
                  </a:lnTo>
                  <a:close/>
                </a:path>
                <a:path w="1955800" h="76200">
                  <a:moveTo>
                    <a:pt x="63501" y="25400"/>
                  </a:moveTo>
                  <a:lnTo>
                    <a:pt x="63501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1" y="2540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63501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0089" y="5783737"/>
              <a:ext cx="1823085" cy="398780"/>
            </a:xfrm>
            <a:custGeom>
              <a:avLst/>
              <a:gdLst/>
              <a:ahLst/>
              <a:cxnLst/>
              <a:rect l="l" t="t" r="r" b="b"/>
              <a:pathLst>
                <a:path w="1823085" h="398779">
                  <a:moveTo>
                    <a:pt x="0" y="0"/>
                  </a:moveTo>
                  <a:lnTo>
                    <a:pt x="1822782" y="0"/>
                  </a:lnTo>
                  <a:lnTo>
                    <a:pt x="1822782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606850" y="2097882"/>
            <a:ext cx="8651875" cy="4211320"/>
            <a:chOff x="1606850" y="2097882"/>
            <a:chExt cx="8651875" cy="4211320"/>
          </a:xfrm>
        </p:grpSpPr>
        <p:sp>
          <p:nvSpPr>
            <p:cNvPr id="25" name="object 25"/>
            <p:cNvSpPr/>
            <p:nvPr/>
          </p:nvSpPr>
          <p:spPr>
            <a:xfrm>
              <a:off x="2419083" y="2097887"/>
              <a:ext cx="7839709" cy="3524885"/>
            </a:xfrm>
            <a:custGeom>
              <a:avLst/>
              <a:gdLst/>
              <a:ahLst/>
              <a:cxnLst/>
              <a:rect l="l" t="t" r="r" b="b"/>
              <a:pathLst>
                <a:path w="7839709" h="3524885">
                  <a:moveTo>
                    <a:pt x="1438973" y="150914"/>
                  </a:moveTo>
                  <a:lnTo>
                    <a:pt x="588632" y="150914"/>
                  </a:lnTo>
                  <a:lnTo>
                    <a:pt x="588632" y="0"/>
                  </a:lnTo>
                  <a:lnTo>
                    <a:pt x="0" y="0"/>
                  </a:lnTo>
                  <a:lnTo>
                    <a:pt x="0" y="246214"/>
                  </a:lnTo>
                  <a:lnTo>
                    <a:pt x="539076" y="246214"/>
                  </a:lnTo>
                  <a:lnTo>
                    <a:pt x="539076" y="650633"/>
                  </a:lnTo>
                  <a:lnTo>
                    <a:pt x="1438973" y="650633"/>
                  </a:lnTo>
                  <a:lnTo>
                    <a:pt x="1438973" y="150914"/>
                  </a:lnTo>
                  <a:close/>
                </a:path>
                <a:path w="7839709" h="3524885">
                  <a:moveTo>
                    <a:pt x="3459899" y="739254"/>
                  </a:moveTo>
                  <a:lnTo>
                    <a:pt x="2559989" y="739254"/>
                  </a:lnTo>
                  <a:lnTo>
                    <a:pt x="2559989" y="1175410"/>
                  </a:lnTo>
                  <a:lnTo>
                    <a:pt x="3459899" y="1175410"/>
                  </a:lnTo>
                  <a:lnTo>
                    <a:pt x="3459899" y="739254"/>
                  </a:lnTo>
                  <a:close/>
                </a:path>
                <a:path w="7839709" h="3524885">
                  <a:moveTo>
                    <a:pt x="4577423" y="3080105"/>
                  </a:moveTo>
                  <a:lnTo>
                    <a:pt x="3566325" y="3080105"/>
                  </a:lnTo>
                  <a:lnTo>
                    <a:pt x="3566325" y="3524554"/>
                  </a:lnTo>
                  <a:lnTo>
                    <a:pt x="4577423" y="3524554"/>
                  </a:lnTo>
                  <a:lnTo>
                    <a:pt x="4577423" y="3080105"/>
                  </a:lnTo>
                  <a:close/>
                </a:path>
                <a:path w="7839709" h="3524885">
                  <a:moveTo>
                    <a:pt x="5482653" y="1228966"/>
                  </a:moveTo>
                  <a:lnTo>
                    <a:pt x="4582744" y="1228966"/>
                  </a:lnTo>
                  <a:lnTo>
                    <a:pt x="4582744" y="1797824"/>
                  </a:lnTo>
                  <a:lnTo>
                    <a:pt x="5482653" y="1797824"/>
                  </a:lnTo>
                  <a:lnTo>
                    <a:pt x="5482653" y="1228966"/>
                  </a:lnTo>
                  <a:close/>
                </a:path>
                <a:path w="7839709" h="3524885">
                  <a:moveTo>
                    <a:pt x="6488062" y="2483459"/>
                  </a:moveTo>
                  <a:lnTo>
                    <a:pt x="5588165" y="2483459"/>
                  </a:lnTo>
                  <a:lnTo>
                    <a:pt x="5588165" y="3052305"/>
                  </a:lnTo>
                  <a:lnTo>
                    <a:pt x="6488062" y="3052305"/>
                  </a:lnTo>
                  <a:lnTo>
                    <a:pt x="6488062" y="2483459"/>
                  </a:lnTo>
                  <a:close/>
                </a:path>
                <a:path w="7839709" h="3524885">
                  <a:moveTo>
                    <a:pt x="7839380" y="1859775"/>
                  </a:moveTo>
                  <a:lnTo>
                    <a:pt x="6457455" y="1859775"/>
                  </a:lnTo>
                  <a:lnTo>
                    <a:pt x="6457455" y="2361666"/>
                  </a:lnTo>
                  <a:lnTo>
                    <a:pt x="7839380" y="2361666"/>
                  </a:lnTo>
                  <a:lnTo>
                    <a:pt x="7839380" y="1859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06850" y="6232944"/>
              <a:ext cx="2251710" cy="76200"/>
            </a:xfrm>
            <a:custGeom>
              <a:avLst/>
              <a:gdLst/>
              <a:ahLst/>
              <a:cxnLst/>
              <a:rect l="l" t="t" r="r" b="b"/>
              <a:pathLst>
                <a:path w="2251710" h="76200">
                  <a:moveTo>
                    <a:pt x="76199" y="0"/>
                  </a:moveTo>
                  <a:lnTo>
                    <a:pt x="0" y="38100"/>
                  </a:lnTo>
                  <a:lnTo>
                    <a:pt x="76199" y="76200"/>
                  </a:lnTo>
                  <a:lnTo>
                    <a:pt x="76199" y="50800"/>
                  </a:lnTo>
                  <a:lnTo>
                    <a:pt x="63499" y="50800"/>
                  </a:lnTo>
                  <a:lnTo>
                    <a:pt x="63499" y="25400"/>
                  </a:lnTo>
                  <a:lnTo>
                    <a:pt x="76199" y="25400"/>
                  </a:lnTo>
                  <a:lnTo>
                    <a:pt x="76199" y="0"/>
                  </a:lnTo>
                  <a:close/>
                </a:path>
                <a:path w="2251710" h="76200">
                  <a:moveTo>
                    <a:pt x="76199" y="25400"/>
                  </a:moveTo>
                  <a:lnTo>
                    <a:pt x="76199" y="50800"/>
                  </a:lnTo>
                  <a:lnTo>
                    <a:pt x="2251215" y="50800"/>
                  </a:lnTo>
                  <a:lnTo>
                    <a:pt x="2251215" y="25400"/>
                  </a:lnTo>
                  <a:lnTo>
                    <a:pt x="76199" y="25400"/>
                  </a:lnTo>
                  <a:close/>
                </a:path>
                <a:path w="2251710" h="76200">
                  <a:moveTo>
                    <a:pt x="63499" y="25400"/>
                  </a:moveTo>
                  <a:lnTo>
                    <a:pt x="63499" y="50800"/>
                  </a:lnTo>
                  <a:lnTo>
                    <a:pt x="76199" y="50800"/>
                  </a:lnTo>
                  <a:lnTo>
                    <a:pt x="76199" y="25400"/>
                  </a:lnTo>
                  <a:lnTo>
                    <a:pt x="63499" y="25400"/>
                  </a:lnTo>
                  <a:close/>
                </a:path>
                <a:path w="2251710" h="76200">
                  <a:moveTo>
                    <a:pt x="76199" y="25400"/>
                  </a:moveTo>
                  <a:lnTo>
                    <a:pt x="63499" y="25400"/>
                  </a:lnTo>
                  <a:lnTo>
                    <a:pt x="76199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67848" y="5760864"/>
              <a:ext cx="1011555" cy="444500"/>
            </a:xfrm>
            <a:custGeom>
              <a:avLst/>
              <a:gdLst/>
              <a:ahLst/>
              <a:cxnLst/>
              <a:rect l="l" t="t" r="r" b="b"/>
              <a:pathLst>
                <a:path w="1011554" h="444500">
                  <a:moveTo>
                    <a:pt x="1011105" y="0"/>
                  </a:moveTo>
                  <a:lnTo>
                    <a:pt x="0" y="0"/>
                  </a:lnTo>
                  <a:lnTo>
                    <a:pt x="0" y="444448"/>
                  </a:lnTo>
                  <a:lnTo>
                    <a:pt x="1011105" y="444448"/>
                  </a:lnTo>
                  <a:lnTo>
                    <a:pt x="1011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497833" y="2131059"/>
            <a:ext cx="532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1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94923" y="2693746"/>
            <a:ext cx="4573905" cy="1909445"/>
          </a:xfrm>
          <a:custGeom>
            <a:avLst/>
            <a:gdLst/>
            <a:ahLst/>
            <a:cxnLst/>
            <a:rect l="l" t="t" r="r" b="b"/>
            <a:pathLst>
              <a:path w="4573905" h="1909445">
                <a:moveTo>
                  <a:pt x="588619" y="0"/>
                </a:moveTo>
                <a:lnTo>
                  <a:pt x="0" y="0"/>
                </a:lnTo>
                <a:lnTo>
                  <a:pt x="0" y="246214"/>
                </a:lnTo>
                <a:lnTo>
                  <a:pt x="588619" y="246214"/>
                </a:lnTo>
                <a:lnTo>
                  <a:pt x="588619" y="0"/>
                </a:lnTo>
                <a:close/>
              </a:path>
              <a:path w="4573905" h="1909445">
                <a:moveTo>
                  <a:pt x="2742984" y="496874"/>
                </a:moveTo>
                <a:lnTo>
                  <a:pt x="2154364" y="496874"/>
                </a:lnTo>
                <a:lnTo>
                  <a:pt x="2154364" y="743089"/>
                </a:lnTo>
                <a:lnTo>
                  <a:pt x="2742984" y="743089"/>
                </a:lnTo>
                <a:lnTo>
                  <a:pt x="2742984" y="496874"/>
                </a:lnTo>
                <a:close/>
              </a:path>
              <a:path w="4573905" h="1909445">
                <a:moveTo>
                  <a:pt x="4573829" y="1662811"/>
                </a:moveTo>
                <a:lnTo>
                  <a:pt x="3985209" y="1662811"/>
                </a:lnTo>
                <a:lnTo>
                  <a:pt x="3985209" y="1909025"/>
                </a:lnTo>
                <a:lnTo>
                  <a:pt x="4573829" y="1909025"/>
                </a:lnTo>
                <a:lnTo>
                  <a:pt x="4573829" y="1662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958879" y="4389628"/>
            <a:ext cx="532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1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9207" y="4954193"/>
            <a:ext cx="2658745" cy="818515"/>
          </a:xfrm>
          <a:custGeom>
            <a:avLst/>
            <a:gdLst/>
            <a:ahLst/>
            <a:cxnLst/>
            <a:rect l="l" t="t" r="r" b="b"/>
            <a:pathLst>
              <a:path w="2658745" h="818514">
                <a:moveTo>
                  <a:pt x="588632" y="571893"/>
                </a:moveTo>
                <a:lnTo>
                  <a:pt x="0" y="571893"/>
                </a:lnTo>
                <a:lnTo>
                  <a:pt x="0" y="818108"/>
                </a:lnTo>
                <a:lnTo>
                  <a:pt x="588632" y="818108"/>
                </a:lnTo>
                <a:lnTo>
                  <a:pt x="588632" y="571893"/>
                </a:lnTo>
                <a:close/>
              </a:path>
              <a:path w="2658745" h="818514">
                <a:moveTo>
                  <a:pt x="2658262" y="0"/>
                </a:moveTo>
                <a:lnTo>
                  <a:pt x="2069642" y="0"/>
                </a:lnTo>
                <a:lnTo>
                  <a:pt x="2069642" y="246227"/>
                </a:lnTo>
                <a:lnTo>
                  <a:pt x="2658262" y="246227"/>
                </a:lnTo>
                <a:lnTo>
                  <a:pt x="2658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80269" y="4712716"/>
            <a:ext cx="471487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3-A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3099435">
              <a:lnSpc>
                <a:spcPct val="100000"/>
              </a:lnSpc>
              <a:spcBef>
                <a:spcPts val="960"/>
              </a:spcBef>
            </a:pPr>
            <a:r>
              <a:rPr sz="1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doFilter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R="46990" algn="ctr">
              <a:lnSpc>
                <a:spcPct val="100000"/>
              </a:lnSpc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2-A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029970">
              <a:lnSpc>
                <a:spcPct val="100000"/>
              </a:lnSpc>
              <a:spcBef>
                <a:spcPts val="770"/>
              </a:spcBef>
            </a:pPr>
            <a:r>
              <a:rPr sz="1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doFilter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65" dirty="0">
                <a:latin typeface="Verdana" panose="020B0604030504040204"/>
                <a:cs typeface="Verdana" panose="020B0604030504040204"/>
              </a:rPr>
              <a:t>1-A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518" y="1100223"/>
            <a:ext cx="1730375" cy="858519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01340" y="2135614"/>
            <a:ext cx="8862695" cy="4392930"/>
            <a:chOff x="1501340" y="2135614"/>
            <a:chExt cx="8862695" cy="4392930"/>
          </a:xfrm>
        </p:grpSpPr>
        <p:sp>
          <p:nvSpPr>
            <p:cNvPr id="35" name="object 35"/>
            <p:cNvSpPr/>
            <p:nvPr/>
          </p:nvSpPr>
          <p:spPr>
            <a:xfrm>
              <a:off x="1501330" y="2135619"/>
              <a:ext cx="8862695" cy="4392930"/>
            </a:xfrm>
            <a:custGeom>
              <a:avLst/>
              <a:gdLst/>
              <a:ahLst/>
              <a:cxnLst/>
              <a:rect l="l" t="t" r="r" b="b"/>
              <a:pathLst>
                <a:path w="8862695" h="4392930">
                  <a:moveTo>
                    <a:pt x="105511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105511" y="4389120"/>
                  </a:lnTo>
                  <a:lnTo>
                    <a:pt x="105511" y="0"/>
                  </a:lnTo>
                  <a:close/>
                </a:path>
                <a:path w="8862695" h="4392930">
                  <a:moveTo>
                    <a:pt x="2462238" y="0"/>
                  </a:moveTo>
                  <a:lnTo>
                    <a:pt x="2356726" y="0"/>
                  </a:lnTo>
                  <a:lnTo>
                    <a:pt x="2356726" y="4389120"/>
                  </a:lnTo>
                  <a:lnTo>
                    <a:pt x="2462238" y="4389120"/>
                  </a:lnTo>
                  <a:lnTo>
                    <a:pt x="2462238" y="0"/>
                  </a:lnTo>
                  <a:close/>
                </a:path>
                <a:path w="8862695" h="4392930">
                  <a:moveTo>
                    <a:pt x="4484078" y="3517"/>
                  </a:moveTo>
                  <a:lnTo>
                    <a:pt x="4378566" y="3517"/>
                  </a:lnTo>
                  <a:lnTo>
                    <a:pt x="4378566" y="4392638"/>
                  </a:lnTo>
                  <a:lnTo>
                    <a:pt x="4484078" y="4392638"/>
                  </a:lnTo>
                  <a:lnTo>
                    <a:pt x="4484078" y="3517"/>
                  </a:lnTo>
                  <a:close/>
                </a:path>
                <a:path w="8862695" h="4392930">
                  <a:moveTo>
                    <a:pt x="6505918" y="0"/>
                  </a:moveTo>
                  <a:lnTo>
                    <a:pt x="6400406" y="0"/>
                  </a:lnTo>
                  <a:lnTo>
                    <a:pt x="6400406" y="4389120"/>
                  </a:lnTo>
                  <a:lnTo>
                    <a:pt x="6505918" y="4389120"/>
                  </a:lnTo>
                  <a:lnTo>
                    <a:pt x="6505918" y="0"/>
                  </a:lnTo>
                  <a:close/>
                </a:path>
                <a:path w="8862695" h="4392930">
                  <a:moveTo>
                    <a:pt x="8862644" y="0"/>
                  </a:moveTo>
                  <a:lnTo>
                    <a:pt x="8757133" y="0"/>
                  </a:lnTo>
                  <a:lnTo>
                    <a:pt x="8757133" y="4389120"/>
                  </a:lnTo>
                  <a:lnTo>
                    <a:pt x="8862644" y="4389120"/>
                  </a:lnTo>
                  <a:lnTo>
                    <a:pt x="886264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274897" y="3747916"/>
              <a:ext cx="507365" cy="246379"/>
            </a:xfrm>
            <a:custGeom>
              <a:avLst/>
              <a:gdLst/>
              <a:ahLst/>
              <a:cxnLst/>
              <a:rect l="l" t="t" r="r" b="b"/>
              <a:pathLst>
                <a:path w="507365" h="246379">
                  <a:moveTo>
                    <a:pt x="506869" y="0"/>
                  </a:moveTo>
                  <a:lnTo>
                    <a:pt x="0" y="0"/>
                  </a:lnTo>
                  <a:lnTo>
                    <a:pt x="0" y="246221"/>
                  </a:lnTo>
                  <a:lnTo>
                    <a:pt x="506869" y="246221"/>
                  </a:lnTo>
                  <a:lnTo>
                    <a:pt x="506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</a:t>
            </a:r>
            <a:r>
              <a:rPr spc="10" dirty="0"/>
              <a:t>il</a:t>
            </a:r>
            <a:r>
              <a:rPr spc="1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spc="-55" dirty="0"/>
              <a:t> </a:t>
            </a:r>
            <a:r>
              <a:rPr spc="-240" dirty="0"/>
              <a:t>1</a:t>
            </a:r>
            <a:r>
              <a:rPr spc="-50" dirty="0"/>
              <a:t>-</a:t>
            </a:r>
            <a:r>
              <a:rPr spc="30" dirty="0"/>
              <a:t>B"</a:t>
            </a:r>
            <a:endParaRPr spc="30" dirty="0"/>
          </a:p>
          <a:p>
            <a:pPr marL="1019810">
              <a:lnSpc>
                <a:spcPct val="100000"/>
              </a:lnSpc>
              <a:spcBef>
                <a:spcPts val="1005"/>
              </a:spcBef>
            </a:pPr>
            <a:r>
              <a:rPr spc="25" dirty="0">
                <a:solidFill>
                  <a:srgbClr val="404040"/>
                </a:solidFill>
              </a:rPr>
              <a:t>doFilter</a:t>
            </a:r>
            <a:endParaRPr spc="25" dirty="0">
              <a:solidFill>
                <a:srgbClr val="404040"/>
              </a:solidFill>
            </a:endParaRPr>
          </a:p>
          <a:p>
            <a:pPr marR="1130300" algn="ctr">
              <a:lnSpc>
                <a:spcPct val="100000"/>
              </a:lnSpc>
              <a:spcBef>
                <a:spcPts val="600"/>
              </a:spcBef>
            </a:pPr>
            <a:r>
              <a:rPr spc="70" dirty="0"/>
              <a:t>F</a:t>
            </a:r>
            <a:r>
              <a:rPr spc="10" dirty="0"/>
              <a:t>il</a:t>
            </a:r>
            <a:r>
              <a:rPr spc="1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spc="-55" dirty="0"/>
              <a:t> </a:t>
            </a:r>
            <a:r>
              <a:rPr spc="-30" dirty="0"/>
              <a:t>2</a:t>
            </a:r>
            <a:r>
              <a:rPr spc="-50" dirty="0"/>
              <a:t>-</a:t>
            </a:r>
            <a:r>
              <a:rPr spc="30" dirty="0"/>
              <a:t>B"</a:t>
            </a:r>
            <a:endParaRPr spc="30" dirty="0"/>
          </a:p>
          <a:p>
            <a:pPr marL="1043940" algn="ctr">
              <a:lnSpc>
                <a:spcPct val="100000"/>
              </a:lnSpc>
              <a:spcBef>
                <a:spcPts val="915"/>
              </a:spcBef>
            </a:pPr>
            <a:r>
              <a:rPr spc="25" dirty="0">
                <a:solidFill>
                  <a:srgbClr val="404040"/>
                </a:solidFill>
              </a:rPr>
              <a:t>doFilter</a:t>
            </a:r>
            <a:endParaRPr spc="25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/>
          </a:p>
          <a:p>
            <a:pPr marR="1039495" algn="r">
              <a:lnSpc>
                <a:spcPct val="100000"/>
              </a:lnSpc>
            </a:pPr>
            <a:r>
              <a:rPr spc="15" dirty="0"/>
              <a:t>"Filter</a:t>
            </a:r>
            <a:r>
              <a:rPr spc="-90" dirty="0"/>
              <a:t> </a:t>
            </a:r>
            <a:r>
              <a:rPr spc="-5" dirty="0"/>
              <a:t>3-B"</a:t>
            </a:r>
            <a:endParaRPr spc="-5" dirty="0"/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pc="25" dirty="0">
                <a:solidFill>
                  <a:srgbClr val="404040"/>
                </a:solidFill>
              </a:rPr>
              <a:t>doGet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63644" y="1100223"/>
            <a:ext cx="1730375" cy="858519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3243" y="1100223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208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5081" y="1103740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352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207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06917" y="1100223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208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4819" y="0"/>
            <a:ext cx="7922361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4819" y="0"/>
              <a:ext cx="792236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0415" y="5587"/>
              <a:ext cx="7901584" cy="6852411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4819" y="0"/>
              <a:ext cx="792236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0415" y="5587"/>
              <a:ext cx="7901584" cy="68524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969" y="0"/>
              <a:ext cx="5375031" cy="68579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029" y="167132"/>
            <a:ext cx="429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</a:rPr>
              <a:t>Servlet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Filter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Chain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912473" y="3984250"/>
            <a:ext cx="2797810" cy="437515"/>
          </a:xfrm>
          <a:custGeom>
            <a:avLst/>
            <a:gdLst/>
            <a:ahLst/>
            <a:cxnLst/>
            <a:rect l="l" t="t" r="r" b="b"/>
            <a:pathLst>
              <a:path w="2797809" h="437514">
                <a:moveTo>
                  <a:pt x="0" y="0"/>
                </a:moveTo>
                <a:lnTo>
                  <a:pt x="2797500" y="0"/>
                </a:lnTo>
                <a:lnTo>
                  <a:pt x="2797500" y="437130"/>
                </a:lnTo>
                <a:lnTo>
                  <a:pt x="0" y="4371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00316" y="4115308"/>
            <a:ext cx="838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"TheServlet"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6850" y="2194739"/>
            <a:ext cx="8651875" cy="2818130"/>
            <a:chOff x="1606850" y="2194739"/>
            <a:chExt cx="8651875" cy="2818130"/>
          </a:xfrm>
        </p:grpSpPr>
        <p:sp>
          <p:nvSpPr>
            <p:cNvPr id="6" name="object 6"/>
            <p:cNvSpPr/>
            <p:nvPr/>
          </p:nvSpPr>
          <p:spPr>
            <a:xfrm>
              <a:off x="7071747" y="3420690"/>
              <a:ext cx="1840864" cy="421005"/>
            </a:xfrm>
            <a:custGeom>
              <a:avLst/>
              <a:gdLst/>
              <a:ahLst/>
              <a:cxnLst/>
              <a:rect l="l" t="t" r="r" b="b"/>
              <a:pathLst>
                <a:path w="1840865" h="421004">
                  <a:moveTo>
                    <a:pt x="0" y="0"/>
                  </a:moveTo>
                  <a:lnTo>
                    <a:pt x="1840726" y="0"/>
                  </a:lnTo>
                  <a:lnTo>
                    <a:pt x="1840726" y="420975"/>
                  </a:lnTo>
                  <a:lnTo>
                    <a:pt x="0" y="4209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20730" y="3857640"/>
              <a:ext cx="2237740" cy="76200"/>
            </a:xfrm>
            <a:custGeom>
              <a:avLst/>
              <a:gdLst/>
              <a:ahLst/>
              <a:cxnLst/>
              <a:rect l="l" t="t" r="r" b="b"/>
              <a:pathLst>
                <a:path w="2237740" h="76200">
                  <a:moveTo>
                    <a:pt x="2161537" y="0"/>
                  </a:moveTo>
                  <a:lnTo>
                    <a:pt x="2161537" y="76199"/>
                  </a:lnTo>
                  <a:lnTo>
                    <a:pt x="2212337" y="50799"/>
                  </a:lnTo>
                  <a:lnTo>
                    <a:pt x="2174236" y="50799"/>
                  </a:lnTo>
                  <a:lnTo>
                    <a:pt x="2174236" y="25399"/>
                  </a:lnTo>
                  <a:lnTo>
                    <a:pt x="2212337" y="25399"/>
                  </a:lnTo>
                  <a:lnTo>
                    <a:pt x="2161537" y="0"/>
                  </a:lnTo>
                  <a:close/>
                </a:path>
                <a:path w="2237740" h="76200">
                  <a:moveTo>
                    <a:pt x="2161537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2161537" y="50799"/>
                  </a:lnTo>
                  <a:lnTo>
                    <a:pt x="2161537" y="25399"/>
                  </a:lnTo>
                  <a:close/>
                </a:path>
                <a:path w="2237740" h="76200">
                  <a:moveTo>
                    <a:pt x="2212337" y="25399"/>
                  </a:moveTo>
                  <a:lnTo>
                    <a:pt x="2174236" y="25399"/>
                  </a:lnTo>
                  <a:lnTo>
                    <a:pt x="2174236" y="50799"/>
                  </a:lnTo>
                  <a:lnTo>
                    <a:pt x="2212337" y="50799"/>
                  </a:lnTo>
                  <a:lnTo>
                    <a:pt x="2237737" y="38099"/>
                  </a:lnTo>
                  <a:lnTo>
                    <a:pt x="2212337" y="2539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7250" y="4456609"/>
              <a:ext cx="2237740" cy="76200"/>
            </a:xfrm>
            <a:custGeom>
              <a:avLst/>
              <a:gdLst/>
              <a:ahLst/>
              <a:cxnLst/>
              <a:rect l="l" t="t" r="r" b="b"/>
              <a:pathLst>
                <a:path w="22377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23774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2237736" y="50801"/>
                  </a:lnTo>
                  <a:lnTo>
                    <a:pt x="2237736" y="25401"/>
                  </a:lnTo>
                  <a:lnTo>
                    <a:pt x="76200" y="25400"/>
                  </a:lnTo>
                  <a:close/>
                </a:path>
                <a:path w="2237740" h="76200">
                  <a:moveTo>
                    <a:pt x="63500" y="25400"/>
                  </a:move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0" y="25400"/>
                  </a:lnTo>
                  <a:close/>
                </a:path>
                <a:path w="223774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6850" y="2194739"/>
              <a:ext cx="2251710" cy="76200"/>
            </a:xfrm>
            <a:custGeom>
              <a:avLst/>
              <a:gdLst/>
              <a:ahLst/>
              <a:cxnLst/>
              <a:rect l="l" t="t" r="r" b="b"/>
              <a:pathLst>
                <a:path w="2251710" h="76200">
                  <a:moveTo>
                    <a:pt x="2175015" y="50799"/>
                  </a:moveTo>
                  <a:lnTo>
                    <a:pt x="2175015" y="76200"/>
                  </a:lnTo>
                  <a:lnTo>
                    <a:pt x="2225815" y="50800"/>
                  </a:lnTo>
                  <a:lnTo>
                    <a:pt x="2175015" y="50799"/>
                  </a:lnTo>
                  <a:close/>
                </a:path>
                <a:path w="2251710" h="76200">
                  <a:moveTo>
                    <a:pt x="2175015" y="25399"/>
                  </a:moveTo>
                  <a:lnTo>
                    <a:pt x="2175015" y="50799"/>
                  </a:lnTo>
                  <a:lnTo>
                    <a:pt x="2187715" y="50800"/>
                  </a:lnTo>
                  <a:lnTo>
                    <a:pt x="2187715" y="25400"/>
                  </a:lnTo>
                  <a:lnTo>
                    <a:pt x="2175015" y="25399"/>
                  </a:lnTo>
                  <a:close/>
                </a:path>
                <a:path w="2251710" h="76200">
                  <a:moveTo>
                    <a:pt x="2175015" y="0"/>
                  </a:moveTo>
                  <a:lnTo>
                    <a:pt x="2175015" y="25399"/>
                  </a:lnTo>
                  <a:lnTo>
                    <a:pt x="2187715" y="25400"/>
                  </a:lnTo>
                  <a:lnTo>
                    <a:pt x="2187715" y="50800"/>
                  </a:lnTo>
                  <a:lnTo>
                    <a:pt x="2225818" y="50798"/>
                  </a:lnTo>
                  <a:lnTo>
                    <a:pt x="2251215" y="38100"/>
                  </a:lnTo>
                  <a:lnTo>
                    <a:pt x="2175015" y="0"/>
                  </a:lnTo>
                  <a:close/>
                </a:path>
                <a:path w="2251710" h="76200">
                  <a:moveTo>
                    <a:pt x="0" y="25398"/>
                  </a:moveTo>
                  <a:lnTo>
                    <a:pt x="0" y="50798"/>
                  </a:lnTo>
                  <a:lnTo>
                    <a:pt x="2175015" y="50799"/>
                  </a:lnTo>
                  <a:lnTo>
                    <a:pt x="217501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0090" y="2341275"/>
              <a:ext cx="1783714" cy="384810"/>
            </a:xfrm>
            <a:custGeom>
              <a:avLst/>
              <a:gdLst/>
              <a:ahLst/>
              <a:cxnLst/>
              <a:rect l="l" t="t" r="r" b="b"/>
              <a:pathLst>
                <a:path w="1783714" h="384810">
                  <a:moveTo>
                    <a:pt x="0" y="0"/>
                  </a:moveTo>
                  <a:lnTo>
                    <a:pt x="1783482" y="0"/>
                  </a:lnTo>
                  <a:lnTo>
                    <a:pt x="1783482" y="384369"/>
                  </a:lnTo>
                  <a:lnTo>
                    <a:pt x="0" y="38436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84489" y="2776162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1879403" y="50799"/>
                  </a:moveTo>
                  <a:lnTo>
                    <a:pt x="1879403" y="76200"/>
                  </a:lnTo>
                  <a:lnTo>
                    <a:pt x="1930203" y="50800"/>
                  </a:lnTo>
                  <a:lnTo>
                    <a:pt x="1879403" y="50799"/>
                  </a:lnTo>
                  <a:close/>
                </a:path>
                <a:path w="1955800" h="76200">
                  <a:moveTo>
                    <a:pt x="1879403" y="25399"/>
                  </a:moveTo>
                  <a:lnTo>
                    <a:pt x="1879403" y="50799"/>
                  </a:lnTo>
                  <a:lnTo>
                    <a:pt x="1892101" y="50800"/>
                  </a:lnTo>
                  <a:lnTo>
                    <a:pt x="1892101" y="25400"/>
                  </a:lnTo>
                  <a:lnTo>
                    <a:pt x="1879403" y="25399"/>
                  </a:lnTo>
                  <a:close/>
                </a:path>
                <a:path w="1955800" h="76200">
                  <a:moveTo>
                    <a:pt x="1879403" y="0"/>
                  </a:moveTo>
                  <a:lnTo>
                    <a:pt x="1879403" y="25399"/>
                  </a:lnTo>
                  <a:lnTo>
                    <a:pt x="1892101" y="25400"/>
                  </a:lnTo>
                  <a:lnTo>
                    <a:pt x="1892101" y="50800"/>
                  </a:lnTo>
                  <a:lnTo>
                    <a:pt x="1930205" y="50798"/>
                  </a:lnTo>
                  <a:lnTo>
                    <a:pt x="1955603" y="38100"/>
                  </a:lnTo>
                  <a:lnTo>
                    <a:pt x="1879403" y="0"/>
                  </a:lnTo>
                  <a:close/>
                </a:path>
                <a:path w="1955800" h="76200">
                  <a:moveTo>
                    <a:pt x="0" y="25398"/>
                  </a:moveTo>
                  <a:lnTo>
                    <a:pt x="0" y="50798"/>
                  </a:lnTo>
                  <a:lnTo>
                    <a:pt x="1879403" y="50799"/>
                  </a:lnTo>
                  <a:lnTo>
                    <a:pt x="1879403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85081" y="2849022"/>
              <a:ext cx="1730375" cy="390525"/>
            </a:xfrm>
            <a:custGeom>
              <a:avLst/>
              <a:gdLst/>
              <a:ahLst/>
              <a:cxnLst/>
              <a:rect l="l" t="t" r="r" b="b"/>
              <a:pathLst>
                <a:path w="1730375" h="390525">
                  <a:moveTo>
                    <a:pt x="0" y="0"/>
                  </a:moveTo>
                  <a:lnTo>
                    <a:pt x="1730327" y="0"/>
                  </a:lnTo>
                  <a:lnTo>
                    <a:pt x="1730327" y="390090"/>
                  </a:lnTo>
                  <a:lnTo>
                    <a:pt x="0" y="39009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32659" y="3268804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1879401" y="50799"/>
                  </a:moveTo>
                  <a:lnTo>
                    <a:pt x="1879401" y="76200"/>
                  </a:lnTo>
                  <a:lnTo>
                    <a:pt x="1930201" y="50800"/>
                  </a:lnTo>
                  <a:lnTo>
                    <a:pt x="1879401" y="50799"/>
                  </a:lnTo>
                  <a:close/>
                </a:path>
                <a:path w="1955800" h="76200">
                  <a:moveTo>
                    <a:pt x="1879401" y="25399"/>
                  </a:moveTo>
                  <a:lnTo>
                    <a:pt x="1879401" y="50799"/>
                  </a:lnTo>
                  <a:lnTo>
                    <a:pt x="1892101" y="50800"/>
                  </a:lnTo>
                  <a:lnTo>
                    <a:pt x="1892101" y="25400"/>
                  </a:lnTo>
                  <a:lnTo>
                    <a:pt x="1879401" y="25399"/>
                  </a:lnTo>
                  <a:close/>
                </a:path>
                <a:path w="1955800" h="76200">
                  <a:moveTo>
                    <a:pt x="1879401" y="0"/>
                  </a:moveTo>
                  <a:lnTo>
                    <a:pt x="1879401" y="25399"/>
                  </a:lnTo>
                  <a:lnTo>
                    <a:pt x="1892101" y="25400"/>
                  </a:lnTo>
                  <a:lnTo>
                    <a:pt x="1892101" y="50800"/>
                  </a:lnTo>
                  <a:lnTo>
                    <a:pt x="1930204" y="50798"/>
                  </a:lnTo>
                  <a:lnTo>
                    <a:pt x="1955601" y="38100"/>
                  </a:lnTo>
                  <a:lnTo>
                    <a:pt x="1879401" y="0"/>
                  </a:lnTo>
                  <a:close/>
                </a:path>
                <a:path w="1955800" h="76200">
                  <a:moveTo>
                    <a:pt x="0" y="25398"/>
                  </a:moveTo>
                  <a:lnTo>
                    <a:pt x="0" y="50798"/>
                  </a:lnTo>
                  <a:lnTo>
                    <a:pt x="1879401" y="50799"/>
                  </a:lnTo>
                  <a:lnTo>
                    <a:pt x="1879401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32445" y="4601442"/>
              <a:ext cx="1840864" cy="398780"/>
            </a:xfrm>
            <a:custGeom>
              <a:avLst/>
              <a:gdLst/>
              <a:ahLst/>
              <a:cxnLst/>
              <a:rect l="l" t="t" r="r" b="b"/>
              <a:pathLst>
                <a:path w="1840865" h="398779">
                  <a:moveTo>
                    <a:pt x="0" y="0"/>
                  </a:moveTo>
                  <a:lnTo>
                    <a:pt x="1840726" y="0"/>
                  </a:lnTo>
                  <a:lnTo>
                    <a:pt x="1840726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82076" y="4724400"/>
            <a:ext cx="61594" cy="163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3488" y="2965704"/>
            <a:ext cx="129539" cy="25190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2731" y="2456688"/>
            <a:ext cx="146050" cy="36137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sz="1000" spc="20" dirty="0">
                <a:latin typeface="Verdana" panose="020B0604030504040204"/>
                <a:cs typeface="Verdana" panose="020B0604030504040204"/>
              </a:rPr>
              <a:t>"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81158" y="5016088"/>
            <a:ext cx="2931795" cy="596265"/>
            <a:chOff x="4981158" y="5016088"/>
            <a:chExt cx="2931795" cy="596265"/>
          </a:xfrm>
        </p:grpSpPr>
        <p:sp>
          <p:nvSpPr>
            <p:cNvPr id="19" name="object 19"/>
            <p:cNvSpPr/>
            <p:nvPr/>
          </p:nvSpPr>
          <p:spPr>
            <a:xfrm>
              <a:off x="5956766" y="5016088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1955601" y="50801"/>
                  </a:lnTo>
                  <a:lnTo>
                    <a:pt x="1955601" y="25401"/>
                  </a:lnTo>
                  <a:lnTo>
                    <a:pt x="76200" y="25400"/>
                  </a:lnTo>
                  <a:close/>
                </a:path>
                <a:path w="1955800" h="76200">
                  <a:moveTo>
                    <a:pt x="63500" y="25400"/>
                  </a:move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0" y="2540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93858" y="5200863"/>
              <a:ext cx="1955800" cy="398780"/>
            </a:xfrm>
            <a:custGeom>
              <a:avLst/>
              <a:gdLst/>
              <a:ahLst/>
              <a:cxnLst/>
              <a:rect l="l" t="t" r="r" b="b"/>
              <a:pathLst>
                <a:path w="1955800" h="398779">
                  <a:moveTo>
                    <a:pt x="0" y="0"/>
                  </a:moveTo>
                  <a:lnTo>
                    <a:pt x="1955602" y="0"/>
                  </a:lnTo>
                  <a:lnTo>
                    <a:pt x="1955602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997389" y="5629233"/>
            <a:ext cx="2869565" cy="566420"/>
            <a:chOff x="2997389" y="5629233"/>
            <a:chExt cx="2869565" cy="566420"/>
          </a:xfrm>
        </p:grpSpPr>
        <p:sp>
          <p:nvSpPr>
            <p:cNvPr id="22" name="object 22"/>
            <p:cNvSpPr/>
            <p:nvPr/>
          </p:nvSpPr>
          <p:spPr>
            <a:xfrm>
              <a:off x="3910821" y="5629233"/>
              <a:ext cx="1955800" cy="76200"/>
            </a:xfrm>
            <a:custGeom>
              <a:avLst/>
              <a:gdLst/>
              <a:ahLst/>
              <a:cxnLst/>
              <a:rect l="l" t="t" r="r" b="b"/>
              <a:pathLst>
                <a:path w="1955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1" y="50800"/>
                  </a:lnTo>
                  <a:lnTo>
                    <a:pt x="6350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1955601" y="50801"/>
                  </a:lnTo>
                  <a:lnTo>
                    <a:pt x="1955601" y="25401"/>
                  </a:lnTo>
                  <a:lnTo>
                    <a:pt x="76200" y="25400"/>
                  </a:lnTo>
                  <a:close/>
                </a:path>
                <a:path w="1955800" h="76200">
                  <a:moveTo>
                    <a:pt x="63501" y="25400"/>
                  </a:moveTo>
                  <a:lnTo>
                    <a:pt x="63501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63501" y="25400"/>
                  </a:lnTo>
                  <a:close/>
                </a:path>
                <a:path w="1955800" h="76200">
                  <a:moveTo>
                    <a:pt x="76200" y="25400"/>
                  </a:moveTo>
                  <a:lnTo>
                    <a:pt x="63501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0089" y="5783737"/>
              <a:ext cx="1823085" cy="398780"/>
            </a:xfrm>
            <a:custGeom>
              <a:avLst/>
              <a:gdLst/>
              <a:ahLst/>
              <a:cxnLst/>
              <a:rect l="l" t="t" r="r" b="b"/>
              <a:pathLst>
                <a:path w="1823085" h="398779">
                  <a:moveTo>
                    <a:pt x="0" y="0"/>
                  </a:moveTo>
                  <a:lnTo>
                    <a:pt x="1822782" y="0"/>
                  </a:lnTo>
                  <a:lnTo>
                    <a:pt x="1822782" y="398702"/>
                  </a:lnTo>
                  <a:lnTo>
                    <a:pt x="0" y="3987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606850" y="2097882"/>
            <a:ext cx="8651875" cy="4211320"/>
            <a:chOff x="1606850" y="2097882"/>
            <a:chExt cx="8651875" cy="4211320"/>
          </a:xfrm>
        </p:grpSpPr>
        <p:sp>
          <p:nvSpPr>
            <p:cNvPr id="25" name="object 25"/>
            <p:cNvSpPr/>
            <p:nvPr/>
          </p:nvSpPr>
          <p:spPr>
            <a:xfrm>
              <a:off x="2419083" y="2097887"/>
              <a:ext cx="7839709" cy="3524885"/>
            </a:xfrm>
            <a:custGeom>
              <a:avLst/>
              <a:gdLst/>
              <a:ahLst/>
              <a:cxnLst/>
              <a:rect l="l" t="t" r="r" b="b"/>
              <a:pathLst>
                <a:path w="7839709" h="3524885">
                  <a:moveTo>
                    <a:pt x="1438973" y="150914"/>
                  </a:moveTo>
                  <a:lnTo>
                    <a:pt x="588632" y="150914"/>
                  </a:lnTo>
                  <a:lnTo>
                    <a:pt x="588632" y="0"/>
                  </a:lnTo>
                  <a:lnTo>
                    <a:pt x="0" y="0"/>
                  </a:lnTo>
                  <a:lnTo>
                    <a:pt x="0" y="246214"/>
                  </a:lnTo>
                  <a:lnTo>
                    <a:pt x="539076" y="246214"/>
                  </a:lnTo>
                  <a:lnTo>
                    <a:pt x="539076" y="650633"/>
                  </a:lnTo>
                  <a:lnTo>
                    <a:pt x="1438973" y="650633"/>
                  </a:lnTo>
                  <a:lnTo>
                    <a:pt x="1438973" y="150914"/>
                  </a:lnTo>
                  <a:close/>
                </a:path>
                <a:path w="7839709" h="3524885">
                  <a:moveTo>
                    <a:pt x="3459899" y="739254"/>
                  </a:moveTo>
                  <a:lnTo>
                    <a:pt x="2559989" y="739254"/>
                  </a:lnTo>
                  <a:lnTo>
                    <a:pt x="2559989" y="1175410"/>
                  </a:lnTo>
                  <a:lnTo>
                    <a:pt x="3459899" y="1175410"/>
                  </a:lnTo>
                  <a:lnTo>
                    <a:pt x="3459899" y="739254"/>
                  </a:lnTo>
                  <a:close/>
                </a:path>
                <a:path w="7839709" h="3524885">
                  <a:moveTo>
                    <a:pt x="4577423" y="3080105"/>
                  </a:moveTo>
                  <a:lnTo>
                    <a:pt x="3566325" y="3080105"/>
                  </a:lnTo>
                  <a:lnTo>
                    <a:pt x="3566325" y="3524554"/>
                  </a:lnTo>
                  <a:lnTo>
                    <a:pt x="4577423" y="3524554"/>
                  </a:lnTo>
                  <a:lnTo>
                    <a:pt x="4577423" y="3080105"/>
                  </a:lnTo>
                  <a:close/>
                </a:path>
                <a:path w="7839709" h="3524885">
                  <a:moveTo>
                    <a:pt x="5482653" y="1228966"/>
                  </a:moveTo>
                  <a:lnTo>
                    <a:pt x="4582744" y="1228966"/>
                  </a:lnTo>
                  <a:lnTo>
                    <a:pt x="4582744" y="1797824"/>
                  </a:lnTo>
                  <a:lnTo>
                    <a:pt x="5482653" y="1797824"/>
                  </a:lnTo>
                  <a:lnTo>
                    <a:pt x="5482653" y="1228966"/>
                  </a:lnTo>
                  <a:close/>
                </a:path>
                <a:path w="7839709" h="3524885">
                  <a:moveTo>
                    <a:pt x="6488062" y="2483459"/>
                  </a:moveTo>
                  <a:lnTo>
                    <a:pt x="5588165" y="2483459"/>
                  </a:lnTo>
                  <a:lnTo>
                    <a:pt x="5588165" y="3052305"/>
                  </a:lnTo>
                  <a:lnTo>
                    <a:pt x="6488062" y="3052305"/>
                  </a:lnTo>
                  <a:lnTo>
                    <a:pt x="6488062" y="2483459"/>
                  </a:lnTo>
                  <a:close/>
                </a:path>
                <a:path w="7839709" h="3524885">
                  <a:moveTo>
                    <a:pt x="7839380" y="1859775"/>
                  </a:moveTo>
                  <a:lnTo>
                    <a:pt x="6457455" y="1859775"/>
                  </a:lnTo>
                  <a:lnTo>
                    <a:pt x="6457455" y="2361666"/>
                  </a:lnTo>
                  <a:lnTo>
                    <a:pt x="7839380" y="2361666"/>
                  </a:lnTo>
                  <a:lnTo>
                    <a:pt x="7839380" y="1859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06850" y="6232944"/>
              <a:ext cx="2251710" cy="76200"/>
            </a:xfrm>
            <a:custGeom>
              <a:avLst/>
              <a:gdLst/>
              <a:ahLst/>
              <a:cxnLst/>
              <a:rect l="l" t="t" r="r" b="b"/>
              <a:pathLst>
                <a:path w="2251710" h="76200">
                  <a:moveTo>
                    <a:pt x="76199" y="0"/>
                  </a:moveTo>
                  <a:lnTo>
                    <a:pt x="0" y="38100"/>
                  </a:lnTo>
                  <a:lnTo>
                    <a:pt x="76199" y="76200"/>
                  </a:lnTo>
                  <a:lnTo>
                    <a:pt x="76199" y="50800"/>
                  </a:lnTo>
                  <a:lnTo>
                    <a:pt x="63499" y="50800"/>
                  </a:lnTo>
                  <a:lnTo>
                    <a:pt x="63499" y="25400"/>
                  </a:lnTo>
                  <a:lnTo>
                    <a:pt x="76199" y="25400"/>
                  </a:lnTo>
                  <a:lnTo>
                    <a:pt x="76199" y="0"/>
                  </a:lnTo>
                  <a:close/>
                </a:path>
                <a:path w="2251710" h="76200">
                  <a:moveTo>
                    <a:pt x="76199" y="25400"/>
                  </a:moveTo>
                  <a:lnTo>
                    <a:pt x="76199" y="50800"/>
                  </a:lnTo>
                  <a:lnTo>
                    <a:pt x="2251215" y="50800"/>
                  </a:lnTo>
                  <a:lnTo>
                    <a:pt x="2251215" y="25400"/>
                  </a:lnTo>
                  <a:lnTo>
                    <a:pt x="76199" y="25400"/>
                  </a:lnTo>
                  <a:close/>
                </a:path>
                <a:path w="2251710" h="76200">
                  <a:moveTo>
                    <a:pt x="63499" y="25400"/>
                  </a:moveTo>
                  <a:lnTo>
                    <a:pt x="63499" y="50800"/>
                  </a:lnTo>
                  <a:lnTo>
                    <a:pt x="76199" y="50800"/>
                  </a:lnTo>
                  <a:lnTo>
                    <a:pt x="76199" y="25400"/>
                  </a:lnTo>
                  <a:lnTo>
                    <a:pt x="63499" y="25400"/>
                  </a:lnTo>
                  <a:close/>
                </a:path>
                <a:path w="2251710" h="76200">
                  <a:moveTo>
                    <a:pt x="76199" y="25400"/>
                  </a:moveTo>
                  <a:lnTo>
                    <a:pt x="63499" y="25400"/>
                  </a:lnTo>
                  <a:lnTo>
                    <a:pt x="76199" y="254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67848" y="5760864"/>
              <a:ext cx="1011555" cy="444500"/>
            </a:xfrm>
            <a:custGeom>
              <a:avLst/>
              <a:gdLst/>
              <a:ahLst/>
              <a:cxnLst/>
              <a:rect l="l" t="t" r="r" b="b"/>
              <a:pathLst>
                <a:path w="1011554" h="444500">
                  <a:moveTo>
                    <a:pt x="1011105" y="0"/>
                  </a:moveTo>
                  <a:lnTo>
                    <a:pt x="0" y="0"/>
                  </a:lnTo>
                  <a:lnTo>
                    <a:pt x="0" y="444448"/>
                  </a:lnTo>
                  <a:lnTo>
                    <a:pt x="1011105" y="444448"/>
                  </a:lnTo>
                  <a:lnTo>
                    <a:pt x="1011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497833" y="2131059"/>
            <a:ext cx="532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1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94923" y="2693746"/>
            <a:ext cx="4573905" cy="1909445"/>
          </a:xfrm>
          <a:custGeom>
            <a:avLst/>
            <a:gdLst/>
            <a:ahLst/>
            <a:cxnLst/>
            <a:rect l="l" t="t" r="r" b="b"/>
            <a:pathLst>
              <a:path w="4573905" h="1909445">
                <a:moveTo>
                  <a:pt x="588619" y="0"/>
                </a:moveTo>
                <a:lnTo>
                  <a:pt x="0" y="0"/>
                </a:lnTo>
                <a:lnTo>
                  <a:pt x="0" y="246214"/>
                </a:lnTo>
                <a:lnTo>
                  <a:pt x="588619" y="246214"/>
                </a:lnTo>
                <a:lnTo>
                  <a:pt x="588619" y="0"/>
                </a:lnTo>
                <a:close/>
              </a:path>
              <a:path w="4573905" h="1909445">
                <a:moveTo>
                  <a:pt x="2742984" y="496874"/>
                </a:moveTo>
                <a:lnTo>
                  <a:pt x="2154364" y="496874"/>
                </a:lnTo>
                <a:lnTo>
                  <a:pt x="2154364" y="743089"/>
                </a:lnTo>
                <a:lnTo>
                  <a:pt x="2742984" y="743089"/>
                </a:lnTo>
                <a:lnTo>
                  <a:pt x="2742984" y="496874"/>
                </a:lnTo>
                <a:close/>
              </a:path>
              <a:path w="4573905" h="1909445">
                <a:moveTo>
                  <a:pt x="4573829" y="1662811"/>
                </a:moveTo>
                <a:lnTo>
                  <a:pt x="3985209" y="1662811"/>
                </a:lnTo>
                <a:lnTo>
                  <a:pt x="3985209" y="1909025"/>
                </a:lnTo>
                <a:lnTo>
                  <a:pt x="4573829" y="1909025"/>
                </a:lnTo>
                <a:lnTo>
                  <a:pt x="4573829" y="1662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958879" y="4389628"/>
            <a:ext cx="532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1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9207" y="4954193"/>
            <a:ext cx="2658745" cy="818515"/>
          </a:xfrm>
          <a:custGeom>
            <a:avLst/>
            <a:gdLst/>
            <a:ahLst/>
            <a:cxnLst/>
            <a:rect l="l" t="t" r="r" b="b"/>
            <a:pathLst>
              <a:path w="2658745" h="818514">
                <a:moveTo>
                  <a:pt x="588632" y="571893"/>
                </a:moveTo>
                <a:lnTo>
                  <a:pt x="0" y="571893"/>
                </a:lnTo>
                <a:lnTo>
                  <a:pt x="0" y="818108"/>
                </a:lnTo>
                <a:lnTo>
                  <a:pt x="588632" y="818108"/>
                </a:lnTo>
                <a:lnTo>
                  <a:pt x="588632" y="571893"/>
                </a:lnTo>
                <a:close/>
              </a:path>
              <a:path w="2658745" h="818514">
                <a:moveTo>
                  <a:pt x="2658262" y="0"/>
                </a:moveTo>
                <a:lnTo>
                  <a:pt x="2069642" y="0"/>
                </a:lnTo>
                <a:lnTo>
                  <a:pt x="2069642" y="246227"/>
                </a:lnTo>
                <a:lnTo>
                  <a:pt x="2658262" y="246227"/>
                </a:lnTo>
                <a:lnTo>
                  <a:pt x="2658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80269" y="4712716"/>
            <a:ext cx="471487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3-A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3099435">
              <a:lnSpc>
                <a:spcPct val="100000"/>
              </a:lnSpc>
              <a:spcBef>
                <a:spcPts val="960"/>
              </a:spcBef>
            </a:pPr>
            <a:r>
              <a:rPr sz="1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doFilter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R="46990" algn="ctr">
              <a:lnSpc>
                <a:spcPct val="100000"/>
              </a:lnSpc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2-A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029970">
              <a:lnSpc>
                <a:spcPct val="100000"/>
              </a:lnSpc>
              <a:spcBef>
                <a:spcPts val="770"/>
              </a:spcBef>
            </a:pPr>
            <a:r>
              <a:rPr sz="1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doFilter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15" dirty="0">
                <a:latin typeface="Verdana" panose="020B0604030504040204"/>
                <a:cs typeface="Verdana" panose="020B0604030504040204"/>
              </a:rPr>
              <a:t>"Filter</a:t>
            </a:r>
            <a:r>
              <a:rPr sz="1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65" dirty="0">
                <a:latin typeface="Verdana" panose="020B0604030504040204"/>
                <a:cs typeface="Verdana" panose="020B0604030504040204"/>
              </a:rPr>
              <a:t>1-A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518" y="1100223"/>
            <a:ext cx="1730375" cy="858519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01340" y="2135614"/>
            <a:ext cx="8862695" cy="4392930"/>
            <a:chOff x="1501340" y="2135614"/>
            <a:chExt cx="8862695" cy="4392930"/>
          </a:xfrm>
        </p:grpSpPr>
        <p:sp>
          <p:nvSpPr>
            <p:cNvPr id="35" name="object 35"/>
            <p:cNvSpPr/>
            <p:nvPr/>
          </p:nvSpPr>
          <p:spPr>
            <a:xfrm>
              <a:off x="1501330" y="2135619"/>
              <a:ext cx="8862695" cy="4392930"/>
            </a:xfrm>
            <a:custGeom>
              <a:avLst/>
              <a:gdLst/>
              <a:ahLst/>
              <a:cxnLst/>
              <a:rect l="l" t="t" r="r" b="b"/>
              <a:pathLst>
                <a:path w="8862695" h="4392930">
                  <a:moveTo>
                    <a:pt x="105511" y="0"/>
                  </a:moveTo>
                  <a:lnTo>
                    <a:pt x="0" y="0"/>
                  </a:lnTo>
                  <a:lnTo>
                    <a:pt x="0" y="4389120"/>
                  </a:lnTo>
                  <a:lnTo>
                    <a:pt x="105511" y="4389120"/>
                  </a:lnTo>
                  <a:lnTo>
                    <a:pt x="105511" y="0"/>
                  </a:lnTo>
                  <a:close/>
                </a:path>
                <a:path w="8862695" h="4392930">
                  <a:moveTo>
                    <a:pt x="2462238" y="0"/>
                  </a:moveTo>
                  <a:lnTo>
                    <a:pt x="2356726" y="0"/>
                  </a:lnTo>
                  <a:lnTo>
                    <a:pt x="2356726" y="4389120"/>
                  </a:lnTo>
                  <a:lnTo>
                    <a:pt x="2462238" y="4389120"/>
                  </a:lnTo>
                  <a:lnTo>
                    <a:pt x="2462238" y="0"/>
                  </a:lnTo>
                  <a:close/>
                </a:path>
                <a:path w="8862695" h="4392930">
                  <a:moveTo>
                    <a:pt x="4484078" y="3517"/>
                  </a:moveTo>
                  <a:lnTo>
                    <a:pt x="4378566" y="3517"/>
                  </a:lnTo>
                  <a:lnTo>
                    <a:pt x="4378566" y="4392638"/>
                  </a:lnTo>
                  <a:lnTo>
                    <a:pt x="4484078" y="4392638"/>
                  </a:lnTo>
                  <a:lnTo>
                    <a:pt x="4484078" y="3517"/>
                  </a:lnTo>
                  <a:close/>
                </a:path>
                <a:path w="8862695" h="4392930">
                  <a:moveTo>
                    <a:pt x="6505918" y="0"/>
                  </a:moveTo>
                  <a:lnTo>
                    <a:pt x="6400406" y="0"/>
                  </a:lnTo>
                  <a:lnTo>
                    <a:pt x="6400406" y="4389120"/>
                  </a:lnTo>
                  <a:lnTo>
                    <a:pt x="6505918" y="4389120"/>
                  </a:lnTo>
                  <a:lnTo>
                    <a:pt x="6505918" y="0"/>
                  </a:lnTo>
                  <a:close/>
                </a:path>
                <a:path w="8862695" h="4392930">
                  <a:moveTo>
                    <a:pt x="8862644" y="0"/>
                  </a:moveTo>
                  <a:lnTo>
                    <a:pt x="8757133" y="0"/>
                  </a:lnTo>
                  <a:lnTo>
                    <a:pt x="8757133" y="4389120"/>
                  </a:lnTo>
                  <a:lnTo>
                    <a:pt x="8862644" y="4389120"/>
                  </a:lnTo>
                  <a:lnTo>
                    <a:pt x="886264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274897" y="3747916"/>
              <a:ext cx="507365" cy="246379"/>
            </a:xfrm>
            <a:custGeom>
              <a:avLst/>
              <a:gdLst/>
              <a:ahLst/>
              <a:cxnLst/>
              <a:rect l="l" t="t" r="r" b="b"/>
              <a:pathLst>
                <a:path w="507365" h="246379">
                  <a:moveTo>
                    <a:pt x="506869" y="0"/>
                  </a:moveTo>
                  <a:lnTo>
                    <a:pt x="0" y="0"/>
                  </a:lnTo>
                  <a:lnTo>
                    <a:pt x="0" y="246221"/>
                  </a:lnTo>
                  <a:lnTo>
                    <a:pt x="506869" y="246221"/>
                  </a:lnTo>
                  <a:lnTo>
                    <a:pt x="506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</a:t>
            </a:r>
            <a:r>
              <a:rPr spc="10" dirty="0"/>
              <a:t>il</a:t>
            </a:r>
            <a:r>
              <a:rPr spc="1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spc="-55" dirty="0"/>
              <a:t> </a:t>
            </a:r>
            <a:r>
              <a:rPr spc="-240" dirty="0"/>
              <a:t>1</a:t>
            </a:r>
            <a:r>
              <a:rPr spc="-50" dirty="0"/>
              <a:t>-</a:t>
            </a:r>
            <a:r>
              <a:rPr spc="30" dirty="0"/>
              <a:t>B"</a:t>
            </a:r>
            <a:endParaRPr spc="30" dirty="0"/>
          </a:p>
          <a:p>
            <a:pPr marL="1019810">
              <a:lnSpc>
                <a:spcPct val="100000"/>
              </a:lnSpc>
              <a:spcBef>
                <a:spcPts val="1005"/>
              </a:spcBef>
            </a:pPr>
            <a:r>
              <a:rPr spc="25" dirty="0">
                <a:solidFill>
                  <a:srgbClr val="404040"/>
                </a:solidFill>
              </a:rPr>
              <a:t>doFilter</a:t>
            </a:r>
            <a:endParaRPr spc="25" dirty="0">
              <a:solidFill>
                <a:srgbClr val="404040"/>
              </a:solidFill>
            </a:endParaRPr>
          </a:p>
          <a:p>
            <a:pPr marR="1130300" algn="ctr">
              <a:lnSpc>
                <a:spcPct val="100000"/>
              </a:lnSpc>
              <a:spcBef>
                <a:spcPts val="600"/>
              </a:spcBef>
            </a:pPr>
            <a:r>
              <a:rPr spc="70" dirty="0"/>
              <a:t>F</a:t>
            </a:r>
            <a:r>
              <a:rPr spc="10" dirty="0"/>
              <a:t>il</a:t>
            </a:r>
            <a:r>
              <a:rPr spc="15" dirty="0"/>
              <a:t>t</a:t>
            </a:r>
            <a:r>
              <a:rPr dirty="0"/>
              <a:t>e</a:t>
            </a:r>
            <a:r>
              <a:rPr spc="-15" dirty="0"/>
              <a:t>r</a:t>
            </a:r>
            <a:r>
              <a:rPr spc="-55" dirty="0"/>
              <a:t> </a:t>
            </a:r>
            <a:r>
              <a:rPr spc="-30" dirty="0"/>
              <a:t>2</a:t>
            </a:r>
            <a:r>
              <a:rPr spc="-50" dirty="0"/>
              <a:t>-</a:t>
            </a:r>
            <a:r>
              <a:rPr spc="30" dirty="0"/>
              <a:t>B"</a:t>
            </a:r>
            <a:endParaRPr spc="30" dirty="0"/>
          </a:p>
          <a:p>
            <a:pPr marL="1043940" algn="ctr">
              <a:lnSpc>
                <a:spcPct val="100000"/>
              </a:lnSpc>
              <a:spcBef>
                <a:spcPts val="915"/>
              </a:spcBef>
            </a:pPr>
            <a:r>
              <a:rPr spc="25" dirty="0">
                <a:solidFill>
                  <a:srgbClr val="404040"/>
                </a:solidFill>
              </a:rPr>
              <a:t>doFilter</a:t>
            </a:r>
            <a:endParaRPr spc="25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/>
          </a:p>
          <a:p>
            <a:pPr marR="1039495" algn="r">
              <a:lnSpc>
                <a:spcPct val="100000"/>
              </a:lnSpc>
            </a:pPr>
            <a:r>
              <a:rPr spc="15" dirty="0"/>
              <a:t>"Filter</a:t>
            </a:r>
            <a:r>
              <a:rPr spc="-90" dirty="0"/>
              <a:t> </a:t>
            </a:r>
            <a:r>
              <a:rPr spc="-5" dirty="0"/>
              <a:t>3-B"</a:t>
            </a:r>
            <a:endParaRPr spc="-5" dirty="0"/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pc="25" dirty="0">
                <a:solidFill>
                  <a:srgbClr val="404040"/>
                </a:solidFill>
              </a:rPr>
              <a:t>doGet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63644" y="1100223"/>
            <a:ext cx="1730375" cy="858519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3243" y="1100223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208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5081" y="1103740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352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207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06917" y="1100223"/>
            <a:ext cx="1730375" cy="858519"/>
          </a:xfrm>
          <a:prstGeom prst="rect">
            <a:avLst/>
          </a:prstGeom>
          <a:solidFill>
            <a:srgbClr val="ACACA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208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764" y="2718308"/>
            <a:ext cx="624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202020"/>
                </a:solidFill>
              </a:rPr>
              <a:t>Application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Event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Listeners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5239" y="1025522"/>
            <a:ext cx="3519804" cy="5143500"/>
            <a:chOff x="1815239" y="1025522"/>
            <a:chExt cx="3519804" cy="5143500"/>
          </a:xfrm>
        </p:grpSpPr>
        <p:sp>
          <p:nvSpPr>
            <p:cNvPr id="3" name="object 3"/>
            <p:cNvSpPr/>
            <p:nvPr/>
          </p:nvSpPr>
          <p:spPr>
            <a:xfrm>
              <a:off x="1926780" y="1208313"/>
              <a:ext cx="3298825" cy="4947920"/>
            </a:xfrm>
            <a:custGeom>
              <a:avLst/>
              <a:gdLst/>
              <a:ahLst/>
              <a:cxnLst/>
              <a:rect l="l" t="t" r="r" b="b"/>
              <a:pathLst>
                <a:path w="3298825" h="4947920">
                  <a:moveTo>
                    <a:pt x="0" y="0"/>
                  </a:moveTo>
                  <a:lnTo>
                    <a:pt x="3298371" y="0"/>
                  </a:lnTo>
                  <a:lnTo>
                    <a:pt x="3298371" y="4947557"/>
                  </a:lnTo>
                  <a:lnTo>
                    <a:pt x="0" y="4947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15239" y="1025522"/>
              <a:ext cx="3519804" cy="671830"/>
            </a:xfrm>
            <a:custGeom>
              <a:avLst/>
              <a:gdLst/>
              <a:ahLst/>
              <a:cxnLst/>
              <a:rect l="l" t="t" r="r" b="b"/>
              <a:pathLst>
                <a:path w="3519804" h="671830">
                  <a:moveTo>
                    <a:pt x="3519700" y="0"/>
                  </a:moveTo>
                  <a:lnTo>
                    <a:pt x="0" y="0"/>
                  </a:lnTo>
                  <a:lnTo>
                    <a:pt x="0" y="671730"/>
                  </a:lnTo>
                  <a:lnTo>
                    <a:pt x="3519700" y="671730"/>
                  </a:lnTo>
                  <a:lnTo>
                    <a:pt x="351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262866" y="1043467"/>
            <a:ext cx="3519804" cy="5125720"/>
            <a:chOff x="8262866" y="1043467"/>
            <a:chExt cx="3519804" cy="5125720"/>
          </a:xfrm>
        </p:grpSpPr>
        <p:sp>
          <p:nvSpPr>
            <p:cNvPr id="6" name="object 6"/>
            <p:cNvSpPr/>
            <p:nvPr/>
          </p:nvSpPr>
          <p:spPr>
            <a:xfrm>
              <a:off x="8360050" y="1208313"/>
              <a:ext cx="3298825" cy="4947920"/>
            </a:xfrm>
            <a:custGeom>
              <a:avLst/>
              <a:gdLst/>
              <a:ahLst/>
              <a:cxnLst/>
              <a:rect l="l" t="t" r="r" b="b"/>
              <a:pathLst>
                <a:path w="3298825" h="4947920">
                  <a:moveTo>
                    <a:pt x="0" y="0"/>
                  </a:moveTo>
                  <a:lnTo>
                    <a:pt x="3298371" y="0"/>
                  </a:lnTo>
                  <a:lnTo>
                    <a:pt x="3298371" y="4947557"/>
                  </a:lnTo>
                  <a:lnTo>
                    <a:pt x="0" y="4947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62866" y="1043467"/>
              <a:ext cx="3519804" cy="671830"/>
            </a:xfrm>
            <a:custGeom>
              <a:avLst/>
              <a:gdLst/>
              <a:ahLst/>
              <a:cxnLst/>
              <a:rect l="l" t="t" r="r" b="b"/>
              <a:pathLst>
                <a:path w="3519804" h="671830">
                  <a:moveTo>
                    <a:pt x="3519700" y="0"/>
                  </a:moveTo>
                  <a:lnTo>
                    <a:pt x="0" y="0"/>
                  </a:lnTo>
                  <a:lnTo>
                    <a:pt x="0" y="671730"/>
                  </a:lnTo>
                  <a:lnTo>
                    <a:pt x="3519700" y="671730"/>
                  </a:lnTo>
                  <a:lnTo>
                    <a:pt x="351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54883" y="517651"/>
            <a:ext cx="739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Application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Events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Listeners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0" y="1955589"/>
            <a:ext cx="11485880" cy="1473835"/>
          </a:xfrm>
          <a:custGeom>
            <a:avLst/>
            <a:gdLst/>
            <a:ahLst/>
            <a:cxnLst/>
            <a:rect l="l" t="t" r="r" b="b"/>
            <a:pathLst>
              <a:path w="11485880" h="1473835">
                <a:moveTo>
                  <a:pt x="0" y="1473410"/>
                </a:moveTo>
                <a:lnTo>
                  <a:pt x="11485488" y="1473410"/>
                </a:lnTo>
                <a:lnTo>
                  <a:pt x="11485488" y="0"/>
                </a:lnTo>
                <a:lnTo>
                  <a:pt x="0" y="0"/>
                </a:lnTo>
                <a:lnTo>
                  <a:pt x="0" y="1473410"/>
                </a:lnTo>
                <a:close/>
              </a:path>
            </a:pathLst>
          </a:custGeom>
          <a:solidFill>
            <a:srgbClr val="2A9FBC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4711" y="2305811"/>
            <a:ext cx="1160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698636"/>
            <a:ext cx="11658600" cy="2038985"/>
          </a:xfrm>
          <a:custGeom>
            <a:avLst/>
            <a:gdLst/>
            <a:ahLst/>
            <a:cxnLst/>
            <a:rect l="l" t="t" r="r" b="b"/>
            <a:pathLst>
              <a:path w="11658600" h="2038985">
                <a:moveTo>
                  <a:pt x="11658422" y="0"/>
                </a:moveTo>
                <a:lnTo>
                  <a:pt x="0" y="0"/>
                </a:lnTo>
                <a:lnTo>
                  <a:pt x="0" y="2038381"/>
                </a:lnTo>
                <a:lnTo>
                  <a:pt x="11658422" y="2038381"/>
                </a:lnTo>
                <a:lnTo>
                  <a:pt x="11658422" y="0"/>
                </a:lnTo>
                <a:close/>
              </a:path>
            </a:pathLst>
          </a:custGeom>
          <a:solidFill>
            <a:srgbClr val="F05A28">
              <a:alpha val="215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5255" y="4000500"/>
            <a:ext cx="999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15237" y="1534886"/>
            <a:ext cx="9967595" cy="4856480"/>
            <a:chOff x="1815237" y="1534886"/>
            <a:chExt cx="9967595" cy="4856480"/>
          </a:xfrm>
        </p:grpSpPr>
        <p:sp>
          <p:nvSpPr>
            <p:cNvPr id="14" name="object 14"/>
            <p:cNvSpPr/>
            <p:nvPr/>
          </p:nvSpPr>
          <p:spPr>
            <a:xfrm>
              <a:off x="1815236" y="1534896"/>
              <a:ext cx="9967595" cy="4856480"/>
            </a:xfrm>
            <a:custGeom>
              <a:avLst/>
              <a:gdLst/>
              <a:ahLst/>
              <a:cxnLst/>
              <a:rect l="l" t="t" r="r" b="b"/>
              <a:pathLst>
                <a:path w="9967595" h="4856480">
                  <a:moveTo>
                    <a:pt x="3519690" y="4271403"/>
                  </a:moveTo>
                  <a:lnTo>
                    <a:pt x="0" y="4271403"/>
                  </a:lnTo>
                  <a:lnTo>
                    <a:pt x="0" y="4856175"/>
                  </a:lnTo>
                  <a:lnTo>
                    <a:pt x="3519690" y="4856175"/>
                  </a:lnTo>
                  <a:lnTo>
                    <a:pt x="3519690" y="4271403"/>
                  </a:lnTo>
                  <a:close/>
                </a:path>
                <a:path w="9967595" h="4856480">
                  <a:moveTo>
                    <a:pt x="9967328" y="4202125"/>
                  </a:moveTo>
                  <a:lnTo>
                    <a:pt x="6447625" y="4202125"/>
                  </a:lnTo>
                  <a:lnTo>
                    <a:pt x="6447625" y="4658601"/>
                  </a:lnTo>
                  <a:lnTo>
                    <a:pt x="9967328" y="4658601"/>
                  </a:lnTo>
                  <a:lnTo>
                    <a:pt x="9967328" y="4202125"/>
                  </a:lnTo>
                  <a:close/>
                </a:path>
                <a:path w="9967595" h="4856480">
                  <a:moveTo>
                    <a:pt x="9967328" y="0"/>
                  </a:moveTo>
                  <a:lnTo>
                    <a:pt x="9670250" y="0"/>
                  </a:lnTo>
                  <a:lnTo>
                    <a:pt x="9670250" y="4114800"/>
                  </a:lnTo>
                  <a:lnTo>
                    <a:pt x="9967328" y="4114800"/>
                  </a:lnTo>
                  <a:lnTo>
                    <a:pt x="996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07088" y="3966230"/>
              <a:ext cx="118872" cy="1222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659" y="2348884"/>
              <a:ext cx="118872" cy="1222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99034" y="3966230"/>
              <a:ext cx="118871" cy="1222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569" y="5057783"/>
              <a:ext cx="118871" cy="1222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833" y="4628658"/>
              <a:ext cx="118872" cy="1222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03622" y="3951941"/>
              <a:ext cx="118872" cy="1222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05979" y="2774363"/>
              <a:ext cx="118871" cy="1222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833" y="2357832"/>
              <a:ext cx="118872" cy="1222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7168" y="2816420"/>
              <a:ext cx="118872" cy="1222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07088" y="2342027"/>
              <a:ext cx="118872" cy="12224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134306" y="1346708"/>
            <a:ext cx="907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6120" algn="l"/>
                <a:tab pos="6411595" algn="l"/>
              </a:tabLst>
            </a:pP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Servlet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Context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	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HTTP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Session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	</a:t>
            </a:r>
            <a:r>
              <a:rPr sz="2700" b="1" spc="-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Servlet</a:t>
            </a:r>
            <a:r>
              <a:rPr sz="2700" b="1" spc="-3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700" b="1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Request</a:t>
            </a:r>
            <a:r>
              <a:rPr sz="2700" b="1" spc="-3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700" b="1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</a:t>
            </a:r>
            <a:endParaRPr sz="2700" baseline="3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7549" y="3865372"/>
            <a:ext cx="250761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ServletRequestAttribute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9525" y="2262123"/>
            <a:ext cx="2366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ServletContextListener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127" y="3865372"/>
            <a:ext cx="247523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ServletContextAttribute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2230" y="3865372"/>
            <a:ext cx="2282190" cy="16256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10795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3495">
              <a:lnSpc>
                <a:spcPct val="100000"/>
              </a:lnSpc>
              <a:spcBef>
                <a:spcPts val="1395"/>
              </a:spcBef>
            </a:pP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HttpSessionIdListener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3495" marR="236220">
              <a:lnSpc>
                <a:spcPct val="104000"/>
              </a:lnSpc>
              <a:spcBef>
                <a:spcPts val="1390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6581" y="2256028"/>
            <a:ext cx="22993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4000"/>
              </a:lnSpc>
              <a:spcBef>
                <a:spcPts val="1365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HttpSessionActivation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7549" y="2256028"/>
            <a:ext cx="23983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ServletRequestListener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904747"/>
            <a:ext cx="429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Servlet</a:t>
            </a:r>
            <a:r>
              <a:rPr spc="-140" dirty="0"/>
              <a:t> </a:t>
            </a:r>
            <a:r>
              <a:rPr spc="25" dirty="0"/>
              <a:t>Filters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30" dirty="0"/>
              <a:t> </a:t>
            </a:r>
            <a:r>
              <a:rPr dirty="0"/>
              <a:t>Listeners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349755"/>
            <a:ext cx="490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163" y="1727708"/>
            <a:ext cx="2219960" cy="8915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9720" indent="-28702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•"/>
              <a:tabLst>
                <a:tab pos="299085" algn="l"/>
                <a:tab pos="29972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078" y="2590292"/>
            <a:ext cx="6061075" cy="31254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interceptors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qualities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Listeners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observers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762000"/>
            <a:ext cx="975741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2057" y="2638897"/>
            <a:ext cx="7945755" cy="3713479"/>
            <a:chOff x="2402057" y="2638897"/>
            <a:chExt cx="7945755" cy="3713479"/>
          </a:xfrm>
        </p:grpSpPr>
        <p:sp>
          <p:nvSpPr>
            <p:cNvPr id="3" name="object 3"/>
            <p:cNvSpPr/>
            <p:nvPr/>
          </p:nvSpPr>
          <p:spPr>
            <a:xfrm>
              <a:off x="7591302" y="4671570"/>
              <a:ext cx="2743200" cy="307340"/>
            </a:xfrm>
            <a:custGeom>
              <a:avLst/>
              <a:gdLst/>
              <a:ahLst/>
              <a:cxnLst/>
              <a:rect l="l" t="t" r="r" b="b"/>
              <a:pathLst>
                <a:path w="2743200" h="307339">
                  <a:moveTo>
                    <a:pt x="0" y="0"/>
                  </a:moveTo>
                  <a:lnTo>
                    <a:pt x="2743200" y="0"/>
                  </a:lnTo>
                  <a:lnTo>
                    <a:pt x="2743200" y="307017"/>
                  </a:lnTo>
                  <a:lnTo>
                    <a:pt x="0" y="307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83239" y="3436499"/>
              <a:ext cx="2743200" cy="321310"/>
            </a:xfrm>
            <a:custGeom>
              <a:avLst/>
              <a:gdLst/>
              <a:ahLst/>
              <a:cxnLst/>
              <a:rect l="l" t="t" r="r" b="b"/>
              <a:pathLst>
                <a:path w="2743200" h="321310">
                  <a:moveTo>
                    <a:pt x="0" y="0"/>
                  </a:moveTo>
                  <a:lnTo>
                    <a:pt x="2743200" y="0"/>
                  </a:lnTo>
                  <a:lnTo>
                    <a:pt x="2743200" y="320774"/>
                  </a:lnTo>
                  <a:lnTo>
                    <a:pt x="0" y="3207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1302" y="5325384"/>
              <a:ext cx="2743200" cy="347980"/>
            </a:xfrm>
            <a:custGeom>
              <a:avLst/>
              <a:gdLst/>
              <a:ahLst/>
              <a:cxnLst/>
              <a:rect l="l" t="t" r="r" b="b"/>
              <a:pathLst>
                <a:path w="2743200" h="347979">
                  <a:moveTo>
                    <a:pt x="0" y="0"/>
                  </a:moveTo>
                  <a:lnTo>
                    <a:pt x="2743200" y="0"/>
                  </a:lnTo>
                  <a:lnTo>
                    <a:pt x="2743200" y="347389"/>
                  </a:lnTo>
                  <a:lnTo>
                    <a:pt x="0" y="3473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29146" y="3408700"/>
              <a:ext cx="1934210" cy="2943225"/>
            </a:xfrm>
            <a:custGeom>
              <a:avLst/>
              <a:gdLst/>
              <a:ahLst/>
              <a:cxnLst/>
              <a:rect l="l" t="t" r="r" b="b"/>
              <a:pathLst>
                <a:path w="1934209" h="2943225">
                  <a:moveTo>
                    <a:pt x="1934203" y="0"/>
                  </a:moveTo>
                  <a:lnTo>
                    <a:pt x="0" y="0"/>
                  </a:lnTo>
                  <a:lnTo>
                    <a:pt x="0" y="2943113"/>
                  </a:lnTo>
                  <a:lnTo>
                    <a:pt x="1934203" y="2943113"/>
                  </a:lnTo>
                  <a:lnTo>
                    <a:pt x="1934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02057" y="3287539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63403" y="3143999"/>
              <a:ext cx="2345055" cy="369570"/>
            </a:xfrm>
            <a:custGeom>
              <a:avLst/>
              <a:gdLst/>
              <a:ahLst/>
              <a:cxnLst/>
              <a:rect l="l" t="t" r="r" b="b"/>
              <a:pathLst>
                <a:path w="2345054" h="369570">
                  <a:moveTo>
                    <a:pt x="2344517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2344517" y="369331"/>
                  </a:lnTo>
                  <a:lnTo>
                    <a:pt x="2344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15960" y="51097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66546" y="4916976"/>
              <a:ext cx="1438910" cy="369570"/>
            </a:xfrm>
            <a:custGeom>
              <a:avLst/>
              <a:gdLst/>
              <a:ahLst/>
              <a:cxnLst/>
              <a:rect l="l" t="t" r="r" b="b"/>
              <a:pathLst>
                <a:path w="1438909" h="369570">
                  <a:moveTo>
                    <a:pt x="1438788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438788" y="369332"/>
                  </a:lnTo>
                  <a:lnTo>
                    <a:pt x="1438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2057" y="44574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52332" y="4284731"/>
              <a:ext cx="1178560" cy="369570"/>
            </a:xfrm>
            <a:custGeom>
              <a:avLst/>
              <a:gdLst/>
              <a:ahLst/>
              <a:cxnLst/>
              <a:rect l="l" t="t" r="r" b="b"/>
              <a:pathLst>
                <a:path w="1178559" h="369570">
                  <a:moveTo>
                    <a:pt x="117830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178309" y="369331"/>
                  </a:lnTo>
                  <a:lnTo>
                    <a:pt x="1178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02057" y="2800638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3376" y="2638897"/>
              <a:ext cx="1743075" cy="369570"/>
            </a:xfrm>
            <a:custGeom>
              <a:avLst/>
              <a:gdLst/>
              <a:ahLst/>
              <a:cxnLst/>
              <a:rect l="l" t="t" r="r" b="b"/>
              <a:pathLst>
                <a:path w="1743075" h="369569">
                  <a:moveTo>
                    <a:pt x="174287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42870" y="369331"/>
                  </a:lnTo>
                  <a:lnTo>
                    <a:pt x="1742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42143" y="2660396"/>
            <a:ext cx="3977004" cy="297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new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Servlet()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50"/>
              </a:lnSpc>
              <a:spcBef>
                <a:spcPts val="18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init(ServletConfig)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234690">
              <a:lnSpc>
                <a:spcPts val="2150"/>
              </a:lnSpc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 marL="501015">
              <a:lnSpc>
                <a:spcPct val="100000"/>
              </a:lnSpc>
              <a:spcBef>
                <a:spcPts val="190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doGet(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893695">
              <a:lnSpc>
                <a:spcPct val="100000"/>
              </a:lnSpc>
              <a:spcBef>
                <a:spcPts val="65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doGet()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15290">
              <a:lnSpc>
                <a:spcPct val="100000"/>
              </a:lnSpc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destory(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734310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destory()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68419" y="295147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ServletContextListener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8105335" y="1407916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1514" y="1407916"/>
            <a:ext cx="1730375" cy="8585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6332" y="2443314"/>
            <a:ext cx="6590030" cy="4050665"/>
          </a:xfrm>
          <a:custGeom>
            <a:avLst/>
            <a:gdLst/>
            <a:ahLst/>
            <a:cxnLst/>
            <a:rect l="l" t="t" r="r" b="b"/>
            <a:pathLst>
              <a:path w="6590030" h="4050665">
                <a:moveTo>
                  <a:pt x="45720" y="0"/>
                </a:moveTo>
                <a:lnTo>
                  <a:pt x="0" y="0"/>
                </a:lnTo>
                <a:lnTo>
                  <a:pt x="0" y="4050233"/>
                </a:lnTo>
                <a:lnTo>
                  <a:pt x="45720" y="4050233"/>
                </a:lnTo>
                <a:lnTo>
                  <a:pt x="45720" y="0"/>
                </a:lnTo>
                <a:close/>
              </a:path>
              <a:path w="6590030" h="4050665">
                <a:moveTo>
                  <a:pt x="6589535" y="0"/>
                </a:moveTo>
                <a:lnTo>
                  <a:pt x="6543815" y="0"/>
                </a:lnTo>
                <a:lnTo>
                  <a:pt x="6543815" y="4050233"/>
                </a:lnTo>
                <a:lnTo>
                  <a:pt x="6589535" y="4050233"/>
                </a:lnTo>
                <a:lnTo>
                  <a:pt x="65895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152400"/>
            <a:ext cx="11113770" cy="64408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539115"/>
            <a:ext cx="1006665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5239" y="1025522"/>
            <a:ext cx="3519804" cy="5143500"/>
            <a:chOff x="1815239" y="1025522"/>
            <a:chExt cx="3519804" cy="5143500"/>
          </a:xfrm>
        </p:grpSpPr>
        <p:sp>
          <p:nvSpPr>
            <p:cNvPr id="3" name="object 3"/>
            <p:cNvSpPr/>
            <p:nvPr/>
          </p:nvSpPr>
          <p:spPr>
            <a:xfrm>
              <a:off x="1926780" y="1208313"/>
              <a:ext cx="3298825" cy="4947920"/>
            </a:xfrm>
            <a:custGeom>
              <a:avLst/>
              <a:gdLst/>
              <a:ahLst/>
              <a:cxnLst/>
              <a:rect l="l" t="t" r="r" b="b"/>
              <a:pathLst>
                <a:path w="3298825" h="4947920">
                  <a:moveTo>
                    <a:pt x="0" y="0"/>
                  </a:moveTo>
                  <a:lnTo>
                    <a:pt x="3298371" y="0"/>
                  </a:lnTo>
                  <a:lnTo>
                    <a:pt x="3298371" y="4947557"/>
                  </a:lnTo>
                  <a:lnTo>
                    <a:pt x="0" y="4947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15239" y="1025522"/>
              <a:ext cx="3519804" cy="671830"/>
            </a:xfrm>
            <a:custGeom>
              <a:avLst/>
              <a:gdLst/>
              <a:ahLst/>
              <a:cxnLst/>
              <a:rect l="l" t="t" r="r" b="b"/>
              <a:pathLst>
                <a:path w="3519804" h="671830">
                  <a:moveTo>
                    <a:pt x="3519700" y="0"/>
                  </a:moveTo>
                  <a:lnTo>
                    <a:pt x="0" y="0"/>
                  </a:lnTo>
                  <a:lnTo>
                    <a:pt x="0" y="671730"/>
                  </a:lnTo>
                  <a:lnTo>
                    <a:pt x="3519700" y="671730"/>
                  </a:lnTo>
                  <a:lnTo>
                    <a:pt x="351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262866" y="1043467"/>
            <a:ext cx="3519804" cy="5125720"/>
            <a:chOff x="8262866" y="1043467"/>
            <a:chExt cx="3519804" cy="5125720"/>
          </a:xfrm>
        </p:grpSpPr>
        <p:sp>
          <p:nvSpPr>
            <p:cNvPr id="6" name="object 6"/>
            <p:cNvSpPr/>
            <p:nvPr/>
          </p:nvSpPr>
          <p:spPr>
            <a:xfrm>
              <a:off x="8360050" y="1208313"/>
              <a:ext cx="3298825" cy="4947920"/>
            </a:xfrm>
            <a:custGeom>
              <a:avLst/>
              <a:gdLst/>
              <a:ahLst/>
              <a:cxnLst/>
              <a:rect l="l" t="t" r="r" b="b"/>
              <a:pathLst>
                <a:path w="3298825" h="4947920">
                  <a:moveTo>
                    <a:pt x="0" y="0"/>
                  </a:moveTo>
                  <a:lnTo>
                    <a:pt x="3298371" y="0"/>
                  </a:lnTo>
                  <a:lnTo>
                    <a:pt x="3298371" y="4947557"/>
                  </a:lnTo>
                  <a:lnTo>
                    <a:pt x="0" y="49475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62866" y="1043467"/>
              <a:ext cx="3519804" cy="671830"/>
            </a:xfrm>
            <a:custGeom>
              <a:avLst/>
              <a:gdLst/>
              <a:ahLst/>
              <a:cxnLst/>
              <a:rect l="l" t="t" r="r" b="b"/>
              <a:pathLst>
                <a:path w="3519804" h="671830">
                  <a:moveTo>
                    <a:pt x="3519700" y="0"/>
                  </a:moveTo>
                  <a:lnTo>
                    <a:pt x="0" y="0"/>
                  </a:lnTo>
                  <a:lnTo>
                    <a:pt x="0" y="671730"/>
                  </a:lnTo>
                  <a:lnTo>
                    <a:pt x="3519700" y="671730"/>
                  </a:lnTo>
                  <a:lnTo>
                    <a:pt x="351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54883" y="517651"/>
            <a:ext cx="739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Application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Events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Listeners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0" y="1955589"/>
            <a:ext cx="11485880" cy="1473835"/>
          </a:xfrm>
          <a:custGeom>
            <a:avLst/>
            <a:gdLst/>
            <a:ahLst/>
            <a:cxnLst/>
            <a:rect l="l" t="t" r="r" b="b"/>
            <a:pathLst>
              <a:path w="11485880" h="1473835">
                <a:moveTo>
                  <a:pt x="0" y="1473410"/>
                </a:moveTo>
                <a:lnTo>
                  <a:pt x="11485488" y="1473410"/>
                </a:lnTo>
                <a:lnTo>
                  <a:pt x="11485488" y="0"/>
                </a:lnTo>
                <a:lnTo>
                  <a:pt x="0" y="0"/>
                </a:lnTo>
                <a:lnTo>
                  <a:pt x="0" y="1473410"/>
                </a:lnTo>
                <a:close/>
              </a:path>
            </a:pathLst>
          </a:custGeom>
          <a:solidFill>
            <a:srgbClr val="2A9FBC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4711" y="2305811"/>
            <a:ext cx="1160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698636"/>
            <a:ext cx="11485880" cy="2038985"/>
          </a:xfrm>
          <a:custGeom>
            <a:avLst/>
            <a:gdLst/>
            <a:ahLst/>
            <a:cxnLst/>
            <a:rect l="l" t="t" r="r" b="b"/>
            <a:pathLst>
              <a:path w="11485880" h="2038985">
                <a:moveTo>
                  <a:pt x="0" y="2038381"/>
                </a:moveTo>
                <a:lnTo>
                  <a:pt x="11485488" y="2038381"/>
                </a:lnTo>
                <a:lnTo>
                  <a:pt x="11485488" y="0"/>
                </a:lnTo>
                <a:lnTo>
                  <a:pt x="0" y="0"/>
                </a:lnTo>
                <a:lnTo>
                  <a:pt x="0" y="2038381"/>
                </a:lnTo>
                <a:close/>
              </a:path>
            </a:pathLst>
          </a:custGeom>
          <a:solidFill>
            <a:srgbClr val="F05A28">
              <a:alpha val="215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5255" y="4000500"/>
            <a:ext cx="999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15237" y="1534885"/>
            <a:ext cx="9967595" cy="4856480"/>
            <a:chOff x="1815237" y="1534885"/>
            <a:chExt cx="9967595" cy="4856480"/>
          </a:xfrm>
        </p:grpSpPr>
        <p:sp>
          <p:nvSpPr>
            <p:cNvPr id="14" name="object 14"/>
            <p:cNvSpPr/>
            <p:nvPr/>
          </p:nvSpPr>
          <p:spPr>
            <a:xfrm>
              <a:off x="1815236" y="1534896"/>
              <a:ext cx="9967595" cy="4856480"/>
            </a:xfrm>
            <a:custGeom>
              <a:avLst/>
              <a:gdLst/>
              <a:ahLst/>
              <a:cxnLst/>
              <a:rect l="l" t="t" r="r" b="b"/>
              <a:pathLst>
                <a:path w="9967595" h="4856480">
                  <a:moveTo>
                    <a:pt x="3519690" y="4271403"/>
                  </a:moveTo>
                  <a:lnTo>
                    <a:pt x="0" y="4271403"/>
                  </a:lnTo>
                  <a:lnTo>
                    <a:pt x="0" y="4856175"/>
                  </a:lnTo>
                  <a:lnTo>
                    <a:pt x="3519690" y="4856175"/>
                  </a:lnTo>
                  <a:lnTo>
                    <a:pt x="3519690" y="4271403"/>
                  </a:lnTo>
                  <a:close/>
                </a:path>
                <a:path w="9967595" h="4856480">
                  <a:moveTo>
                    <a:pt x="9967328" y="0"/>
                  </a:moveTo>
                  <a:lnTo>
                    <a:pt x="9670250" y="0"/>
                  </a:lnTo>
                  <a:lnTo>
                    <a:pt x="9670250" y="4202125"/>
                  </a:lnTo>
                  <a:lnTo>
                    <a:pt x="6447625" y="4202125"/>
                  </a:lnTo>
                  <a:lnTo>
                    <a:pt x="6447625" y="4658601"/>
                  </a:lnTo>
                  <a:lnTo>
                    <a:pt x="9967328" y="4658601"/>
                  </a:lnTo>
                  <a:lnTo>
                    <a:pt x="9967328" y="4279646"/>
                  </a:lnTo>
                  <a:lnTo>
                    <a:pt x="9967328" y="4202125"/>
                  </a:lnTo>
                  <a:lnTo>
                    <a:pt x="996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07088" y="3966230"/>
              <a:ext cx="118872" cy="1222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659" y="2348884"/>
              <a:ext cx="118872" cy="1222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99034" y="3966230"/>
              <a:ext cx="118871" cy="1222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569" y="5057783"/>
              <a:ext cx="118871" cy="1222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833" y="4628658"/>
              <a:ext cx="118872" cy="1222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03622" y="3951941"/>
              <a:ext cx="118872" cy="1222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05979" y="2774363"/>
              <a:ext cx="118871" cy="1222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833" y="2357832"/>
              <a:ext cx="118872" cy="1222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7168" y="2816420"/>
              <a:ext cx="118872" cy="1222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07088" y="2342027"/>
              <a:ext cx="118872" cy="12224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134306" y="1346708"/>
            <a:ext cx="907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6120" algn="l"/>
                <a:tab pos="6411595" algn="l"/>
              </a:tabLst>
            </a:pP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Servlet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Context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	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HTTP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Session</a:t>
            </a:r>
            <a:r>
              <a:rPr sz="1800" b="1" spc="1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	</a:t>
            </a:r>
            <a:r>
              <a:rPr sz="2700" b="1" spc="-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Servlet</a:t>
            </a:r>
            <a:r>
              <a:rPr sz="2700" b="1" spc="-3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700" b="1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Request</a:t>
            </a:r>
            <a:r>
              <a:rPr sz="2700" b="1" spc="-37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700" b="1" baseline="3000" dirty="0">
                <a:solidFill>
                  <a:srgbClr val="404040"/>
                </a:solidFill>
                <a:latin typeface="Palatino Linotype" panose="02040502050505030304"/>
                <a:cs typeface="Palatino Linotype" panose="02040502050505030304"/>
              </a:rPr>
              <a:t>Listeners</a:t>
            </a:r>
            <a:endParaRPr sz="2700" baseline="3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7549" y="3865372"/>
            <a:ext cx="250761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ServletRequestAttribute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9525" y="2262123"/>
            <a:ext cx="2366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ServletContextListener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127" y="3865372"/>
            <a:ext cx="247523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ServletContextAttribute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2230" y="3865372"/>
            <a:ext cx="2282190" cy="16256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107950">
              <a:lnSpc>
                <a:spcPct val="104000"/>
              </a:lnSpc>
              <a:spcBef>
                <a:spcPts val="25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3495">
              <a:lnSpc>
                <a:spcPct val="100000"/>
              </a:lnSpc>
              <a:spcBef>
                <a:spcPts val="1395"/>
              </a:spcBef>
            </a:pP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HttpSessionIdListener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3495" marR="236220">
              <a:lnSpc>
                <a:spcPct val="104000"/>
              </a:lnSpc>
              <a:spcBef>
                <a:spcPts val="1390"/>
              </a:spcBef>
            </a:pP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6581" y="2256028"/>
            <a:ext cx="22993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4000"/>
              </a:lnSpc>
              <a:spcBef>
                <a:spcPts val="1365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HttpSessionActivation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7549" y="2256028"/>
            <a:ext cx="23983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ServletRequestListener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AsyncListener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92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Servlet</a:t>
            </a:r>
            <a:r>
              <a:rPr spc="-140" dirty="0"/>
              <a:t> </a:t>
            </a:r>
            <a:r>
              <a:rPr spc="25" dirty="0"/>
              <a:t>Filters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30" dirty="0"/>
              <a:t> </a:t>
            </a:r>
            <a:r>
              <a:rPr dirty="0"/>
              <a:t>Listeners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83996"/>
            <a:ext cx="489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interceptors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163" y="1361947"/>
            <a:ext cx="5859145" cy="20707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•"/>
              <a:tabLst>
                <a:tab pos="299085" algn="l"/>
                <a:tab pos="299720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9720" indent="-28702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•"/>
              <a:tabLst>
                <a:tab pos="299085" algn="l"/>
                <a:tab pos="29972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6585" marR="5080" lvl="1" indent="-317500">
              <a:lnSpc>
                <a:spcPct val="101000"/>
              </a:lnSpc>
              <a:spcBef>
                <a:spcPts val="575"/>
              </a:spcBef>
              <a:buSzPct val="75000"/>
              <a:buFont typeface="Wingdings" panose="05000000000000000000"/>
              <a:buChar char=""/>
              <a:tabLst>
                <a:tab pos="615950" algn="l"/>
                <a:tab pos="61658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Authentication,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Compression,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logging,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tokenizing,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encryption,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078" y="3419347"/>
            <a:ext cx="5724525" cy="22231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Listeners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observers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15670" lvl="2" indent="-31750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915035" algn="l"/>
                <a:tab pos="9150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Context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15670" lvl="2" indent="-31750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"/>
              <a:tabLst>
                <a:tab pos="915035" algn="l"/>
                <a:tab pos="91503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15670" lvl="2" indent="-31750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"/>
              <a:tabLst>
                <a:tab pos="915035" algn="l"/>
                <a:tab pos="91503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3310"/>
            <a:ext cx="12192000" cy="4050665"/>
            <a:chOff x="0" y="2443310"/>
            <a:chExt cx="12192000" cy="4050665"/>
          </a:xfrm>
        </p:grpSpPr>
        <p:sp>
          <p:nvSpPr>
            <p:cNvPr id="3" name="object 3"/>
            <p:cNvSpPr/>
            <p:nvPr/>
          </p:nvSpPr>
          <p:spPr>
            <a:xfrm>
              <a:off x="7591303" y="4671570"/>
              <a:ext cx="2743200" cy="307340"/>
            </a:xfrm>
            <a:custGeom>
              <a:avLst/>
              <a:gdLst/>
              <a:ahLst/>
              <a:cxnLst/>
              <a:rect l="l" t="t" r="r" b="b"/>
              <a:pathLst>
                <a:path w="2743200" h="307339">
                  <a:moveTo>
                    <a:pt x="0" y="0"/>
                  </a:moveTo>
                  <a:lnTo>
                    <a:pt x="2743200" y="0"/>
                  </a:lnTo>
                  <a:lnTo>
                    <a:pt x="2743200" y="307017"/>
                  </a:lnTo>
                  <a:lnTo>
                    <a:pt x="0" y="307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83240" y="3436499"/>
              <a:ext cx="2743200" cy="321310"/>
            </a:xfrm>
            <a:custGeom>
              <a:avLst/>
              <a:gdLst/>
              <a:ahLst/>
              <a:cxnLst/>
              <a:rect l="l" t="t" r="r" b="b"/>
              <a:pathLst>
                <a:path w="2743200" h="321310">
                  <a:moveTo>
                    <a:pt x="0" y="0"/>
                  </a:moveTo>
                  <a:lnTo>
                    <a:pt x="2743200" y="0"/>
                  </a:lnTo>
                  <a:lnTo>
                    <a:pt x="2743200" y="320774"/>
                  </a:lnTo>
                  <a:lnTo>
                    <a:pt x="0" y="3207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1303" y="5325384"/>
              <a:ext cx="2743200" cy="347980"/>
            </a:xfrm>
            <a:custGeom>
              <a:avLst/>
              <a:gdLst/>
              <a:ahLst/>
              <a:cxnLst/>
              <a:rect l="l" t="t" r="r" b="b"/>
              <a:pathLst>
                <a:path w="2743200" h="347979">
                  <a:moveTo>
                    <a:pt x="0" y="0"/>
                  </a:moveTo>
                  <a:lnTo>
                    <a:pt x="2743200" y="0"/>
                  </a:lnTo>
                  <a:lnTo>
                    <a:pt x="2743200" y="347389"/>
                  </a:lnTo>
                  <a:lnTo>
                    <a:pt x="0" y="3473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29146" y="3408700"/>
              <a:ext cx="1934210" cy="2943225"/>
            </a:xfrm>
            <a:custGeom>
              <a:avLst/>
              <a:gdLst/>
              <a:ahLst/>
              <a:cxnLst/>
              <a:rect l="l" t="t" r="r" b="b"/>
              <a:pathLst>
                <a:path w="1934209" h="2943225">
                  <a:moveTo>
                    <a:pt x="1934203" y="0"/>
                  </a:moveTo>
                  <a:lnTo>
                    <a:pt x="0" y="0"/>
                  </a:lnTo>
                  <a:lnTo>
                    <a:pt x="0" y="2943113"/>
                  </a:lnTo>
                  <a:lnTo>
                    <a:pt x="1934203" y="2943113"/>
                  </a:lnTo>
                  <a:lnTo>
                    <a:pt x="1934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02057" y="3287539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63403" y="3143999"/>
              <a:ext cx="2345055" cy="369570"/>
            </a:xfrm>
            <a:custGeom>
              <a:avLst/>
              <a:gdLst/>
              <a:ahLst/>
              <a:cxnLst/>
              <a:rect l="l" t="t" r="r" b="b"/>
              <a:pathLst>
                <a:path w="2345054" h="369570">
                  <a:moveTo>
                    <a:pt x="2344517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2344517" y="369331"/>
                  </a:lnTo>
                  <a:lnTo>
                    <a:pt x="2344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15960" y="51097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66546" y="4916976"/>
              <a:ext cx="1438910" cy="369570"/>
            </a:xfrm>
            <a:custGeom>
              <a:avLst/>
              <a:gdLst/>
              <a:ahLst/>
              <a:cxnLst/>
              <a:rect l="l" t="t" r="r" b="b"/>
              <a:pathLst>
                <a:path w="1438909" h="369570">
                  <a:moveTo>
                    <a:pt x="1438788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438788" y="369332"/>
                  </a:lnTo>
                  <a:lnTo>
                    <a:pt x="1438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2057" y="44574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52332" y="4284730"/>
              <a:ext cx="1178560" cy="369570"/>
            </a:xfrm>
            <a:custGeom>
              <a:avLst/>
              <a:gdLst/>
              <a:ahLst/>
              <a:cxnLst/>
              <a:rect l="l" t="t" r="r" b="b"/>
              <a:pathLst>
                <a:path w="1178559" h="369570">
                  <a:moveTo>
                    <a:pt x="117830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178309" y="369331"/>
                  </a:lnTo>
                  <a:lnTo>
                    <a:pt x="1178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02057" y="2800638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3376" y="2638897"/>
              <a:ext cx="1743075" cy="369570"/>
            </a:xfrm>
            <a:custGeom>
              <a:avLst/>
              <a:gdLst/>
              <a:ahLst/>
              <a:cxnLst/>
              <a:rect l="l" t="t" r="r" b="b"/>
              <a:pathLst>
                <a:path w="1743075" h="369569">
                  <a:moveTo>
                    <a:pt x="174287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742870" y="369331"/>
                  </a:lnTo>
                  <a:lnTo>
                    <a:pt x="1742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56332" y="2443314"/>
              <a:ext cx="6590030" cy="4050665"/>
            </a:xfrm>
            <a:custGeom>
              <a:avLst/>
              <a:gdLst/>
              <a:ahLst/>
              <a:cxnLst/>
              <a:rect l="l" t="t" r="r" b="b"/>
              <a:pathLst>
                <a:path w="6590030" h="4050665">
                  <a:moveTo>
                    <a:pt x="45720" y="0"/>
                  </a:moveTo>
                  <a:lnTo>
                    <a:pt x="0" y="0"/>
                  </a:lnTo>
                  <a:lnTo>
                    <a:pt x="0" y="4050233"/>
                  </a:lnTo>
                  <a:lnTo>
                    <a:pt x="45720" y="4050233"/>
                  </a:lnTo>
                  <a:lnTo>
                    <a:pt x="45720" y="0"/>
                  </a:lnTo>
                  <a:close/>
                </a:path>
                <a:path w="6590030" h="4050665">
                  <a:moveTo>
                    <a:pt x="6589535" y="0"/>
                  </a:moveTo>
                  <a:lnTo>
                    <a:pt x="6543815" y="0"/>
                  </a:lnTo>
                  <a:lnTo>
                    <a:pt x="6543815" y="4050233"/>
                  </a:lnTo>
                  <a:lnTo>
                    <a:pt x="6589535" y="4050233"/>
                  </a:lnTo>
                  <a:lnTo>
                    <a:pt x="658953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811736"/>
              <a:ext cx="12192000" cy="450850"/>
            </a:xfrm>
            <a:custGeom>
              <a:avLst/>
              <a:gdLst/>
              <a:ahLst/>
              <a:cxnLst/>
              <a:rect l="l" t="t" r="r" b="b"/>
              <a:pathLst>
                <a:path w="12192000" h="450850">
                  <a:moveTo>
                    <a:pt x="12192000" y="0"/>
                  </a:moveTo>
                  <a:lnTo>
                    <a:pt x="0" y="0"/>
                  </a:lnTo>
                  <a:lnTo>
                    <a:pt x="0" y="450415"/>
                  </a:lnTo>
                  <a:lnTo>
                    <a:pt x="12192000" y="4504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5A28">
                <a:alpha val="3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37978" y="4078593"/>
              <a:ext cx="3215005" cy="158750"/>
            </a:xfrm>
            <a:custGeom>
              <a:avLst/>
              <a:gdLst/>
              <a:ahLst/>
              <a:cxnLst/>
              <a:rect l="l" t="t" r="r" b="b"/>
              <a:pathLst>
                <a:path w="3215004" h="158750">
                  <a:moveTo>
                    <a:pt x="3056037" y="95249"/>
                  </a:moveTo>
                  <a:lnTo>
                    <a:pt x="3056037" y="158750"/>
                  </a:lnTo>
                  <a:lnTo>
                    <a:pt x="3183037" y="95250"/>
                  </a:lnTo>
                  <a:lnTo>
                    <a:pt x="3056037" y="95249"/>
                  </a:lnTo>
                  <a:close/>
                </a:path>
                <a:path w="3215004" h="158750">
                  <a:moveTo>
                    <a:pt x="3056037" y="63499"/>
                  </a:moveTo>
                  <a:lnTo>
                    <a:pt x="3056037" y="95249"/>
                  </a:lnTo>
                  <a:lnTo>
                    <a:pt x="3071912" y="95250"/>
                  </a:lnTo>
                  <a:lnTo>
                    <a:pt x="3071912" y="63500"/>
                  </a:lnTo>
                  <a:lnTo>
                    <a:pt x="3056037" y="63499"/>
                  </a:lnTo>
                  <a:close/>
                </a:path>
                <a:path w="3215004" h="158750">
                  <a:moveTo>
                    <a:pt x="3056037" y="0"/>
                  </a:moveTo>
                  <a:lnTo>
                    <a:pt x="3056037" y="63499"/>
                  </a:lnTo>
                  <a:lnTo>
                    <a:pt x="3071912" y="63500"/>
                  </a:lnTo>
                  <a:lnTo>
                    <a:pt x="3071912" y="95250"/>
                  </a:lnTo>
                  <a:lnTo>
                    <a:pt x="3183040" y="95248"/>
                  </a:lnTo>
                  <a:lnTo>
                    <a:pt x="3214787" y="79375"/>
                  </a:lnTo>
                  <a:lnTo>
                    <a:pt x="3056037" y="0"/>
                  </a:lnTo>
                  <a:close/>
                </a:path>
                <a:path w="3215004" h="158750">
                  <a:moveTo>
                    <a:pt x="0" y="63498"/>
                  </a:moveTo>
                  <a:lnTo>
                    <a:pt x="0" y="95248"/>
                  </a:lnTo>
                  <a:lnTo>
                    <a:pt x="3056037" y="95249"/>
                  </a:lnTo>
                  <a:lnTo>
                    <a:pt x="3056037" y="63499"/>
                  </a:lnTo>
                  <a:lnTo>
                    <a:pt x="0" y="634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5796721"/>
              <a:ext cx="12192000" cy="529590"/>
            </a:xfrm>
            <a:custGeom>
              <a:avLst/>
              <a:gdLst/>
              <a:ahLst/>
              <a:cxnLst/>
              <a:rect l="l" t="t" r="r" b="b"/>
              <a:pathLst>
                <a:path w="12192000" h="529589">
                  <a:moveTo>
                    <a:pt x="12192000" y="0"/>
                  </a:moveTo>
                  <a:lnTo>
                    <a:pt x="0" y="0"/>
                  </a:lnTo>
                  <a:lnTo>
                    <a:pt x="0" y="529295"/>
                  </a:lnTo>
                  <a:lnTo>
                    <a:pt x="12192000" y="5292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5A28">
                <a:alpha val="30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37978" y="6115172"/>
              <a:ext cx="3215005" cy="158750"/>
            </a:xfrm>
            <a:custGeom>
              <a:avLst/>
              <a:gdLst/>
              <a:ahLst/>
              <a:cxnLst/>
              <a:rect l="l" t="t" r="r" b="b"/>
              <a:pathLst>
                <a:path w="3215004" h="158750">
                  <a:moveTo>
                    <a:pt x="3056037" y="95249"/>
                  </a:moveTo>
                  <a:lnTo>
                    <a:pt x="3056037" y="158750"/>
                  </a:lnTo>
                  <a:lnTo>
                    <a:pt x="3183038" y="95250"/>
                  </a:lnTo>
                  <a:lnTo>
                    <a:pt x="3056037" y="95249"/>
                  </a:lnTo>
                  <a:close/>
                </a:path>
                <a:path w="3215004" h="158750">
                  <a:moveTo>
                    <a:pt x="3056037" y="63499"/>
                  </a:moveTo>
                  <a:lnTo>
                    <a:pt x="3056037" y="95249"/>
                  </a:lnTo>
                  <a:lnTo>
                    <a:pt x="3071912" y="95250"/>
                  </a:lnTo>
                  <a:lnTo>
                    <a:pt x="3071912" y="63500"/>
                  </a:lnTo>
                  <a:lnTo>
                    <a:pt x="3056037" y="63499"/>
                  </a:lnTo>
                  <a:close/>
                </a:path>
                <a:path w="3215004" h="158750">
                  <a:moveTo>
                    <a:pt x="3056037" y="0"/>
                  </a:moveTo>
                  <a:lnTo>
                    <a:pt x="3056037" y="63499"/>
                  </a:lnTo>
                  <a:lnTo>
                    <a:pt x="3071912" y="63500"/>
                  </a:lnTo>
                  <a:lnTo>
                    <a:pt x="3071912" y="95250"/>
                  </a:lnTo>
                  <a:lnTo>
                    <a:pt x="3183039" y="95249"/>
                  </a:lnTo>
                  <a:lnTo>
                    <a:pt x="3214787" y="79375"/>
                  </a:lnTo>
                  <a:lnTo>
                    <a:pt x="3056037" y="0"/>
                  </a:lnTo>
                  <a:close/>
                </a:path>
                <a:path w="3215004" h="158750">
                  <a:moveTo>
                    <a:pt x="0" y="63499"/>
                  </a:moveTo>
                  <a:lnTo>
                    <a:pt x="0" y="95249"/>
                  </a:lnTo>
                  <a:lnTo>
                    <a:pt x="3056037" y="95249"/>
                  </a:lnTo>
                  <a:lnTo>
                    <a:pt x="3056037" y="63499"/>
                  </a:lnTo>
                  <a:lnTo>
                    <a:pt x="0" y="6349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02046" y="2660396"/>
            <a:ext cx="7417434" cy="348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236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new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Servlet()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452495">
              <a:lnSpc>
                <a:spcPts val="2150"/>
              </a:lnSpc>
              <a:spcBef>
                <a:spcPts val="18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init(ServletConfig)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675120">
              <a:lnSpc>
                <a:spcPts val="2150"/>
              </a:lnSpc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001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contextInitialized()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941445">
              <a:lnSpc>
                <a:spcPct val="100000"/>
              </a:lnSpc>
              <a:spcBef>
                <a:spcPts val="1750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doGet(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334125">
              <a:lnSpc>
                <a:spcPct val="100000"/>
              </a:lnSpc>
              <a:spcBef>
                <a:spcPts val="65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doGet()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855720">
              <a:lnSpc>
                <a:spcPct val="100000"/>
              </a:lnSpc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destory(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174740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destory()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contextDestroyed()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68419" y="295147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ServletContextListener</a:t>
            </a:r>
            <a:endParaRPr sz="3600"/>
          </a:p>
        </p:txBody>
      </p:sp>
      <p:sp>
        <p:nvSpPr>
          <p:cNvPr id="22" name="object 22"/>
          <p:cNvSpPr txBox="1"/>
          <p:nvPr/>
        </p:nvSpPr>
        <p:spPr>
          <a:xfrm>
            <a:off x="8105335" y="1407916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1514" y="1407916"/>
            <a:ext cx="1730375" cy="8585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65020" y="1407916"/>
            <a:ext cx="1730375" cy="858519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00025" rIns="0" bIns="0" rtlCol="0">
            <a:spAutoFit/>
          </a:bodyPr>
          <a:lstStyle/>
          <a:p>
            <a:pPr marL="506730" marR="187960" indent="-311785">
              <a:lnSpc>
                <a:spcPct val="101000"/>
              </a:lnSpc>
              <a:spcBef>
                <a:spcPts val="1575"/>
              </a:spcBef>
            </a:pP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Listener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59844" y="2443310"/>
            <a:ext cx="45720" cy="4050665"/>
          </a:xfrm>
          <a:custGeom>
            <a:avLst/>
            <a:gdLst/>
            <a:ahLst/>
            <a:cxnLst/>
            <a:rect l="l" t="t" r="r" b="b"/>
            <a:pathLst>
              <a:path w="45720" h="4050665">
                <a:moveTo>
                  <a:pt x="45718" y="0"/>
                </a:moveTo>
                <a:lnTo>
                  <a:pt x="0" y="0"/>
                </a:lnTo>
                <a:lnTo>
                  <a:pt x="0" y="4050229"/>
                </a:lnTo>
                <a:lnTo>
                  <a:pt x="45718" y="4050229"/>
                </a:lnTo>
                <a:lnTo>
                  <a:pt x="4571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118" y="2718308"/>
            <a:ext cx="315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202020"/>
                </a:solidFill>
              </a:rPr>
              <a:t>Servlet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Filters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283" y="517651"/>
            <a:ext cx="378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50597" y="2243061"/>
            <a:ext cx="6722109" cy="3075940"/>
            <a:chOff x="2350597" y="2243061"/>
            <a:chExt cx="6722109" cy="3075940"/>
          </a:xfrm>
        </p:grpSpPr>
        <p:sp>
          <p:nvSpPr>
            <p:cNvPr id="4" name="object 4"/>
            <p:cNvSpPr/>
            <p:nvPr/>
          </p:nvSpPr>
          <p:spPr>
            <a:xfrm>
              <a:off x="3307055" y="2255761"/>
              <a:ext cx="5753100" cy="3050540"/>
            </a:xfrm>
            <a:custGeom>
              <a:avLst/>
              <a:gdLst/>
              <a:ahLst/>
              <a:cxnLst/>
              <a:rect l="l" t="t" r="r" b="b"/>
              <a:pathLst>
                <a:path w="5753100" h="3050540">
                  <a:moveTo>
                    <a:pt x="0" y="0"/>
                  </a:moveTo>
                  <a:lnTo>
                    <a:pt x="5752617" y="0"/>
                  </a:lnTo>
                  <a:lnTo>
                    <a:pt x="5752617" y="3050062"/>
                  </a:lnTo>
                  <a:lnTo>
                    <a:pt x="0" y="305006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50597" y="3060127"/>
              <a:ext cx="1913255" cy="369570"/>
            </a:xfrm>
            <a:custGeom>
              <a:avLst/>
              <a:gdLst/>
              <a:ahLst/>
              <a:cxnLst/>
              <a:rect l="l" t="t" r="r" b="b"/>
              <a:pathLst>
                <a:path w="1913254" h="369570">
                  <a:moveTo>
                    <a:pt x="191291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12915" y="369332"/>
                  </a:lnTo>
                  <a:lnTo>
                    <a:pt x="1912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03810" y="3081020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87787" y="2782600"/>
            <a:ext cx="1925955" cy="1507490"/>
            <a:chOff x="2987787" y="2782600"/>
            <a:chExt cx="1925955" cy="150749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87787" y="3443673"/>
              <a:ext cx="688341" cy="8461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85077" y="2975025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07503" y="2795300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4" y="0"/>
                  </a:lnTo>
                  <a:lnTo>
                    <a:pt x="18294" y="2354"/>
                  </a:lnTo>
                  <a:lnTo>
                    <a:pt x="8773" y="8773"/>
                  </a:lnTo>
                  <a:lnTo>
                    <a:pt x="2353" y="18295"/>
                  </a:lnTo>
                  <a:lnTo>
                    <a:pt x="0" y="29955"/>
                  </a:lnTo>
                  <a:lnTo>
                    <a:pt x="0" y="149771"/>
                  </a:lnTo>
                  <a:lnTo>
                    <a:pt x="2353" y="161430"/>
                  </a:lnTo>
                  <a:lnTo>
                    <a:pt x="8773" y="170951"/>
                  </a:lnTo>
                  <a:lnTo>
                    <a:pt x="18294" y="177371"/>
                  </a:lnTo>
                  <a:lnTo>
                    <a:pt x="29954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7" y="170951"/>
                  </a:lnTo>
                  <a:lnTo>
                    <a:pt x="590876" y="161430"/>
                  </a:lnTo>
                  <a:lnTo>
                    <a:pt x="593230" y="149771"/>
                  </a:lnTo>
                  <a:lnTo>
                    <a:pt x="593230" y="29955"/>
                  </a:lnTo>
                  <a:lnTo>
                    <a:pt x="590876" y="18295"/>
                  </a:lnTo>
                  <a:lnTo>
                    <a:pt x="584457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07503" y="2795300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89955" y="3163315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94801" y="3992703"/>
            <a:ext cx="619125" cy="896619"/>
            <a:chOff x="4294801" y="3992703"/>
            <a:chExt cx="619125" cy="896619"/>
          </a:xfrm>
        </p:grpSpPr>
        <p:sp>
          <p:nvSpPr>
            <p:cNvPr id="14" name="object 14"/>
            <p:cNvSpPr/>
            <p:nvPr/>
          </p:nvSpPr>
          <p:spPr>
            <a:xfrm>
              <a:off x="4385075" y="4185129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07501" y="4005403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5" y="0"/>
                  </a:lnTo>
                  <a:lnTo>
                    <a:pt x="18295" y="2354"/>
                  </a:lnTo>
                  <a:lnTo>
                    <a:pt x="8773" y="8773"/>
                  </a:lnTo>
                  <a:lnTo>
                    <a:pt x="2354" y="18295"/>
                  </a:lnTo>
                  <a:lnTo>
                    <a:pt x="0" y="29955"/>
                  </a:lnTo>
                  <a:lnTo>
                    <a:pt x="0" y="149769"/>
                  </a:lnTo>
                  <a:lnTo>
                    <a:pt x="2354" y="161429"/>
                  </a:lnTo>
                  <a:lnTo>
                    <a:pt x="8773" y="170951"/>
                  </a:lnTo>
                  <a:lnTo>
                    <a:pt x="18295" y="177371"/>
                  </a:lnTo>
                  <a:lnTo>
                    <a:pt x="29955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8" y="170951"/>
                  </a:lnTo>
                  <a:lnTo>
                    <a:pt x="590878" y="161429"/>
                  </a:lnTo>
                  <a:lnTo>
                    <a:pt x="593232" y="149769"/>
                  </a:lnTo>
                  <a:lnTo>
                    <a:pt x="593232" y="29955"/>
                  </a:lnTo>
                  <a:lnTo>
                    <a:pt x="590878" y="18295"/>
                  </a:lnTo>
                  <a:lnTo>
                    <a:pt x="584458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07501" y="4005403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389952" y="4373371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910" y="2764498"/>
            <a:ext cx="924545" cy="92454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05770" y="3132213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50"/>
              </a:spcBef>
            </a:pP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2181" y="3954528"/>
            <a:ext cx="924545" cy="9245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02041" y="4322244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77567" y="2828475"/>
            <a:ext cx="690880" cy="822960"/>
            <a:chOff x="7877567" y="2828475"/>
            <a:chExt cx="690880" cy="82296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7567" y="2828475"/>
              <a:ext cx="690403" cy="8229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70519" y="3239955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504497" y="315468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964945" y="3140964"/>
            <a:ext cx="540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09583" y="3986571"/>
            <a:ext cx="690880" cy="822960"/>
            <a:chOff x="7909583" y="3986571"/>
            <a:chExt cx="690880" cy="82296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83" y="3986571"/>
              <a:ext cx="690403" cy="8229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02536" y="4398051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504497" y="315467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018161" y="4332732"/>
            <a:ext cx="42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99386" y="2727891"/>
            <a:ext cx="998219" cy="1003300"/>
            <a:chOff x="6499386" y="2727891"/>
            <a:chExt cx="998219" cy="100330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9386" y="2727891"/>
              <a:ext cx="923544" cy="9235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22504" y="2953414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640079" y="777239"/>
                  </a:lnTo>
                  <a:lnTo>
                    <a:pt x="640079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6601" y="2937648"/>
              <a:ext cx="690403" cy="71378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899554" y="3207233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20"/>
              </a:lnSpc>
            </a:pPr>
            <a:r>
              <a:rPr sz="1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31104" y="3919908"/>
            <a:ext cx="998219" cy="1003300"/>
            <a:chOff x="6531104" y="3919908"/>
            <a:chExt cx="998219" cy="100330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104" y="3919908"/>
              <a:ext cx="923543" cy="9235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854222" y="4145432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640080" y="777239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319" y="4129665"/>
              <a:ext cx="690403" cy="71378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31272" y="4399252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15"/>
              </a:lnSpc>
            </a:pPr>
            <a:r>
              <a:rPr sz="1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2325" y="685800"/>
            <a:ext cx="10547985" cy="532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94107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3760">
              <a:lnSpc>
                <a:spcPct val="100000"/>
              </a:lnSpc>
            </a:pP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915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Tokenizing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75690">
              <a:lnSpc>
                <a:spcPct val="100000"/>
              </a:lnSpc>
            </a:pP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30861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Compression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73405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5418" y="517651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Example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Filters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956" y="548132"/>
            <a:ext cx="311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Ser</a:t>
            </a:r>
            <a:r>
              <a:rPr sz="3600" spc="-9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85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il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80" dirty="0">
                <a:solidFill>
                  <a:srgbClr val="404040"/>
                </a:solidFill>
              </a:rPr>
              <a:t>ers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05054" y="2223555"/>
            <a:ext cx="6188075" cy="3420745"/>
            <a:chOff x="2805054" y="2223555"/>
            <a:chExt cx="6188075" cy="3420745"/>
          </a:xfrm>
        </p:grpSpPr>
        <p:sp>
          <p:nvSpPr>
            <p:cNvPr id="4" name="object 4"/>
            <p:cNvSpPr/>
            <p:nvPr/>
          </p:nvSpPr>
          <p:spPr>
            <a:xfrm>
              <a:off x="6249555" y="2231207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90120" y="2231389"/>
              <a:ext cx="1179830" cy="3810"/>
            </a:xfrm>
            <a:custGeom>
              <a:avLst/>
              <a:gdLst/>
              <a:ahLst/>
              <a:cxnLst/>
              <a:rect l="l" t="t" r="r" b="b"/>
              <a:pathLst>
                <a:path w="1179829" h="3810">
                  <a:moveTo>
                    <a:pt x="117944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179449" y="3810"/>
                  </a:lnTo>
                  <a:lnTo>
                    <a:pt x="1179449" y="127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90127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90450" y="2235199"/>
              <a:ext cx="1283335" cy="1186180"/>
            </a:xfrm>
            <a:custGeom>
              <a:avLst/>
              <a:gdLst/>
              <a:ahLst/>
              <a:cxnLst/>
              <a:rect l="l" t="t" r="r" b="b"/>
              <a:pathLst>
                <a:path w="1283334" h="1186179">
                  <a:moveTo>
                    <a:pt x="1282865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82865" y="289560"/>
                  </a:lnTo>
                  <a:lnTo>
                    <a:pt x="128286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90456" y="2235569"/>
              <a:ext cx="1283335" cy="1185545"/>
            </a:xfrm>
            <a:custGeom>
              <a:avLst/>
              <a:gdLst/>
              <a:ahLst/>
              <a:cxnLst/>
              <a:rect l="l" t="t" r="r" b="b"/>
              <a:pathLst>
                <a:path w="1283334" h="1185545">
                  <a:moveTo>
                    <a:pt x="1282859" y="0"/>
                  </a:moveTo>
                  <a:lnTo>
                    <a:pt x="1282859" y="289367"/>
                  </a:lnTo>
                  <a:lnTo>
                    <a:pt x="272354" y="289367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82859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45822" y="2232659"/>
              <a:ext cx="1179830" cy="1187450"/>
            </a:xfrm>
            <a:custGeom>
              <a:avLst/>
              <a:gdLst/>
              <a:ahLst/>
              <a:cxnLst/>
              <a:rect l="l" t="t" r="r" b="b"/>
              <a:pathLst>
                <a:path w="1179829" h="1187450">
                  <a:moveTo>
                    <a:pt x="1179449" y="0"/>
                  </a:moveTo>
                  <a:lnTo>
                    <a:pt x="0" y="0"/>
                  </a:lnTo>
                  <a:lnTo>
                    <a:pt x="0" y="302260"/>
                  </a:lnTo>
                  <a:lnTo>
                    <a:pt x="904252" y="302260"/>
                  </a:lnTo>
                  <a:lnTo>
                    <a:pt x="904252" y="1187450"/>
                  </a:lnTo>
                  <a:lnTo>
                    <a:pt x="1179449" y="1187450"/>
                  </a:lnTo>
                  <a:lnTo>
                    <a:pt x="1179449" y="30226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45829" y="2232449"/>
              <a:ext cx="1179830" cy="1188085"/>
            </a:xfrm>
            <a:custGeom>
              <a:avLst/>
              <a:gdLst/>
              <a:ahLst/>
              <a:cxnLst/>
              <a:rect l="l" t="t" r="r" b="b"/>
              <a:pathLst>
                <a:path w="1179829" h="1188085">
                  <a:moveTo>
                    <a:pt x="0" y="0"/>
                  </a:moveTo>
                  <a:lnTo>
                    <a:pt x="0" y="302316"/>
                  </a:lnTo>
                  <a:lnTo>
                    <a:pt x="904249" y="302316"/>
                  </a:lnTo>
                  <a:lnTo>
                    <a:pt x="904249" y="1187502"/>
                  </a:lnTo>
                  <a:lnTo>
                    <a:pt x="1179450" y="1187502"/>
                  </a:lnTo>
                  <a:lnTo>
                    <a:pt x="117945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65009" y="2239901"/>
              <a:ext cx="101600" cy="396240"/>
            </a:xfrm>
            <a:custGeom>
              <a:avLst/>
              <a:gdLst/>
              <a:ahLst/>
              <a:cxnLst/>
              <a:rect l="l" t="t" r="r" b="b"/>
              <a:pathLst>
                <a:path w="101600" h="396239">
                  <a:moveTo>
                    <a:pt x="101173" y="0"/>
                  </a:moveTo>
                  <a:lnTo>
                    <a:pt x="0" y="0"/>
                  </a:lnTo>
                  <a:lnTo>
                    <a:pt x="0" y="395829"/>
                  </a:lnTo>
                  <a:lnTo>
                    <a:pt x="101173" y="395829"/>
                  </a:lnTo>
                  <a:lnTo>
                    <a:pt x="1011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14722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822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52" y="288290"/>
                  </a:lnTo>
                  <a:lnTo>
                    <a:pt x="904252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8229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9123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49063" y="2231699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65381" y="2628333"/>
              <a:ext cx="103505" cy="8255"/>
            </a:xfrm>
            <a:custGeom>
              <a:avLst/>
              <a:gdLst/>
              <a:ahLst/>
              <a:cxnLst/>
              <a:rect l="l" t="t" r="r" b="b"/>
              <a:pathLst>
                <a:path w="103504" h="8255">
                  <a:moveTo>
                    <a:pt x="0" y="7663"/>
                  </a:moveTo>
                  <a:lnTo>
                    <a:pt x="102934" y="7663"/>
                  </a:lnTo>
                  <a:lnTo>
                    <a:pt x="102934" y="0"/>
                  </a:lnTo>
                  <a:lnTo>
                    <a:pt x="0" y="0"/>
                  </a:lnTo>
                  <a:lnTo>
                    <a:pt x="0" y="7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91558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0" y="1186180"/>
                  </a:lnTo>
                  <a:lnTo>
                    <a:pt x="275209" y="1186180"/>
                  </a:lnTo>
                  <a:lnTo>
                    <a:pt x="275209" y="28829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1567" y="2234408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9394" y="2233929"/>
              <a:ext cx="1179830" cy="1186180"/>
            </a:xfrm>
            <a:custGeom>
              <a:avLst/>
              <a:gdLst/>
              <a:ahLst/>
              <a:cxnLst/>
              <a:rect l="l" t="t" r="r" b="b"/>
              <a:pathLst>
                <a:path w="1179829" h="1186179">
                  <a:moveTo>
                    <a:pt x="1179449" y="0"/>
                  </a:moveTo>
                  <a:lnTo>
                    <a:pt x="0" y="0"/>
                  </a:lnTo>
                  <a:lnTo>
                    <a:pt x="0" y="288290"/>
                  </a:lnTo>
                  <a:lnTo>
                    <a:pt x="904240" y="288290"/>
                  </a:lnTo>
                  <a:lnTo>
                    <a:pt x="904240" y="1186180"/>
                  </a:lnTo>
                  <a:lnTo>
                    <a:pt x="1179449" y="1186180"/>
                  </a:lnTo>
                  <a:lnTo>
                    <a:pt x="1179449" y="288290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49395" y="2234413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0" y="0"/>
                  </a:moveTo>
                  <a:lnTo>
                    <a:pt x="0" y="287880"/>
                  </a:lnTo>
                  <a:lnTo>
                    <a:pt x="904247" y="287880"/>
                  </a:lnTo>
                  <a:lnTo>
                    <a:pt x="904247" y="1185541"/>
                  </a:lnTo>
                  <a:lnTo>
                    <a:pt x="1179448" y="1185541"/>
                  </a:lnTo>
                  <a:lnTo>
                    <a:pt x="117944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49629" y="2239901"/>
              <a:ext cx="120650" cy="388620"/>
            </a:xfrm>
            <a:custGeom>
              <a:avLst/>
              <a:gdLst/>
              <a:ahLst/>
              <a:cxnLst/>
              <a:rect l="l" t="t" r="r" b="b"/>
              <a:pathLst>
                <a:path w="120650" h="388619">
                  <a:moveTo>
                    <a:pt x="120190" y="0"/>
                  </a:moveTo>
                  <a:lnTo>
                    <a:pt x="0" y="0"/>
                  </a:lnTo>
                  <a:lnTo>
                    <a:pt x="0" y="388432"/>
                  </a:lnTo>
                  <a:lnTo>
                    <a:pt x="120190" y="388432"/>
                  </a:lnTo>
                  <a:lnTo>
                    <a:pt x="12019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85492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5" y="510425"/>
                  </a:lnTo>
                  <a:lnTo>
                    <a:pt x="1238715" y="491951"/>
                  </a:lnTo>
                  <a:lnTo>
                    <a:pt x="1257189" y="464551"/>
                  </a:lnTo>
                  <a:lnTo>
                    <a:pt x="1263963" y="430998"/>
                  </a:lnTo>
                  <a:lnTo>
                    <a:pt x="1263963" y="86201"/>
                  </a:lnTo>
                  <a:lnTo>
                    <a:pt x="1257189" y="52648"/>
                  </a:lnTo>
                  <a:lnTo>
                    <a:pt x="1238715" y="25247"/>
                  </a:lnTo>
                  <a:lnTo>
                    <a:pt x="1211315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0207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5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34790" y="2231694"/>
              <a:ext cx="1179830" cy="1185545"/>
            </a:xfrm>
            <a:custGeom>
              <a:avLst/>
              <a:gdLst/>
              <a:ahLst/>
              <a:cxnLst/>
              <a:rect l="l" t="t" r="r" b="b"/>
              <a:pathLst>
                <a:path w="1179829" h="1185545">
                  <a:moveTo>
                    <a:pt x="1179448" y="0"/>
                  </a:moveTo>
                  <a:lnTo>
                    <a:pt x="1179448" y="287880"/>
                  </a:lnTo>
                  <a:lnTo>
                    <a:pt x="275200" y="287880"/>
                  </a:lnTo>
                  <a:lnTo>
                    <a:pt x="275200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179448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25905" y="2226309"/>
              <a:ext cx="1264285" cy="1186180"/>
            </a:xfrm>
            <a:custGeom>
              <a:avLst/>
              <a:gdLst/>
              <a:ahLst/>
              <a:cxnLst/>
              <a:rect l="l" t="t" r="r" b="b"/>
              <a:pathLst>
                <a:path w="1264284" h="1186179">
                  <a:moveTo>
                    <a:pt x="1263967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1186180"/>
                  </a:lnTo>
                  <a:lnTo>
                    <a:pt x="272351" y="1186180"/>
                  </a:lnTo>
                  <a:lnTo>
                    <a:pt x="272351" y="289560"/>
                  </a:lnTo>
                  <a:lnTo>
                    <a:pt x="1263967" y="289560"/>
                  </a:lnTo>
                  <a:lnTo>
                    <a:pt x="12639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25912" y="2226730"/>
              <a:ext cx="1264285" cy="1185545"/>
            </a:xfrm>
            <a:custGeom>
              <a:avLst/>
              <a:gdLst/>
              <a:ahLst/>
              <a:cxnLst/>
              <a:rect l="l" t="t" r="r" b="b"/>
              <a:pathLst>
                <a:path w="1264284" h="1185545">
                  <a:moveTo>
                    <a:pt x="1263967" y="0"/>
                  </a:moveTo>
                  <a:lnTo>
                    <a:pt x="1263967" y="289366"/>
                  </a:lnTo>
                  <a:lnTo>
                    <a:pt x="272354" y="289366"/>
                  </a:lnTo>
                  <a:lnTo>
                    <a:pt x="272354" y="1185541"/>
                  </a:lnTo>
                  <a:lnTo>
                    <a:pt x="0" y="1185541"/>
                  </a:lnTo>
                  <a:lnTo>
                    <a:pt x="0" y="0"/>
                  </a:lnTo>
                  <a:lnTo>
                    <a:pt x="1263967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669625" y="213834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3" y="0"/>
                </a:moveTo>
                <a:lnTo>
                  <a:pt x="736093" y="121158"/>
                </a:lnTo>
                <a:lnTo>
                  <a:pt x="0" y="121158"/>
                </a:lnTo>
                <a:lnTo>
                  <a:pt x="0" y="363472"/>
                </a:lnTo>
                <a:lnTo>
                  <a:pt x="736093" y="363472"/>
                </a:lnTo>
                <a:lnTo>
                  <a:pt x="736093" y="484632"/>
                </a:lnTo>
                <a:lnTo>
                  <a:pt x="978407" y="242316"/>
                </a:lnTo>
                <a:lnTo>
                  <a:pt x="736093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76623" y="2132963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1"/>
                </a:lnTo>
                <a:lnTo>
                  <a:pt x="978407" y="242317"/>
                </a:lnTo>
                <a:lnTo>
                  <a:pt x="73609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740914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6680">
              <a:lnSpc>
                <a:spcPct val="101000"/>
              </a:lnSpc>
              <a:spcBef>
                <a:spcPts val="75"/>
              </a:spcBef>
            </a:pP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29236" y="3111757"/>
            <a:ext cx="1289685" cy="2532380"/>
            <a:chOff x="5229236" y="3111757"/>
            <a:chExt cx="1289685" cy="2532380"/>
          </a:xfrm>
        </p:grpSpPr>
        <p:sp>
          <p:nvSpPr>
            <p:cNvPr id="33" name="object 33"/>
            <p:cNvSpPr/>
            <p:nvPr/>
          </p:nvSpPr>
          <p:spPr>
            <a:xfrm>
              <a:off x="5407219" y="3641655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1" y="0"/>
                  </a:moveTo>
                  <a:lnTo>
                    <a:pt x="86201" y="0"/>
                  </a:lnTo>
                  <a:lnTo>
                    <a:pt x="52648" y="6774"/>
                  </a:lnTo>
                  <a:lnTo>
                    <a:pt x="25247" y="25248"/>
                  </a:lnTo>
                  <a:lnTo>
                    <a:pt x="6774" y="52648"/>
                  </a:lnTo>
                  <a:lnTo>
                    <a:pt x="0" y="86202"/>
                  </a:lnTo>
                  <a:lnTo>
                    <a:pt x="0" y="430998"/>
                  </a:lnTo>
                  <a:lnTo>
                    <a:pt x="6774" y="464552"/>
                  </a:lnTo>
                  <a:lnTo>
                    <a:pt x="25247" y="491953"/>
                  </a:lnTo>
                  <a:lnTo>
                    <a:pt x="52648" y="510426"/>
                  </a:lnTo>
                  <a:lnTo>
                    <a:pt x="86201" y="517201"/>
                  </a:lnTo>
                  <a:lnTo>
                    <a:pt x="1177761" y="517201"/>
                  </a:lnTo>
                  <a:lnTo>
                    <a:pt x="1211315" y="510426"/>
                  </a:lnTo>
                  <a:lnTo>
                    <a:pt x="1238715" y="491953"/>
                  </a:lnTo>
                  <a:lnTo>
                    <a:pt x="1257189" y="464552"/>
                  </a:lnTo>
                  <a:lnTo>
                    <a:pt x="1263963" y="430998"/>
                  </a:lnTo>
                  <a:lnTo>
                    <a:pt x="1263963" y="86202"/>
                  </a:lnTo>
                  <a:lnTo>
                    <a:pt x="1257189" y="52648"/>
                  </a:lnTo>
                  <a:lnTo>
                    <a:pt x="1238715" y="25248"/>
                  </a:lnTo>
                  <a:lnTo>
                    <a:pt x="1211315" y="6774"/>
                  </a:lnTo>
                  <a:lnTo>
                    <a:pt x="117776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41936" y="3124457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462640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0">
              <a:lnSpc>
                <a:spcPct val="101000"/>
              </a:lnSpc>
              <a:spcBef>
                <a:spcPts val="75"/>
              </a:spcBef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Auth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5185" y="3111756"/>
            <a:ext cx="1289685" cy="2532380"/>
            <a:chOff x="6935185" y="3111756"/>
            <a:chExt cx="1289685" cy="2532380"/>
          </a:xfrm>
        </p:grpSpPr>
        <p:sp>
          <p:nvSpPr>
            <p:cNvPr id="38" name="object 38"/>
            <p:cNvSpPr/>
            <p:nvPr/>
          </p:nvSpPr>
          <p:spPr>
            <a:xfrm>
              <a:off x="7113170" y="3641656"/>
              <a:ext cx="933450" cy="1990089"/>
            </a:xfrm>
            <a:custGeom>
              <a:avLst/>
              <a:gdLst/>
              <a:ahLst/>
              <a:cxnLst/>
              <a:rect l="l" t="t" r="r" b="b"/>
              <a:pathLst>
                <a:path w="933450" h="1990089">
                  <a:moveTo>
                    <a:pt x="466693" y="1989462"/>
                  </a:moveTo>
                  <a:lnTo>
                    <a:pt x="418976" y="1987052"/>
                  </a:lnTo>
                  <a:lnTo>
                    <a:pt x="372638" y="1979980"/>
                  </a:lnTo>
                  <a:lnTo>
                    <a:pt x="327913" y="1968480"/>
                  </a:lnTo>
                  <a:lnTo>
                    <a:pt x="285035" y="1952787"/>
                  </a:lnTo>
                  <a:lnTo>
                    <a:pt x="244239" y="1933134"/>
                  </a:lnTo>
                  <a:lnTo>
                    <a:pt x="205760" y="1909758"/>
                  </a:lnTo>
                  <a:lnTo>
                    <a:pt x="169833" y="1882892"/>
                  </a:lnTo>
                  <a:lnTo>
                    <a:pt x="136691" y="1852770"/>
                  </a:lnTo>
                  <a:lnTo>
                    <a:pt x="106570" y="1819629"/>
                  </a:lnTo>
                  <a:lnTo>
                    <a:pt x="79703" y="1783701"/>
                  </a:lnTo>
                  <a:lnTo>
                    <a:pt x="56327" y="1745222"/>
                  </a:lnTo>
                  <a:lnTo>
                    <a:pt x="36675" y="1704427"/>
                  </a:lnTo>
                  <a:lnTo>
                    <a:pt x="20981" y="1661549"/>
                  </a:lnTo>
                  <a:lnTo>
                    <a:pt x="9481" y="1616824"/>
                  </a:lnTo>
                  <a:lnTo>
                    <a:pt x="2409" y="1570486"/>
                  </a:lnTo>
                  <a:lnTo>
                    <a:pt x="0" y="1522769"/>
                  </a:lnTo>
                  <a:lnTo>
                    <a:pt x="0" y="0"/>
                  </a:lnTo>
                  <a:lnTo>
                    <a:pt x="933387" y="0"/>
                  </a:lnTo>
                  <a:lnTo>
                    <a:pt x="933387" y="1522769"/>
                  </a:lnTo>
                  <a:lnTo>
                    <a:pt x="930977" y="1570486"/>
                  </a:lnTo>
                  <a:lnTo>
                    <a:pt x="923905" y="1616824"/>
                  </a:lnTo>
                  <a:lnTo>
                    <a:pt x="912405" y="1661549"/>
                  </a:lnTo>
                  <a:lnTo>
                    <a:pt x="896711" y="1704427"/>
                  </a:lnTo>
                  <a:lnTo>
                    <a:pt x="877059" y="1745222"/>
                  </a:lnTo>
                  <a:lnTo>
                    <a:pt x="853683" y="1783701"/>
                  </a:lnTo>
                  <a:lnTo>
                    <a:pt x="826816" y="1819629"/>
                  </a:lnTo>
                  <a:lnTo>
                    <a:pt x="796695" y="1852770"/>
                  </a:lnTo>
                  <a:lnTo>
                    <a:pt x="763553" y="1882892"/>
                  </a:lnTo>
                  <a:lnTo>
                    <a:pt x="727626" y="1909758"/>
                  </a:lnTo>
                  <a:lnTo>
                    <a:pt x="689147" y="1933134"/>
                  </a:lnTo>
                  <a:lnTo>
                    <a:pt x="648351" y="1952787"/>
                  </a:lnTo>
                  <a:lnTo>
                    <a:pt x="605473" y="1968480"/>
                  </a:lnTo>
                  <a:lnTo>
                    <a:pt x="560748" y="1979980"/>
                  </a:lnTo>
                  <a:lnTo>
                    <a:pt x="514410" y="1987052"/>
                  </a:lnTo>
                  <a:lnTo>
                    <a:pt x="466693" y="198946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1177762" y="0"/>
                  </a:moveTo>
                  <a:lnTo>
                    <a:pt x="86202" y="0"/>
                  </a:lnTo>
                  <a:lnTo>
                    <a:pt x="52648" y="6774"/>
                  </a:lnTo>
                  <a:lnTo>
                    <a:pt x="25248" y="25247"/>
                  </a:lnTo>
                  <a:lnTo>
                    <a:pt x="6774" y="52648"/>
                  </a:lnTo>
                  <a:lnTo>
                    <a:pt x="0" y="86201"/>
                  </a:lnTo>
                  <a:lnTo>
                    <a:pt x="0" y="430998"/>
                  </a:lnTo>
                  <a:lnTo>
                    <a:pt x="6774" y="464551"/>
                  </a:lnTo>
                  <a:lnTo>
                    <a:pt x="25248" y="491951"/>
                  </a:lnTo>
                  <a:lnTo>
                    <a:pt x="52648" y="510425"/>
                  </a:lnTo>
                  <a:lnTo>
                    <a:pt x="86202" y="517199"/>
                  </a:lnTo>
                  <a:lnTo>
                    <a:pt x="1177762" y="517199"/>
                  </a:lnTo>
                  <a:lnTo>
                    <a:pt x="1211316" y="510425"/>
                  </a:lnTo>
                  <a:lnTo>
                    <a:pt x="1238716" y="491951"/>
                  </a:lnTo>
                  <a:lnTo>
                    <a:pt x="1257190" y="464551"/>
                  </a:lnTo>
                  <a:lnTo>
                    <a:pt x="1263964" y="430998"/>
                  </a:lnTo>
                  <a:lnTo>
                    <a:pt x="1263964" y="86201"/>
                  </a:lnTo>
                  <a:lnTo>
                    <a:pt x="1257190" y="52648"/>
                  </a:lnTo>
                  <a:lnTo>
                    <a:pt x="1238716" y="25247"/>
                  </a:lnTo>
                  <a:lnTo>
                    <a:pt x="1211316" y="6774"/>
                  </a:lnTo>
                  <a:lnTo>
                    <a:pt x="117776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47885" y="3124456"/>
              <a:ext cx="1264285" cy="517525"/>
            </a:xfrm>
            <a:custGeom>
              <a:avLst/>
              <a:gdLst/>
              <a:ahLst/>
              <a:cxnLst/>
              <a:rect l="l" t="t" r="r" b="b"/>
              <a:pathLst>
                <a:path w="1264284" h="517525">
                  <a:moveTo>
                    <a:pt x="0" y="86202"/>
                  </a:moveTo>
                  <a:lnTo>
                    <a:pt x="6774" y="52648"/>
                  </a:lnTo>
                  <a:lnTo>
                    <a:pt x="25248" y="25248"/>
                  </a:lnTo>
                  <a:lnTo>
                    <a:pt x="52648" y="6774"/>
                  </a:lnTo>
                  <a:lnTo>
                    <a:pt x="86202" y="0"/>
                  </a:lnTo>
                  <a:lnTo>
                    <a:pt x="1177762" y="0"/>
                  </a:lnTo>
                  <a:lnTo>
                    <a:pt x="1211315" y="6774"/>
                  </a:lnTo>
                  <a:lnTo>
                    <a:pt x="1238716" y="25248"/>
                  </a:lnTo>
                  <a:lnTo>
                    <a:pt x="1257189" y="52648"/>
                  </a:lnTo>
                  <a:lnTo>
                    <a:pt x="1263964" y="86202"/>
                  </a:lnTo>
                  <a:lnTo>
                    <a:pt x="1263964" y="430998"/>
                  </a:lnTo>
                  <a:lnTo>
                    <a:pt x="1257189" y="464552"/>
                  </a:lnTo>
                  <a:lnTo>
                    <a:pt x="1238716" y="491952"/>
                  </a:lnTo>
                  <a:lnTo>
                    <a:pt x="1211315" y="510426"/>
                  </a:lnTo>
                  <a:lnTo>
                    <a:pt x="1177762" y="517201"/>
                  </a:lnTo>
                  <a:lnTo>
                    <a:pt x="86202" y="517201"/>
                  </a:lnTo>
                  <a:lnTo>
                    <a:pt x="52648" y="510426"/>
                  </a:lnTo>
                  <a:lnTo>
                    <a:pt x="25248" y="491952"/>
                  </a:lnTo>
                  <a:lnTo>
                    <a:pt x="6774" y="464552"/>
                  </a:lnTo>
                  <a:lnTo>
                    <a:pt x="0" y="430998"/>
                  </a:lnTo>
                  <a:lnTo>
                    <a:pt x="0" y="8620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68592" y="4108195"/>
            <a:ext cx="831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49225">
              <a:lnSpc>
                <a:spcPct val="101000"/>
              </a:lnSpc>
              <a:spcBef>
                <a:spcPts val="75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Zip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3183" y="2526259"/>
            <a:ext cx="198755" cy="211454"/>
          </a:xfrm>
          <a:custGeom>
            <a:avLst/>
            <a:gdLst/>
            <a:ahLst/>
            <a:cxnLst/>
            <a:rect l="l" t="t" r="r" b="b"/>
            <a:pathLst>
              <a:path w="198754" h="211455">
                <a:moveTo>
                  <a:pt x="0" y="0"/>
                </a:moveTo>
                <a:lnTo>
                  <a:pt x="0" y="48380"/>
                </a:lnTo>
                <a:lnTo>
                  <a:pt x="151965" y="48380"/>
                </a:lnTo>
                <a:lnTo>
                  <a:pt x="151965" y="211441"/>
                </a:lnTo>
                <a:lnTo>
                  <a:pt x="198215" y="211441"/>
                </a:lnTo>
                <a:lnTo>
                  <a:pt x="198215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4" name="object 4"/>
            <p:cNvSpPr/>
            <p:nvPr/>
          </p:nvSpPr>
          <p:spPr>
            <a:xfrm>
              <a:off x="6138119" y="2537373"/>
              <a:ext cx="407034" cy="799465"/>
            </a:xfrm>
            <a:custGeom>
              <a:avLst/>
              <a:gdLst/>
              <a:ahLst/>
              <a:cxnLst/>
              <a:rect l="l" t="t" r="r" b="b"/>
              <a:pathLst>
                <a:path w="407034" h="799464">
                  <a:moveTo>
                    <a:pt x="349799" y="713145"/>
                  </a:moveTo>
                  <a:lnTo>
                    <a:pt x="321224" y="713145"/>
                  </a:lnTo>
                  <a:lnTo>
                    <a:pt x="364087" y="798870"/>
                  </a:lnTo>
                  <a:lnTo>
                    <a:pt x="399806" y="727433"/>
                  </a:lnTo>
                  <a:lnTo>
                    <a:pt x="349799" y="727433"/>
                  </a:lnTo>
                  <a:lnTo>
                    <a:pt x="349799" y="713145"/>
                  </a:lnTo>
                  <a:close/>
                </a:path>
                <a:path w="407034" h="799464">
                  <a:moveTo>
                    <a:pt x="349799" y="14287"/>
                  </a:moveTo>
                  <a:lnTo>
                    <a:pt x="349799" y="727433"/>
                  </a:lnTo>
                  <a:lnTo>
                    <a:pt x="378374" y="727433"/>
                  </a:lnTo>
                  <a:lnTo>
                    <a:pt x="378374" y="28575"/>
                  </a:lnTo>
                  <a:lnTo>
                    <a:pt x="364087" y="28575"/>
                  </a:lnTo>
                  <a:lnTo>
                    <a:pt x="349799" y="14287"/>
                  </a:lnTo>
                  <a:close/>
                </a:path>
                <a:path w="407034" h="799464">
                  <a:moveTo>
                    <a:pt x="406949" y="713145"/>
                  </a:moveTo>
                  <a:lnTo>
                    <a:pt x="378374" y="713145"/>
                  </a:lnTo>
                  <a:lnTo>
                    <a:pt x="378374" y="727433"/>
                  </a:lnTo>
                  <a:lnTo>
                    <a:pt x="399806" y="727433"/>
                  </a:lnTo>
                  <a:lnTo>
                    <a:pt x="406949" y="713145"/>
                  </a:lnTo>
                  <a:close/>
                </a:path>
                <a:path w="407034" h="799464">
                  <a:moveTo>
                    <a:pt x="21234" y="6946"/>
                  </a:moveTo>
                  <a:lnTo>
                    <a:pt x="0" y="6946"/>
                  </a:lnTo>
                  <a:lnTo>
                    <a:pt x="0" y="22178"/>
                  </a:lnTo>
                  <a:lnTo>
                    <a:pt x="6395" y="28575"/>
                  </a:lnTo>
                  <a:lnTo>
                    <a:pt x="349799" y="28575"/>
                  </a:lnTo>
                  <a:lnTo>
                    <a:pt x="349799" y="14287"/>
                  </a:lnTo>
                  <a:lnTo>
                    <a:pt x="28575" y="14287"/>
                  </a:lnTo>
                  <a:lnTo>
                    <a:pt x="21234" y="6946"/>
                  </a:lnTo>
                  <a:close/>
                </a:path>
                <a:path w="407034" h="799464">
                  <a:moveTo>
                    <a:pt x="378374" y="6946"/>
                  </a:moveTo>
                  <a:lnTo>
                    <a:pt x="28575" y="6946"/>
                  </a:lnTo>
                  <a:lnTo>
                    <a:pt x="28575" y="14287"/>
                  </a:lnTo>
                  <a:lnTo>
                    <a:pt x="349799" y="14287"/>
                  </a:lnTo>
                  <a:lnTo>
                    <a:pt x="364087" y="28575"/>
                  </a:lnTo>
                  <a:lnTo>
                    <a:pt x="378374" y="28575"/>
                  </a:lnTo>
                  <a:lnTo>
                    <a:pt x="378374" y="6946"/>
                  </a:lnTo>
                  <a:close/>
                </a:path>
                <a:path w="407034" h="799464">
                  <a:moveTo>
                    <a:pt x="371979" y="0"/>
                  </a:moveTo>
                  <a:lnTo>
                    <a:pt x="14287" y="0"/>
                  </a:lnTo>
                  <a:lnTo>
                    <a:pt x="28575" y="14287"/>
                  </a:lnTo>
                  <a:lnTo>
                    <a:pt x="28575" y="6946"/>
                  </a:lnTo>
                  <a:lnTo>
                    <a:pt x="378374" y="6946"/>
                  </a:lnTo>
                  <a:lnTo>
                    <a:pt x="378374" y="6396"/>
                  </a:lnTo>
                  <a:lnTo>
                    <a:pt x="3719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8571" y="2523172"/>
              <a:ext cx="204565" cy="217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8796" y="2529757"/>
              <a:ext cx="613410" cy="621030"/>
            </a:xfrm>
            <a:custGeom>
              <a:avLst/>
              <a:gdLst/>
              <a:ahLst/>
              <a:cxnLst/>
              <a:rect l="l" t="t" r="r" b="b"/>
              <a:pathLst>
                <a:path w="613410" h="621030">
                  <a:moveTo>
                    <a:pt x="292187" y="592336"/>
                  </a:moveTo>
                  <a:lnTo>
                    <a:pt x="0" y="592336"/>
                  </a:lnTo>
                  <a:lnTo>
                    <a:pt x="0" y="620911"/>
                  </a:lnTo>
                  <a:lnTo>
                    <a:pt x="314365" y="620911"/>
                  </a:lnTo>
                  <a:lnTo>
                    <a:pt x="320762" y="614514"/>
                  </a:lnTo>
                  <a:lnTo>
                    <a:pt x="320762" y="606624"/>
                  </a:lnTo>
                  <a:lnTo>
                    <a:pt x="292187" y="606624"/>
                  </a:lnTo>
                  <a:lnTo>
                    <a:pt x="292187" y="592336"/>
                  </a:lnTo>
                  <a:close/>
                </a:path>
                <a:path w="613410" h="621030">
                  <a:moveTo>
                    <a:pt x="555800" y="14287"/>
                  </a:moveTo>
                  <a:lnTo>
                    <a:pt x="298583" y="14287"/>
                  </a:lnTo>
                  <a:lnTo>
                    <a:pt x="292187" y="20683"/>
                  </a:lnTo>
                  <a:lnTo>
                    <a:pt x="292187" y="606624"/>
                  </a:lnTo>
                  <a:lnTo>
                    <a:pt x="306475" y="592336"/>
                  </a:lnTo>
                  <a:lnTo>
                    <a:pt x="320762" y="592336"/>
                  </a:lnTo>
                  <a:lnTo>
                    <a:pt x="320762" y="42862"/>
                  </a:lnTo>
                  <a:lnTo>
                    <a:pt x="306475" y="42862"/>
                  </a:lnTo>
                  <a:lnTo>
                    <a:pt x="320762" y="28575"/>
                  </a:lnTo>
                  <a:lnTo>
                    <a:pt x="555800" y="28575"/>
                  </a:lnTo>
                  <a:lnTo>
                    <a:pt x="555800" y="14287"/>
                  </a:lnTo>
                  <a:close/>
                </a:path>
                <a:path w="613410" h="621030">
                  <a:moveTo>
                    <a:pt x="320762" y="592336"/>
                  </a:moveTo>
                  <a:lnTo>
                    <a:pt x="306475" y="592336"/>
                  </a:lnTo>
                  <a:lnTo>
                    <a:pt x="292187" y="606624"/>
                  </a:lnTo>
                  <a:lnTo>
                    <a:pt x="320762" y="606624"/>
                  </a:lnTo>
                  <a:lnTo>
                    <a:pt x="320762" y="592336"/>
                  </a:lnTo>
                  <a:close/>
                </a:path>
                <a:path w="613410" h="621030">
                  <a:moveTo>
                    <a:pt x="555800" y="0"/>
                  </a:moveTo>
                  <a:lnTo>
                    <a:pt x="555800" y="57150"/>
                  </a:lnTo>
                  <a:lnTo>
                    <a:pt x="584375" y="42862"/>
                  </a:lnTo>
                  <a:lnTo>
                    <a:pt x="570087" y="42862"/>
                  </a:lnTo>
                  <a:lnTo>
                    <a:pt x="570087" y="14287"/>
                  </a:lnTo>
                  <a:lnTo>
                    <a:pt x="584375" y="14287"/>
                  </a:lnTo>
                  <a:lnTo>
                    <a:pt x="555800" y="0"/>
                  </a:lnTo>
                  <a:close/>
                </a:path>
                <a:path w="613410" h="621030">
                  <a:moveTo>
                    <a:pt x="320762" y="28575"/>
                  </a:moveTo>
                  <a:lnTo>
                    <a:pt x="306475" y="42862"/>
                  </a:lnTo>
                  <a:lnTo>
                    <a:pt x="320762" y="42862"/>
                  </a:lnTo>
                  <a:lnTo>
                    <a:pt x="320762" y="28575"/>
                  </a:lnTo>
                  <a:close/>
                </a:path>
                <a:path w="613410" h="621030">
                  <a:moveTo>
                    <a:pt x="555800" y="28575"/>
                  </a:moveTo>
                  <a:lnTo>
                    <a:pt x="320762" y="28575"/>
                  </a:lnTo>
                  <a:lnTo>
                    <a:pt x="320762" y="42862"/>
                  </a:lnTo>
                  <a:lnTo>
                    <a:pt x="555800" y="42862"/>
                  </a:lnTo>
                  <a:lnTo>
                    <a:pt x="555800" y="28575"/>
                  </a:lnTo>
                  <a:close/>
                </a:path>
                <a:path w="613410" h="621030">
                  <a:moveTo>
                    <a:pt x="584375" y="14287"/>
                  </a:moveTo>
                  <a:lnTo>
                    <a:pt x="570087" y="14287"/>
                  </a:lnTo>
                  <a:lnTo>
                    <a:pt x="570087" y="42862"/>
                  </a:lnTo>
                  <a:lnTo>
                    <a:pt x="584375" y="42862"/>
                  </a:lnTo>
                  <a:lnTo>
                    <a:pt x="612950" y="28575"/>
                  </a:lnTo>
                  <a:lnTo>
                    <a:pt x="584375" y="1428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6380" y="2526347"/>
              <a:ext cx="198755" cy="211454"/>
            </a:xfrm>
            <a:custGeom>
              <a:avLst/>
              <a:gdLst/>
              <a:ahLst/>
              <a:cxnLst/>
              <a:rect l="l" t="t" r="r" b="b"/>
              <a:pathLst>
                <a:path w="198754" h="211455">
                  <a:moveTo>
                    <a:pt x="198215" y="0"/>
                  </a:moveTo>
                  <a:lnTo>
                    <a:pt x="198215" y="48380"/>
                  </a:lnTo>
                  <a:lnTo>
                    <a:pt x="46249" y="48380"/>
                  </a:lnTo>
                  <a:lnTo>
                    <a:pt x="46249" y="211441"/>
                  </a:lnTo>
                  <a:lnTo>
                    <a:pt x="0" y="211441"/>
                  </a:lnTo>
                  <a:lnTo>
                    <a:pt x="0" y="0"/>
                  </a:lnTo>
                  <a:lnTo>
                    <a:pt x="198215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21776" y="517651"/>
            <a:ext cx="326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Tomcat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Valves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0946" y="237388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17171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11567" y="2819276"/>
            <a:ext cx="4712970" cy="3487420"/>
            <a:chOff x="3911567" y="2819276"/>
            <a:chExt cx="4712970" cy="34874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23" y="2916710"/>
              <a:ext cx="528413" cy="4371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23" y="3434070"/>
              <a:ext cx="528413" cy="4371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340" y="4483986"/>
              <a:ext cx="528413" cy="4371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7" y="5022774"/>
              <a:ext cx="528413" cy="4371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7" y="5567536"/>
              <a:ext cx="528413" cy="43713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77915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775109" y="4757994"/>
            <a:ext cx="1421765" cy="369570"/>
          </a:xfrm>
          <a:prstGeom prst="rect">
            <a:avLst/>
          </a:prstGeom>
          <a:ln w="9525">
            <a:solidFill>
              <a:srgbClr val="17171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6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8461" y="5258837"/>
            <a:ext cx="957282" cy="69607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23291" y="2882760"/>
            <a:ext cx="7477125" cy="2988310"/>
            <a:chOff x="923291" y="2882760"/>
            <a:chExt cx="7477125" cy="298831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10593" y="5276702"/>
              <a:ext cx="497205" cy="589280"/>
            </a:xfrm>
            <a:custGeom>
              <a:avLst/>
              <a:gdLst/>
              <a:ahLst/>
              <a:cxnLst/>
              <a:rect l="l" t="t" r="r" b="b"/>
              <a:pathLst>
                <a:path w="497204" h="589279">
                  <a:moveTo>
                    <a:pt x="0" y="0"/>
                  </a:moveTo>
                  <a:lnTo>
                    <a:pt x="496608" y="0"/>
                  </a:lnTo>
                  <a:lnTo>
                    <a:pt x="496608" y="589019"/>
                  </a:lnTo>
                  <a:lnTo>
                    <a:pt x="0" y="589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98805" y="5276538"/>
              <a:ext cx="497205" cy="589280"/>
            </a:xfrm>
            <a:custGeom>
              <a:avLst/>
              <a:gdLst/>
              <a:ahLst/>
              <a:cxnLst/>
              <a:rect l="l" t="t" r="r" b="b"/>
              <a:pathLst>
                <a:path w="497204" h="589279">
                  <a:moveTo>
                    <a:pt x="0" y="0"/>
                  </a:moveTo>
                  <a:lnTo>
                    <a:pt x="496608" y="0"/>
                  </a:lnTo>
                  <a:lnTo>
                    <a:pt x="496608" y="589019"/>
                  </a:lnTo>
                  <a:lnTo>
                    <a:pt x="0" y="589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72284" y="2997899"/>
              <a:ext cx="2139315" cy="187960"/>
            </a:xfrm>
            <a:custGeom>
              <a:avLst/>
              <a:gdLst/>
              <a:ahLst/>
              <a:cxnLst/>
              <a:rect l="l" t="t" r="r" b="b"/>
              <a:pathLst>
                <a:path w="2139315" h="187960">
                  <a:moveTo>
                    <a:pt x="964150" y="0"/>
                  </a:moveTo>
                  <a:lnTo>
                    <a:pt x="898063" y="845"/>
                  </a:lnTo>
                  <a:lnTo>
                    <a:pt x="831537" y="3917"/>
                  </a:lnTo>
                  <a:lnTo>
                    <a:pt x="762629" y="9730"/>
                  </a:lnTo>
                  <a:lnTo>
                    <a:pt x="692396" y="17872"/>
                  </a:lnTo>
                  <a:lnTo>
                    <a:pt x="621724" y="27933"/>
                  </a:lnTo>
                  <a:lnTo>
                    <a:pt x="551507" y="39509"/>
                  </a:lnTo>
                  <a:lnTo>
                    <a:pt x="482645" y="52194"/>
                  </a:lnTo>
                  <a:lnTo>
                    <a:pt x="416038" y="65586"/>
                  </a:lnTo>
                  <a:lnTo>
                    <a:pt x="352586" y="79281"/>
                  </a:lnTo>
                  <a:lnTo>
                    <a:pt x="238686" y="105989"/>
                  </a:lnTo>
                  <a:lnTo>
                    <a:pt x="130370" y="133859"/>
                  </a:lnTo>
                  <a:lnTo>
                    <a:pt x="67302" y="151400"/>
                  </a:lnTo>
                  <a:lnTo>
                    <a:pt x="56638" y="153304"/>
                  </a:lnTo>
                  <a:lnTo>
                    <a:pt x="19130" y="160418"/>
                  </a:lnTo>
                  <a:lnTo>
                    <a:pt x="0" y="170324"/>
                  </a:lnTo>
                  <a:lnTo>
                    <a:pt x="2113" y="183153"/>
                  </a:lnTo>
                  <a:lnTo>
                    <a:pt x="7844" y="187733"/>
                  </a:lnTo>
                  <a:lnTo>
                    <a:pt x="15890" y="187260"/>
                  </a:lnTo>
                  <a:lnTo>
                    <a:pt x="18502" y="186921"/>
                  </a:lnTo>
                  <a:lnTo>
                    <a:pt x="16948" y="186921"/>
                  </a:lnTo>
                  <a:lnTo>
                    <a:pt x="12842" y="161996"/>
                  </a:lnTo>
                  <a:lnTo>
                    <a:pt x="14397" y="161904"/>
                  </a:lnTo>
                  <a:lnTo>
                    <a:pt x="24293" y="160414"/>
                  </a:lnTo>
                  <a:lnTo>
                    <a:pt x="81982" y="150952"/>
                  </a:lnTo>
                  <a:lnTo>
                    <a:pt x="82688" y="150892"/>
                  </a:lnTo>
                  <a:lnTo>
                    <a:pt x="165198" y="150892"/>
                  </a:lnTo>
                  <a:lnTo>
                    <a:pt x="244749" y="130655"/>
                  </a:lnTo>
                  <a:lnTo>
                    <a:pt x="327886" y="110900"/>
                  </a:lnTo>
                  <a:lnTo>
                    <a:pt x="421044" y="90487"/>
                  </a:lnTo>
                  <a:lnTo>
                    <a:pt x="487248" y="77174"/>
                  </a:lnTo>
                  <a:lnTo>
                    <a:pt x="555640" y="64570"/>
                  </a:lnTo>
                  <a:lnTo>
                    <a:pt x="625306" y="53079"/>
                  </a:lnTo>
                  <a:lnTo>
                    <a:pt x="695323" y="43103"/>
                  </a:lnTo>
                  <a:lnTo>
                    <a:pt x="764768" y="35040"/>
                  </a:lnTo>
                  <a:lnTo>
                    <a:pt x="832712" y="29291"/>
                  </a:lnTo>
                  <a:lnTo>
                    <a:pt x="898390" y="26244"/>
                  </a:lnTo>
                  <a:lnTo>
                    <a:pt x="963954" y="25400"/>
                  </a:lnTo>
                  <a:lnTo>
                    <a:pt x="1457394" y="25400"/>
                  </a:lnTo>
                  <a:lnTo>
                    <a:pt x="1325222" y="14584"/>
                  </a:lnTo>
                  <a:lnTo>
                    <a:pt x="1249417" y="9467"/>
                  </a:lnTo>
                  <a:lnTo>
                    <a:pt x="1175258" y="5358"/>
                  </a:lnTo>
                  <a:lnTo>
                    <a:pt x="1102895" y="2349"/>
                  </a:lnTo>
                  <a:lnTo>
                    <a:pt x="1032476" y="532"/>
                  </a:lnTo>
                  <a:lnTo>
                    <a:pt x="964150" y="0"/>
                  </a:lnTo>
                  <a:close/>
                </a:path>
                <a:path w="2139315" h="187960">
                  <a:moveTo>
                    <a:pt x="95929" y="150892"/>
                  </a:moveTo>
                  <a:lnTo>
                    <a:pt x="82688" y="150892"/>
                  </a:lnTo>
                  <a:lnTo>
                    <a:pt x="81982" y="150952"/>
                  </a:lnTo>
                  <a:lnTo>
                    <a:pt x="24268" y="160418"/>
                  </a:lnTo>
                  <a:lnTo>
                    <a:pt x="14397" y="161904"/>
                  </a:lnTo>
                  <a:lnTo>
                    <a:pt x="12842" y="161996"/>
                  </a:lnTo>
                  <a:lnTo>
                    <a:pt x="16948" y="186921"/>
                  </a:lnTo>
                  <a:lnTo>
                    <a:pt x="18199" y="186557"/>
                  </a:lnTo>
                  <a:lnTo>
                    <a:pt x="20533" y="186053"/>
                  </a:lnTo>
                  <a:lnTo>
                    <a:pt x="74413" y="175784"/>
                  </a:lnTo>
                  <a:lnTo>
                    <a:pt x="95929" y="169651"/>
                  </a:lnTo>
                  <a:lnTo>
                    <a:pt x="95929" y="150892"/>
                  </a:lnTo>
                  <a:close/>
                </a:path>
                <a:path w="2139315" h="187960">
                  <a:moveTo>
                    <a:pt x="95929" y="169651"/>
                  </a:moveTo>
                  <a:lnTo>
                    <a:pt x="74413" y="175784"/>
                  </a:lnTo>
                  <a:lnTo>
                    <a:pt x="20533" y="186053"/>
                  </a:lnTo>
                  <a:lnTo>
                    <a:pt x="18190" y="186560"/>
                  </a:lnTo>
                  <a:lnTo>
                    <a:pt x="16948" y="186921"/>
                  </a:lnTo>
                  <a:lnTo>
                    <a:pt x="18502" y="186921"/>
                  </a:lnTo>
                  <a:lnTo>
                    <a:pt x="21298" y="186557"/>
                  </a:lnTo>
                  <a:lnTo>
                    <a:pt x="84452" y="176292"/>
                  </a:lnTo>
                  <a:lnTo>
                    <a:pt x="83394" y="176292"/>
                  </a:lnTo>
                  <a:lnTo>
                    <a:pt x="85501" y="176117"/>
                  </a:lnTo>
                  <a:lnTo>
                    <a:pt x="95929" y="176117"/>
                  </a:lnTo>
                  <a:lnTo>
                    <a:pt x="95929" y="169651"/>
                  </a:lnTo>
                  <a:close/>
                </a:path>
                <a:path w="2139315" h="187960">
                  <a:moveTo>
                    <a:pt x="85501" y="176117"/>
                  </a:moveTo>
                  <a:lnTo>
                    <a:pt x="83394" y="176292"/>
                  </a:lnTo>
                  <a:lnTo>
                    <a:pt x="84452" y="176292"/>
                  </a:lnTo>
                  <a:lnTo>
                    <a:pt x="85501" y="176117"/>
                  </a:lnTo>
                  <a:close/>
                </a:path>
                <a:path w="2139315" h="187960">
                  <a:moveTo>
                    <a:pt x="95929" y="176117"/>
                  </a:moveTo>
                  <a:lnTo>
                    <a:pt x="85501" y="176117"/>
                  </a:lnTo>
                  <a:lnTo>
                    <a:pt x="84452" y="176292"/>
                  </a:lnTo>
                  <a:lnTo>
                    <a:pt x="95929" y="176292"/>
                  </a:lnTo>
                  <a:lnTo>
                    <a:pt x="95929" y="176117"/>
                  </a:lnTo>
                  <a:close/>
                </a:path>
                <a:path w="2139315" h="187960">
                  <a:moveTo>
                    <a:pt x="165198" y="150892"/>
                  </a:moveTo>
                  <a:lnTo>
                    <a:pt x="95929" y="150892"/>
                  </a:lnTo>
                  <a:lnTo>
                    <a:pt x="95929" y="169651"/>
                  </a:lnTo>
                  <a:lnTo>
                    <a:pt x="129487" y="160414"/>
                  </a:lnTo>
                  <a:lnTo>
                    <a:pt x="165198" y="150892"/>
                  </a:lnTo>
                  <a:close/>
                </a:path>
                <a:path w="2139315" h="187960">
                  <a:moveTo>
                    <a:pt x="2011674" y="111014"/>
                  </a:moveTo>
                  <a:lnTo>
                    <a:pt x="2005605" y="161451"/>
                  </a:lnTo>
                  <a:lnTo>
                    <a:pt x="2139281" y="113577"/>
                  </a:lnTo>
                  <a:lnTo>
                    <a:pt x="2137698" y="112532"/>
                  </a:lnTo>
                  <a:lnTo>
                    <a:pt x="2024283" y="112532"/>
                  </a:lnTo>
                  <a:lnTo>
                    <a:pt x="2011674" y="111014"/>
                  </a:lnTo>
                  <a:close/>
                </a:path>
                <a:path w="2139315" h="187960">
                  <a:moveTo>
                    <a:pt x="2014708" y="85796"/>
                  </a:moveTo>
                  <a:lnTo>
                    <a:pt x="2011674" y="111014"/>
                  </a:lnTo>
                  <a:lnTo>
                    <a:pt x="2024283" y="112532"/>
                  </a:lnTo>
                  <a:lnTo>
                    <a:pt x="2027317" y="87313"/>
                  </a:lnTo>
                  <a:lnTo>
                    <a:pt x="2014708" y="85796"/>
                  </a:lnTo>
                  <a:close/>
                </a:path>
                <a:path w="2139315" h="187960">
                  <a:moveTo>
                    <a:pt x="2020777" y="35360"/>
                  </a:moveTo>
                  <a:lnTo>
                    <a:pt x="2014708" y="85796"/>
                  </a:lnTo>
                  <a:lnTo>
                    <a:pt x="2027317" y="87313"/>
                  </a:lnTo>
                  <a:lnTo>
                    <a:pt x="2024283" y="112532"/>
                  </a:lnTo>
                  <a:lnTo>
                    <a:pt x="2137698" y="112532"/>
                  </a:lnTo>
                  <a:lnTo>
                    <a:pt x="2020777" y="35360"/>
                  </a:lnTo>
                  <a:close/>
                </a:path>
                <a:path w="2139315" h="187960">
                  <a:moveTo>
                    <a:pt x="1457394" y="25400"/>
                  </a:moveTo>
                  <a:lnTo>
                    <a:pt x="963954" y="25400"/>
                  </a:lnTo>
                  <a:lnTo>
                    <a:pt x="1031822" y="25923"/>
                  </a:lnTo>
                  <a:lnTo>
                    <a:pt x="1101840" y="27726"/>
                  </a:lnTo>
                  <a:lnTo>
                    <a:pt x="1173853" y="30720"/>
                  </a:lnTo>
                  <a:lnTo>
                    <a:pt x="1247706" y="34809"/>
                  </a:lnTo>
                  <a:lnTo>
                    <a:pt x="1323246" y="39907"/>
                  </a:lnTo>
                  <a:lnTo>
                    <a:pt x="1478770" y="52759"/>
                  </a:lnTo>
                  <a:lnTo>
                    <a:pt x="1639173" y="68541"/>
                  </a:lnTo>
                  <a:lnTo>
                    <a:pt x="1969907" y="105989"/>
                  </a:lnTo>
                  <a:lnTo>
                    <a:pt x="2011674" y="111014"/>
                  </a:lnTo>
                  <a:lnTo>
                    <a:pt x="2014708" y="85796"/>
                  </a:lnTo>
                  <a:lnTo>
                    <a:pt x="1641941" y="43293"/>
                  </a:lnTo>
                  <a:lnTo>
                    <a:pt x="1481173" y="27472"/>
                  </a:lnTo>
                  <a:lnTo>
                    <a:pt x="1457394" y="254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291" y="2882760"/>
              <a:ext cx="896221" cy="69607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65402" y="5324530"/>
              <a:ext cx="394970" cy="502920"/>
            </a:xfrm>
            <a:custGeom>
              <a:avLst/>
              <a:gdLst/>
              <a:ahLst/>
              <a:cxnLst/>
              <a:rect l="l" t="t" r="r" b="b"/>
              <a:pathLst>
                <a:path w="394970" h="502920">
                  <a:moveTo>
                    <a:pt x="265231" y="0"/>
                  </a:moveTo>
                  <a:lnTo>
                    <a:pt x="0" y="0"/>
                  </a:lnTo>
                  <a:lnTo>
                    <a:pt x="0" y="502635"/>
                  </a:lnTo>
                  <a:lnTo>
                    <a:pt x="394848" y="502635"/>
                  </a:lnTo>
                  <a:lnTo>
                    <a:pt x="394848" y="129616"/>
                  </a:lnTo>
                  <a:lnTo>
                    <a:pt x="26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030634" y="53245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25923" y="103692"/>
                  </a:lnTo>
                  <a:lnTo>
                    <a:pt x="129616" y="129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17448" y="5276538"/>
            <a:ext cx="497205" cy="589280"/>
          </a:xfrm>
          <a:prstGeom prst="rect">
            <a:avLst/>
          </a:prstGeom>
          <a:ln w="9525">
            <a:solidFill>
              <a:srgbClr val="17171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2550">
              <a:lnSpc>
                <a:spcPct val="100000"/>
              </a:lnSpc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54509" y="2523172"/>
            <a:ext cx="5960745" cy="2252345"/>
            <a:chOff x="1054509" y="2523172"/>
            <a:chExt cx="5960745" cy="2252345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4260" y="3721409"/>
              <a:ext cx="550767" cy="5507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3205" y="2523346"/>
              <a:ext cx="204565" cy="2177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83868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47710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0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8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8"/>
                  </a:lnTo>
                  <a:lnTo>
                    <a:pt x="1448" y="99344"/>
                  </a:lnTo>
                  <a:lnTo>
                    <a:pt x="5398" y="105203"/>
                  </a:lnTo>
                  <a:lnTo>
                    <a:pt x="11258" y="109154"/>
                  </a:lnTo>
                  <a:lnTo>
                    <a:pt x="18434" y="110603"/>
                  </a:lnTo>
                  <a:lnTo>
                    <a:pt x="258070" y="110603"/>
                  </a:lnTo>
                  <a:lnTo>
                    <a:pt x="265246" y="109154"/>
                  </a:lnTo>
                  <a:lnTo>
                    <a:pt x="271105" y="105203"/>
                  </a:lnTo>
                  <a:lnTo>
                    <a:pt x="275055" y="99344"/>
                  </a:lnTo>
                  <a:lnTo>
                    <a:pt x="276504" y="92168"/>
                  </a:lnTo>
                  <a:lnTo>
                    <a:pt x="276504" y="18434"/>
                  </a:lnTo>
                  <a:lnTo>
                    <a:pt x="275055" y="11258"/>
                  </a:lnTo>
                  <a:lnTo>
                    <a:pt x="271105" y="5399"/>
                  </a:lnTo>
                  <a:lnTo>
                    <a:pt x="265246" y="1448"/>
                  </a:lnTo>
                  <a:lnTo>
                    <a:pt x="2580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147710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5958" y="2948324"/>
              <a:ext cx="155448" cy="1554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5958" y="2767209"/>
              <a:ext cx="155049" cy="1550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6536" y="2523172"/>
              <a:ext cx="204565" cy="21796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6409" y="2523172"/>
              <a:ext cx="207740" cy="21779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01833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65674" y="2627186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0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9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7"/>
                  </a:lnTo>
                  <a:lnTo>
                    <a:pt x="1448" y="99343"/>
                  </a:lnTo>
                  <a:lnTo>
                    <a:pt x="5399" y="105202"/>
                  </a:lnTo>
                  <a:lnTo>
                    <a:pt x="11258" y="109153"/>
                  </a:lnTo>
                  <a:lnTo>
                    <a:pt x="18434" y="110601"/>
                  </a:lnTo>
                  <a:lnTo>
                    <a:pt x="258070" y="110601"/>
                  </a:lnTo>
                  <a:lnTo>
                    <a:pt x="265246" y="109153"/>
                  </a:lnTo>
                  <a:lnTo>
                    <a:pt x="271105" y="105202"/>
                  </a:lnTo>
                  <a:lnTo>
                    <a:pt x="275055" y="99343"/>
                  </a:lnTo>
                  <a:lnTo>
                    <a:pt x="276504" y="92167"/>
                  </a:lnTo>
                  <a:lnTo>
                    <a:pt x="276504" y="18434"/>
                  </a:lnTo>
                  <a:lnTo>
                    <a:pt x="275055" y="11258"/>
                  </a:lnTo>
                  <a:lnTo>
                    <a:pt x="271105" y="5399"/>
                  </a:lnTo>
                  <a:lnTo>
                    <a:pt x="265246" y="1448"/>
                  </a:lnTo>
                  <a:lnTo>
                    <a:pt x="2580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465674" y="2627186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3923" y="2948325"/>
              <a:ext cx="155447" cy="15544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3923" y="2767210"/>
              <a:ext cx="155049" cy="1550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6833" y="2523346"/>
              <a:ext cx="204565" cy="2177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6707" y="2523172"/>
              <a:ext cx="207740" cy="21779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832130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795972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1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9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8"/>
                  </a:lnTo>
                  <a:lnTo>
                    <a:pt x="1448" y="99344"/>
                  </a:lnTo>
                  <a:lnTo>
                    <a:pt x="5399" y="105203"/>
                  </a:lnTo>
                  <a:lnTo>
                    <a:pt x="11258" y="109154"/>
                  </a:lnTo>
                  <a:lnTo>
                    <a:pt x="18434" y="110603"/>
                  </a:lnTo>
                  <a:lnTo>
                    <a:pt x="258071" y="110603"/>
                  </a:lnTo>
                  <a:lnTo>
                    <a:pt x="265246" y="109154"/>
                  </a:lnTo>
                  <a:lnTo>
                    <a:pt x="271106" y="105203"/>
                  </a:lnTo>
                  <a:lnTo>
                    <a:pt x="275056" y="99344"/>
                  </a:lnTo>
                  <a:lnTo>
                    <a:pt x="276505" y="92168"/>
                  </a:lnTo>
                  <a:lnTo>
                    <a:pt x="276505" y="18434"/>
                  </a:lnTo>
                  <a:lnTo>
                    <a:pt x="275056" y="11258"/>
                  </a:lnTo>
                  <a:lnTo>
                    <a:pt x="271106" y="5399"/>
                  </a:lnTo>
                  <a:lnTo>
                    <a:pt x="265246" y="1448"/>
                  </a:lnTo>
                  <a:lnTo>
                    <a:pt x="2580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795972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4222" y="2948324"/>
              <a:ext cx="155448" cy="15544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4222" y="2767209"/>
              <a:ext cx="155049" cy="1550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4509" y="4038259"/>
              <a:ext cx="580111" cy="73723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6" y="3951430"/>
              <a:ext cx="528413" cy="437130"/>
            </a:xfrm>
            <a:prstGeom prst="rect">
              <a:avLst/>
            </a:prstGeom>
          </p:spPr>
        </p:pic>
      </p:grpSp>
      <p:sp>
        <p:nvSpPr>
          <p:cNvPr id="69" name="Slide Number Placeholder 6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3183" y="2526259"/>
            <a:ext cx="198755" cy="211454"/>
          </a:xfrm>
          <a:custGeom>
            <a:avLst/>
            <a:gdLst/>
            <a:ahLst/>
            <a:cxnLst/>
            <a:rect l="l" t="t" r="r" b="b"/>
            <a:pathLst>
              <a:path w="198754" h="211455">
                <a:moveTo>
                  <a:pt x="0" y="0"/>
                </a:moveTo>
                <a:lnTo>
                  <a:pt x="0" y="48380"/>
                </a:lnTo>
                <a:lnTo>
                  <a:pt x="151965" y="48380"/>
                </a:lnTo>
                <a:lnTo>
                  <a:pt x="151965" y="211441"/>
                </a:lnTo>
                <a:lnTo>
                  <a:pt x="198215" y="211441"/>
                </a:lnTo>
                <a:lnTo>
                  <a:pt x="198215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4" name="object 4"/>
            <p:cNvSpPr/>
            <p:nvPr/>
          </p:nvSpPr>
          <p:spPr>
            <a:xfrm>
              <a:off x="6152407" y="2508956"/>
              <a:ext cx="364490" cy="827405"/>
            </a:xfrm>
            <a:custGeom>
              <a:avLst/>
              <a:gdLst/>
              <a:ahLst/>
              <a:cxnLst/>
              <a:rect l="l" t="t" r="r" b="b"/>
              <a:pathLst>
                <a:path w="364490" h="827404">
                  <a:moveTo>
                    <a:pt x="335512" y="56930"/>
                  </a:moveTo>
                  <a:lnTo>
                    <a:pt x="335512" y="827288"/>
                  </a:lnTo>
                  <a:lnTo>
                    <a:pt x="364087" y="827288"/>
                  </a:lnTo>
                  <a:lnTo>
                    <a:pt x="364087" y="56992"/>
                  </a:lnTo>
                  <a:lnTo>
                    <a:pt x="349737" y="56992"/>
                  </a:lnTo>
                  <a:lnTo>
                    <a:pt x="335512" y="56930"/>
                  </a:lnTo>
                  <a:close/>
                </a:path>
                <a:path w="364490" h="827404">
                  <a:moveTo>
                    <a:pt x="89080" y="0"/>
                  </a:moveTo>
                  <a:lnTo>
                    <a:pt x="0" y="35364"/>
                  </a:lnTo>
                  <a:lnTo>
                    <a:pt x="81739" y="85410"/>
                  </a:lnTo>
                  <a:lnTo>
                    <a:pt x="84282" y="55826"/>
                  </a:lnTo>
                  <a:lnTo>
                    <a:pt x="71112" y="55768"/>
                  </a:lnTo>
                  <a:lnTo>
                    <a:pt x="71236" y="27194"/>
                  </a:lnTo>
                  <a:lnTo>
                    <a:pt x="86743" y="27194"/>
                  </a:lnTo>
                  <a:lnTo>
                    <a:pt x="89080" y="0"/>
                  </a:lnTo>
                  <a:close/>
                </a:path>
                <a:path w="364490" h="827404">
                  <a:moveTo>
                    <a:pt x="335512" y="42705"/>
                  </a:moveTo>
                  <a:lnTo>
                    <a:pt x="335512" y="56930"/>
                  </a:lnTo>
                  <a:lnTo>
                    <a:pt x="349737" y="56992"/>
                  </a:lnTo>
                  <a:lnTo>
                    <a:pt x="335512" y="42705"/>
                  </a:lnTo>
                  <a:close/>
                </a:path>
                <a:path w="364490" h="827404">
                  <a:moveTo>
                    <a:pt x="364087" y="42705"/>
                  </a:moveTo>
                  <a:lnTo>
                    <a:pt x="335512" y="42705"/>
                  </a:lnTo>
                  <a:lnTo>
                    <a:pt x="349737" y="56992"/>
                  </a:lnTo>
                  <a:lnTo>
                    <a:pt x="364087" y="56992"/>
                  </a:lnTo>
                  <a:lnTo>
                    <a:pt x="364087" y="42705"/>
                  </a:lnTo>
                  <a:close/>
                </a:path>
                <a:path w="364490" h="827404">
                  <a:moveTo>
                    <a:pt x="86737" y="27262"/>
                  </a:moveTo>
                  <a:lnTo>
                    <a:pt x="84282" y="55826"/>
                  </a:lnTo>
                  <a:lnTo>
                    <a:pt x="335512" y="56930"/>
                  </a:lnTo>
                  <a:lnTo>
                    <a:pt x="335512" y="42705"/>
                  </a:lnTo>
                  <a:lnTo>
                    <a:pt x="364087" y="42705"/>
                  </a:lnTo>
                  <a:lnTo>
                    <a:pt x="364087" y="34838"/>
                  </a:lnTo>
                  <a:lnTo>
                    <a:pt x="357729" y="28451"/>
                  </a:lnTo>
                  <a:lnTo>
                    <a:pt x="86737" y="27262"/>
                  </a:lnTo>
                  <a:close/>
                </a:path>
                <a:path w="364490" h="827404">
                  <a:moveTo>
                    <a:pt x="71236" y="27194"/>
                  </a:moveTo>
                  <a:lnTo>
                    <a:pt x="71112" y="55768"/>
                  </a:lnTo>
                  <a:lnTo>
                    <a:pt x="84282" y="55826"/>
                  </a:lnTo>
                  <a:lnTo>
                    <a:pt x="86737" y="27262"/>
                  </a:lnTo>
                  <a:lnTo>
                    <a:pt x="71236" y="27194"/>
                  </a:lnTo>
                  <a:close/>
                </a:path>
                <a:path w="364490" h="827404">
                  <a:moveTo>
                    <a:pt x="86743" y="27194"/>
                  </a:moveTo>
                  <a:lnTo>
                    <a:pt x="71236" y="27194"/>
                  </a:lnTo>
                  <a:lnTo>
                    <a:pt x="86737" y="27262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8571" y="2523172"/>
              <a:ext cx="204565" cy="217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8796" y="2544044"/>
              <a:ext cx="613410" cy="635635"/>
            </a:xfrm>
            <a:custGeom>
              <a:avLst/>
              <a:gdLst/>
              <a:ahLst/>
              <a:cxnLst/>
              <a:rect l="l" t="t" r="r" b="b"/>
              <a:pathLst>
                <a:path w="613410" h="635635">
                  <a:moveTo>
                    <a:pt x="85725" y="549474"/>
                  </a:moveTo>
                  <a:lnTo>
                    <a:pt x="0" y="592336"/>
                  </a:lnTo>
                  <a:lnTo>
                    <a:pt x="85725" y="635199"/>
                  </a:lnTo>
                  <a:lnTo>
                    <a:pt x="85725" y="606624"/>
                  </a:lnTo>
                  <a:lnTo>
                    <a:pt x="71437" y="606624"/>
                  </a:lnTo>
                  <a:lnTo>
                    <a:pt x="71437" y="578049"/>
                  </a:lnTo>
                  <a:lnTo>
                    <a:pt x="85725" y="578049"/>
                  </a:lnTo>
                  <a:lnTo>
                    <a:pt x="85725" y="549474"/>
                  </a:lnTo>
                  <a:close/>
                </a:path>
                <a:path w="613410" h="635635">
                  <a:moveTo>
                    <a:pt x="85725" y="578049"/>
                  </a:moveTo>
                  <a:lnTo>
                    <a:pt x="71437" y="578049"/>
                  </a:lnTo>
                  <a:lnTo>
                    <a:pt x="71437" y="606624"/>
                  </a:lnTo>
                  <a:lnTo>
                    <a:pt x="85725" y="606624"/>
                  </a:lnTo>
                  <a:lnTo>
                    <a:pt x="85725" y="578049"/>
                  </a:lnTo>
                  <a:close/>
                </a:path>
                <a:path w="613410" h="635635">
                  <a:moveTo>
                    <a:pt x="292187" y="578049"/>
                  </a:moveTo>
                  <a:lnTo>
                    <a:pt x="85725" y="578049"/>
                  </a:lnTo>
                  <a:lnTo>
                    <a:pt x="85725" y="606624"/>
                  </a:lnTo>
                  <a:lnTo>
                    <a:pt x="314365" y="606624"/>
                  </a:lnTo>
                  <a:lnTo>
                    <a:pt x="320762" y="600227"/>
                  </a:lnTo>
                  <a:lnTo>
                    <a:pt x="320762" y="592336"/>
                  </a:lnTo>
                  <a:lnTo>
                    <a:pt x="292187" y="592336"/>
                  </a:lnTo>
                  <a:lnTo>
                    <a:pt x="292187" y="578049"/>
                  </a:lnTo>
                  <a:close/>
                </a:path>
                <a:path w="613410" h="635635">
                  <a:moveTo>
                    <a:pt x="612950" y="0"/>
                  </a:moveTo>
                  <a:lnTo>
                    <a:pt x="298583" y="0"/>
                  </a:lnTo>
                  <a:lnTo>
                    <a:pt x="292187" y="6395"/>
                  </a:lnTo>
                  <a:lnTo>
                    <a:pt x="292187" y="592336"/>
                  </a:lnTo>
                  <a:lnTo>
                    <a:pt x="306475" y="578049"/>
                  </a:lnTo>
                  <a:lnTo>
                    <a:pt x="320762" y="578049"/>
                  </a:lnTo>
                  <a:lnTo>
                    <a:pt x="320762" y="28575"/>
                  </a:lnTo>
                  <a:lnTo>
                    <a:pt x="306475" y="28575"/>
                  </a:lnTo>
                  <a:lnTo>
                    <a:pt x="320762" y="14287"/>
                  </a:lnTo>
                  <a:lnTo>
                    <a:pt x="612950" y="14287"/>
                  </a:lnTo>
                  <a:lnTo>
                    <a:pt x="612950" y="0"/>
                  </a:lnTo>
                  <a:close/>
                </a:path>
                <a:path w="613410" h="635635">
                  <a:moveTo>
                    <a:pt x="320762" y="578049"/>
                  </a:moveTo>
                  <a:lnTo>
                    <a:pt x="306475" y="578049"/>
                  </a:lnTo>
                  <a:lnTo>
                    <a:pt x="292187" y="592336"/>
                  </a:lnTo>
                  <a:lnTo>
                    <a:pt x="320762" y="592336"/>
                  </a:lnTo>
                  <a:lnTo>
                    <a:pt x="320762" y="578049"/>
                  </a:lnTo>
                  <a:close/>
                </a:path>
                <a:path w="613410" h="635635">
                  <a:moveTo>
                    <a:pt x="320762" y="14287"/>
                  </a:moveTo>
                  <a:lnTo>
                    <a:pt x="306475" y="28575"/>
                  </a:lnTo>
                  <a:lnTo>
                    <a:pt x="320762" y="28575"/>
                  </a:lnTo>
                  <a:lnTo>
                    <a:pt x="320762" y="14287"/>
                  </a:lnTo>
                  <a:close/>
                </a:path>
                <a:path w="613410" h="635635">
                  <a:moveTo>
                    <a:pt x="612950" y="14287"/>
                  </a:moveTo>
                  <a:lnTo>
                    <a:pt x="320762" y="14287"/>
                  </a:lnTo>
                  <a:lnTo>
                    <a:pt x="320762" y="28575"/>
                  </a:lnTo>
                  <a:lnTo>
                    <a:pt x="612950" y="28575"/>
                  </a:lnTo>
                  <a:lnTo>
                    <a:pt x="612950" y="14287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6380" y="2526347"/>
              <a:ext cx="198755" cy="211454"/>
            </a:xfrm>
            <a:custGeom>
              <a:avLst/>
              <a:gdLst/>
              <a:ahLst/>
              <a:cxnLst/>
              <a:rect l="l" t="t" r="r" b="b"/>
              <a:pathLst>
                <a:path w="198754" h="211455">
                  <a:moveTo>
                    <a:pt x="198215" y="0"/>
                  </a:moveTo>
                  <a:lnTo>
                    <a:pt x="198215" y="48380"/>
                  </a:lnTo>
                  <a:lnTo>
                    <a:pt x="46249" y="48380"/>
                  </a:lnTo>
                  <a:lnTo>
                    <a:pt x="46249" y="211441"/>
                  </a:lnTo>
                  <a:lnTo>
                    <a:pt x="0" y="211441"/>
                  </a:lnTo>
                  <a:lnTo>
                    <a:pt x="0" y="0"/>
                  </a:lnTo>
                  <a:lnTo>
                    <a:pt x="198215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21776" y="517651"/>
            <a:ext cx="326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Tomcat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Valves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0946" y="237388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171717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11567" y="2819276"/>
            <a:ext cx="4712970" cy="3487420"/>
            <a:chOff x="3911567" y="2819276"/>
            <a:chExt cx="4712970" cy="34874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23" y="2916710"/>
              <a:ext cx="528413" cy="4371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23" y="3434070"/>
              <a:ext cx="528413" cy="4371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2340" y="4483986"/>
              <a:ext cx="528413" cy="4371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7" y="5022774"/>
              <a:ext cx="528413" cy="4371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7" y="5567536"/>
              <a:ext cx="528413" cy="43713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77915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775109" y="4757994"/>
            <a:ext cx="1421765" cy="369570"/>
          </a:xfrm>
          <a:prstGeom prst="rect">
            <a:avLst/>
          </a:prstGeom>
          <a:ln w="9525">
            <a:solidFill>
              <a:srgbClr val="17171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6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68214" y="2997899"/>
            <a:ext cx="6532245" cy="2872740"/>
            <a:chOff x="1868214" y="2997899"/>
            <a:chExt cx="6532245" cy="287274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10593" y="5276702"/>
              <a:ext cx="497205" cy="589280"/>
            </a:xfrm>
            <a:custGeom>
              <a:avLst/>
              <a:gdLst/>
              <a:ahLst/>
              <a:cxnLst/>
              <a:rect l="l" t="t" r="r" b="b"/>
              <a:pathLst>
                <a:path w="497204" h="589279">
                  <a:moveTo>
                    <a:pt x="0" y="0"/>
                  </a:moveTo>
                  <a:lnTo>
                    <a:pt x="496608" y="0"/>
                  </a:lnTo>
                  <a:lnTo>
                    <a:pt x="496608" y="589019"/>
                  </a:lnTo>
                  <a:lnTo>
                    <a:pt x="0" y="589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98805" y="5276538"/>
              <a:ext cx="497205" cy="589280"/>
            </a:xfrm>
            <a:custGeom>
              <a:avLst/>
              <a:gdLst/>
              <a:ahLst/>
              <a:cxnLst/>
              <a:rect l="l" t="t" r="r" b="b"/>
              <a:pathLst>
                <a:path w="497204" h="589279">
                  <a:moveTo>
                    <a:pt x="0" y="0"/>
                  </a:moveTo>
                  <a:lnTo>
                    <a:pt x="496608" y="0"/>
                  </a:lnTo>
                  <a:lnTo>
                    <a:pt x="496608" y="589019"/>
                  </a:lnTo>
                  <a:lnTo>
                    <a:pt x="0" y="589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68214" y="2997899"/>
              <a:ext cx="2045335" cy="185420"/>
            </a:xfrm>
            <a:custGeom>
              <a:avLst/>
              <a:gdLst/>
              <a:ahLst/>
              <a:cxnLst/>
              <a:rect l="l" t="t" r="r" b="b"/>
              <a:pathLst>
                <a:path w="2045335" h="185419">
                  <a:moveTo>
                    <a:pt x="101306" y="64103"/>
                  </a:moveTo>
                  <a:lnTo>
                    <a:pt x="0" y="163592"/>
                  </a:lnTo>
                  <a:lnTo>
                    <a:pt x="140375" y="184945"/>
                  </a:lnTo>
                  <a:lnTo>
                    <a:pt x="126065" y="140682"/>
                  </a:lnTo>
                  <a:lnTo>
                    <a:pt x="112101" y="140682"/>
                  </a:lnTo>
                  <a:lnTo>
                    <a:pt x="105412" y="116179"/>
                  </a:lnTo>
                  <a:lnTo>
                    <a:pt x="117111" y="112987"/>
                  </a:lnTo>
                  <a:lnTo>
                    <a:pt x="101306" y="64103"/>
                  </a:lnTo>
                  <a:close/>
                </a:path>
                <a:path w="2045335" h="185419">
                  <a:moveTo>
                    <a:pt x="117111" y="112987"/>
                  </a:moveTo>
                  <a:lnTo>
                    <a:pt x="105412" y="116179"/>
                  </a:lnTo>
                  <a:lnTo>
                    <a:pt x="112101" y="140682"/>
                  </a:lnTo>
                  <a:lnTo>
                    <a:pt x="124932" y="137178"/>
                  </a:lnTo>
                  <a:lnTo>
                    <a:pt x="117111" y="112987"/>
                  </a:lnTo>
                  <a:close/>
                </a:path>
                <a:path w="2045335" h="185419">
                  <a:moveTo>
                    <a:pt x="124932" y="137178"/>
                  </a:moveTo>
                  <a:lnTo>
                    <a:pt x="112101" y="140682"/>
                  </a:lnTo>
                  <a:lnTo>
                    <a:pt x="126065" y="140682"/>
                  </a:lnTo>
                  <a:lnTo>
                    <a:pt x="124932" y="137178"/>
                  </a:lnTo>
                  <a:close/>
                </a:path>
                <a:path w="2045335" h="185419">
                  <a:moveTo>
                    <a:pt x="868221" y="0"/>
                  </a:moveTo>
                  <a:lnTo>
                    <a:pt x="802134" y="845"/>
                  </a:lnTo>
                  <a:lnTo>
                    <a:pt x="735608" y="3917"/>
                  </a:lnTo>
                  <a:lnTo>
                    <a:pt x="666700" y="9730"/>
                  </a:lnTo>
                  <a:lnTo>
                    <a:pt x="596466" y="17872"/>
                  </a:lnTo>
                  <a:lnTo>
                    <a:pt x="525795" y="27933"/>
                  </a:lnTo>
                  <a:lnTo>
                    <a:pt x="455578" y="39509"/>
                  </a:lnTo>
                  <a:lnTo>
                    <a:pt x="386716" y="52194"/>
                  </a:lnTo>
                  <a:lnTo>
                    <a:pt x="320108" y="65586"/>
                  </a:lnTo>
                  <a:lnTo>
                    <a:pt x="256656" y="79281"/>
                  </a:lnTo>
                  <a:lnTo>
                    <a:pt x="142761" y="105989"/>
                  </a:lnTo>
                  <a:lnTo>
                    <a:pt x="117111" y="112987"/>
                  </a:lnTo>
                  <a:lnTo>
                    <a:pt x="124932" y="137178"/>
                  </a:lnTo>
                  <a:lnTo>
                    <a:pt x="148819" y="130655"/>
                  </a:lnTo>
                  <a:lnTo>
                    <a:pt x="231956" y="110900"/>
                  </a:lnTo>
                  <a:lnTo>
                    <a:pt x="325114" y="90487"/>
                  </a:lnTo>
                  <a:lnTo>
                    <a:pt x="391318" y="77174"/>
                  </a:lnTo>
                  <a:lnTo>
                    <a:pt x="459710" y="64570"/>
                  </a:lnTo>
                  <a:lnTo>
                    <a:pt x="529376" y="53079"/>
                  </a:lnTo>
                  <a:lnTo>
                    <a:pt x="599394" y="43103"/>
                  </a:lnTo>
                  <a:lnTo>
                    <a:pt x="668839" y="35040"/>
                  </a:lnTo>
                  <a:lnTo>
                    <a:pt x="736782" y="29291"/>
                  </a:lnTo>
                  <a:lnTo>
                    <a:pt x="802460" y="26244"/>
                  </a:lnTo>
                  <a:lnTo>
                    <a:pt x="868024" y="25400"/>
                  </a:lnTo>
                  <a:lnTo>
                    <a:pt x="1361465" y="25400"/>
                  </a:lnTo>
                  <a:lnTo>
                    <a:pt x="1229292" y="14584"/>
                  </a:lnTo>
                  <a:lnTo>
                    <a:pt x="1153487" y="9467"/>
                  </a:lnTo>
                  <a:lnTo>
                    <a:pt x="1079328" y="5358"/>
                  </a:lnTo>
                  <a:lnTo>
                    <a:pt x="1006966" y="2349"/>
                  </a:lnTo>
                  <a:lnTo>
                    <a:pt x="936547" y="532"/>
                  </a:lnTo>
                  <a:lnTo>
                    <a:pt x="868221" y="0"/>
                  </a:lnTo>
                  <a:close/>
                </a:path>
                <a:path w="2045335" h="185419">
                  <a:moveTo>
                    <a:pt x="1361465" y="25400"/>
                  </a:moveTo>
                  <a:lnTo>
                    <a:pt x="868024" y="25400"/>
                  </a:lnTo>
                  <a:lnTo>
                    <a:pt x="935893" y="25923"/>
                  </a:lnTo>
                  <a:lnTo>
                    <a:pt x="1005911" y="27726"/>
                  </a:lnTo>
                  <a:lnTo>
                    <a:pt x="1077923" y="30720"/>
                  </a:lnTo>
                  <a:lnTo>
                    <a:pt x="1151776" y="34809"/>
                  </a:lnTo>
                  <a:lnTo>
                    <a:pt x="1227316" y="39907"/>
                  </a:lnTo>
                  <a:lnTo>
                    <a:pt x="1382840" y="52759"/>
                  </a:lnTo>
                  <a:lnTo>
                    <a:pt x="1543244" y="68541"/>
                  </a:lnTo>
                  <a:lnTo>
                    <a:pt x="1873977" y="105989"/>
                  </a:lnTo>
                  <a:lnTo>
                    <a:pt x="2041834" y="126185"/>
                  </a:lnTo>
                  <a:lnTo>
                    <a:pt x="2044870" y="100967"/>
                  </a:lnTo>
                  <a:lnTo>
                    <a:pt x="1546011" y="43293"/>
                  </a:lnTo>
                  <a:lnTo>
                    <a:pt x="1385243" y="27472"/>
                  </a:lnTo>
                  <a:lnTo>
                    <a:pt x="1361465" y="2540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65403" y="5324530"/>
              <a:ext cx="394970" cy="502920"/>
            </a:xfrm>
            <a:custGeom>
              <a:avLst/>
              <a:gdLst/>
              <a:ahLst/>
              <a:cxnLst/>
              <a:rect l="l" t="t" r="r" b="b"/>
              <a:pathLst>
                <a:path w="394970" h="502920">
                  <a:moveTo>
                    <a:pt x="265231" y="0"/>
                  </a:moveTo>
                  <a:lnTo>
                    <a:pt x="0" y="0"/>
                  </a:lnTo>
                  <a:lnTo>
                    <a:pt x="0" y="502635"/>
                  </a:lnTo>
                  <a:lnTo>
                    <a:pt x="394848" y="502635"/>
                  </a:lnTo>
                  <a:lnTo>
                    <a:pt x="394848" y="129616"/>
                  </a:lnTo>
                  <a:lnTo>
                    <a:pt x="26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30635" y="53245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25923" y="103692"/>
                  </a:lnTo>
                  <a:lnTo>
                    <a:pt x="129616" y="129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8461" y="5258837"/>
            <a:ext cx="957282" cy="69607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3291" y="2882760"/>
            <a:ext cx="896221" cy="69607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6717448" y="5276538"/>
            <a:ext cx="497205" cy="589280"/>
          </a:xfrm>
          <a:prstGeom prst="rect">
            <a:avLst/>
          </a:prstGeom>
          <a:ln w="9525">
            <a:solidFill>
              <a:srgbClr val="17171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2550">
              <a:lnSpc>
                <a:spcPct val="100000"/>
              </a:lnSpc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911567" y="2520834"/>
            <a:ext cx="3103880" cy="1868170"/>
            <a:chOff x="3911567" y="2520834"/>
            <a:chExt cx="3103880" cy="186817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4260" y="3721409"/>
              <a:ext cx="550767" cy="5507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3205" y="2523346"/>
              <a:ext cx="204565" cy="2177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83868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47710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0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8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8"/>
                  </a:lnTo>
                  <a:lnTo>
                    <a:pt x="1448" y="99344"/>
                  </a:lnTo>
                  <a:lnTo>
                    <a:pt x="5398" y="105203"/>
                  </a:lnTo>
                  <a:lnTo>
                    <a:pt x="11258" y="109154"/>
                  </a:lnTo>
                  <a:lnTo>
                    <a:pt x="18434" y="110603"/>
                  </a:lnTo>
                  <a:lnTo>
                    <a:pt x="258070" y="110603"/>
                  </a:lnTo>
                  <a:lnTo>
                    <a:pt x="265246" y="109154"/>
                  </a:lnTo>
                  <a:lnTo>
                    <a:pt x="271105" y="105203"/>
                  </a:lnTo>
                  <a:lnTo>
                    <a:pt x="275055" y="99344"/>
                  </a:lnTo>
                  <a:lnTo>
                    <a:pt x="276504" y="92168"/>
                  </a:lnTo>
                  <a:lnTo>
                    <a:pt x="276504" y="18434"/>
                  </a:lnTo>
                  <a:lnTo>
                    <a:pt x="275055" y="11258"/>
                  </a:lnTo>
                  <a:lnTo>
                    <a:pt x="271105" y="5399"/>
                  </a:lnTo>
                  <a:lnTo>
                    <a:pt x="265246" y="1448"/>
                  </a:lnTo>
                  <a:lnTo>
                    <a:pt x="2580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147710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5958" y="2948324"/>
              <a:ext cx="155448" cy="1554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5958" y="2767209"/>
              <a:ext cx="155049" cy="1550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6536" y="2523172"/>
              <a:ext cx="204565" cy="21796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6410" y="2523172"/>
              <a:ext cx="207740" cy="21779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01833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65674" y="2627186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0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9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7"/>
                  </a:lnTo>
                  <a:lnTo>
                    <a:pt x="1448" y="99343"/>
                  </a:lnTo>
                  <a:lnTo>
                    <a:pt x="5399" y="105202"/>
                  </a:lnTo>
                  <a:lnTo>
                    <a:pt x="11258" y="109153"/>
                  </a:lnTo>
                  <a:lnTo>
                    <a:pt x="18434" y="110601"/>
                  </a:lnTo>
                  <a:lnTo>
                    <a:pt x="258070" y="110601"/>
                  </a:lnTo>
                  <a:lnTo>
                    <a:pt x="265246" y="109153"/>
                  </a:lnTo>
                  <a:lnTo>
                    <a:pt x="271105" y="105202"/>
                  </a:lnTo>
                  <a:lnTo>
                    <a:pt x="275055" y="99343"/>
                  </a:lnTo>
                  <a:lnTo>
                    <a:pt x="276504" y="92167"/>
                  </a:lnTo>
                  <a:lnTo>
                    <a:pt x="276504" y="18434"/>
                  </a:lnTo>
                  <a:lnTo>
                    <a:pt x="275055" y="11258"/>
                  </a:lnTo>
                  <a:lnTo>
                    <a:pt x="271105" y="5399"/>
                  </a:lnTo>
                  <a:lnTo>
                    <a:pt x="265246" y="1448"/>
                  </a:lnTo>
                  <a:lnTo>
                    <a:pt x="2580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465674" y="2627186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3923" y="2948325"/>
              <a:ext cx="155447" cy="15544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3923" y="2767210"/>
              <a:ext cx="155049" cy="1550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6834" y="2523346"/>
              <a:ext cx="204565" cy="21779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979871" y="2573019"/>
              <a:ext cx="198755" cy="165100"/>
            </a:xfrm>
            <a:custGeom>
              <a:avLst/>
              <a:gdLst/>
              <a:ahLst/>
              <a:cxnLst/>
              <a:rect l="l" t="t" r="r" b="b"/>
              <a:pathLst>
                <a:path w="198754" h="165100">
                  <a:moveTo>
                    <a:pt x="46253" y="162560"/>
                  </a:moveTo>
                  <a:lnTo>
                    <a:pt x="0" y="162560"/>
                  </a:lnTo>
                  <a:lnTo>
                    <a:pt x="0" y="165100"/>
                  </a:lnTo>
                  <a:lnTo>
                    <a:pt x="46253" y="165100"/>
                  </a:lnTo>
                  <a:lnTo>
                    <a:pt x="46253" y="162560"/>
                  </a:lnTo>
                  <a:close/>
                </a:path>
                <a:path w="198754" h="165100">
                  <a:moveTo>
                    <a:pt x="198221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8221" y="1270"/>
                  </a:lnTo>
                  <a:lnTo>
                    <a:pt x="19822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979882" y="2526347"/>
              <a:ext cx="198755" cy="211454"/>
            </a:xfrm>
            <a:custGeom>
              <a:avLst/>
              <a:gdLst/>
              <a:ahLst/>
              <a:cxnLst/>
              <a:rect l="l" t="t" r="r" b="b"/>
              <a:pathLst>
                <a:path w="198754" h="211455">
                  <a:moveTo>
                    <a:pt x="198215" y="0"/>
                  </a:moveTo>
                  <a:lnTo>
                    <a:pt x="198215" y="48380"/>
                  </a:lnTo>
                  <a:lnTo>
                    <a:pt x="46249" y="48380"/>
                  </a:lnTo>
                  <a:lnTo>
                    <a:pt x="46249" y="211441"/>
                  </a:lnTo>
                  <a:lnTo>
                    <a:pt x="0" y="211441"/>
                  </a:lnTo>
                  <a:lnTo>
                    <a:pt x="0" y="0"/>
                  </a:lnTo>
                  <a:lnTo>
                    <a:pt x="198215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4222" y="2948324"/>
              <a:ext cx="155448" cy="15544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4222" y="2767209"/>
              <a:ext cx="155049" cy="15504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67" y="3951430"/>
              <a:ext cx="528413" cy="4371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979871" y="2523489"/>
              <a:ext cx="198755" cy="212090"/>
            </a:xfrm>
            <a:custGeom>
              <a:avLst/>
              <a:gdLst/>
              <a:ahLst/>
              <a:cxnLst/>
              <a:rect l="l" t="t" r="r" b="b"/>
              <a:pathLst>
                <a:path w="198754" h="212089">
                  <a:moveTo>
                    <a:pt x="198221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212090"/>
                  </a:lnTo>
                  <a:lnTo>
                    <a:pt x="46253" y="212090"/>
                  </a:lnTo>
                  <a:lnTo>
                    <a:pt x="46253" y="49530"/>
                  </a:lnTo>
                  <a:lnTo>
                    <a:pt x="198221" y="49530"/>
                  </a:lnTo>
                  <a:lnTo>
                    <a:pt x="198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979881" y="2524009"/>
              <a:ext cx="198755" cy="211454"/>
            </a:xfrm>
            <a:custGeom>
              <a:avLst/>
              <a:gdLst/>
              <a:ahLst/>
              <a:cxnLst/>
              <a:rect l="l" t="t" r="r" b="b"/>
              <a:pathLst>
                <a:path w="198754" h="211455">
                  <a:moveTo>
                    <a:pt x="198215" y="0"/>
                  </a:moveTo>
                  <a:lnTo>
                    <a:pt x="198215" y="48380"/>
                  </a:lnTo>
                  <a:lnTo>
                    <a:pt x="46249" y="48380"/>
                  </a:lnTo>
                  <a:lnTo>
                    <a:pt x="46249" y="211441"/>
                  </a:lnTo>
                  <a:lnTo>
                    <a:pt x="0" y="211441"/>
                  </a:lnTo>
                  <a:lnTo>
                    <a:pt x="0" y="0"/>
                  </a:lnTo>
                  <a:lnTo>
                    <a:pt x="198215" y="0"/>
                  </a:lnTo>
                  <a:close/>
                </a:path>
              </a:pathLst>
            </a:custGeom>
            <a:ln w="63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832131" y="2737788"/>
              <a:ext cx="204470" cy="425450"/>
            </a:xfrm>
            <a:custGeom>
              <a:avLst/>
              <a:gdLst/>
              <a:ahLst/>
              <a:cxnLst/>
              <a:rect l="l" t="t" r="r" b="b"/>
              <a:pathLst>
                <a:path w="204470" h="425450">
                  <a:moveTo>
                    <a:pt x="102094" y="425440"/>
                  </a:moveTo>
                  <a:lnTo>
                    <a:pt x="62354" y="417416"/>
                  </a:lnTo>
                  <a:lnTo>
                    <a:pt x="29902" y="395537"/>
                  </a:lnTo>
                  <a:lnTo>
                    <a:pt x="8023" y="363085"/>
                  </a:lnTo>
                  <a:lnTo>
                    <a:pt x="0" y="323346"/>
                  </a:lnTo>
                  <a:lnTo>
                    <a:pt x="0" y="0"/>
                  </a:lnTo>
                  <a:lnTo>
                    <a:pt x="204188" y="0"/>
                  </a:lnTo>
                  <a:lnTo>
                    <a:pt x="204188" y="323346"/>
                  </a:lnTo>
                  <a:lnTo>
                    <a:pt x="196164" y="363085"/>
                  </a:lnTo>
                  <a:lnTo>
                    <a:pt x="174285" y="395537"/>
                  </a:lnTo>
                  <a:lnTo>
                    <a:pt x="141833" y="417416"/>
                  </a:lnTo>
                  <a:lnTo>
                    <a:pt x="102094" y="42544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795972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258071" y="0"/>
                  </a:moveTo>
                  <a:lnTo>
                    <a:pt x="18434" y="0"/>
                  </a:lnTo>
                  <a:lnTo>
                    <a:pt x="11258" y="1448"/>
                  </a:lnTo>
                  <a:lnTo>
                    <a:pt x="5399" y="5399"/>
                  </a:lnTo>
                  <a:lnTo>
                    <a:pt x="1448" y="11258"/>
                  </a:lnTo>
                  <a:lnTo>
                    <a:pt x="0" y="18434"/>
                  </a:lnTo>
                  <a:lnTo>
                    <a:pt x="0" y="92168"/>
                  </a:lnTo>
                  <a:lnTo>
                    <a:pt x="1448" y="99344"/>
                  </a:lnTo>
                  <a:lnTo>
                    <a:pt x="5399" y="105203"/>
                  </a:lnTo>
                  <a:lnTo>
                    <a:pt x="11258" y="109154"/>
                  </a:lnTo>
                  <a:lnTo>
                    <a:pt x="18434" y="110603"/>
                  </a:lnTo>
                  <a:lnTo>
                    <a:pt x="258071" y="110603"/>
                  </a:lnTo>
                  <a:lnTo>
                    <a:pt x="265246" y="109154"/>
                  </a:lnTo>
                  <a:lnTo>
                    <a:pt x="271106" y="105203"/>
                  </a:lnTo>
                  <a:lnTo>
                    <a:pt x="275056" y="99344"/>
                  </a:lnTo>
                  <a:lnTo>
                    <a:pt x="276505" y="92168"/>
                  </a:lnTo>
                  <a:lnTo>
                    <a:pt x="276505" y="18434"/>
                  </a:lnTo>
                  <a:lnTo>
                    <a:pt x="275056" y="11258"/>
                  </a:lnTo>
                  <a:lnTo>
                    <a:pt x="271106" y="5399"/>
                  </a:lnTo>
                  <a:lnTo>
                    <a:pt x="265246" y="1448"/>
                  </a:lnTo>
                  <a:lnTo>
                    <a:pt x="2580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95972" y="2627185"/>
              <a:ext cx="276860" cy="111125"/>
            </a:xfrm>
            <a:custGeom>
              <a:avLst/>
              <a:gdLst/>
              <a:ahLst/>
              <a:cxnLst/>
              <a:rect l="l" t="t" r="r" b="b"/>
              <a:pathLst>
                <a:path w="276860" h="111125">
                  <a:moveTo>
                    <a:pt x="0" y="18433"/>
                  </a:moveTo>
                  <a:lnTo>
                    <a:pt x="1448" y="11258"/>
                  </a:lnTo>
                  <a:lnTo>
                    <a:pt x="5399" y="5399"/>
                  </a:lnTo>
                  <a:lnTo>
                    <a:pt x="11258" y="1448"/>
                  </a:lnTo>
                  <a:lnTo>
                    <a:pt x="18433" y="0"/>
                  </a:lnTo>
                  <a:lnTo>
                    <a:pt x="258071" y="0"/>
                  </a:lnTo>
                  <a:lnTo>
                    <a:pt x="265246" y="1448"/>
                  </a:lnTo>
                  <a:lnTo>
                    <a:pt x="271105" y="5399"/>
                  </a:lnTo>
                  <a:lnTo>
                    <a:pt x="275056" y="11258"/>
                  </a:lnTo>
                  <a:lnTo>
                    <a:pt x="276505" y="18433"/>
                  </a:lnTo>
                  <a:lnTo>
                    <a:pt x="276505" y="92168"/>
                  </a:lnTo>
                  <a:lnTo>
                    <a:pt x="275056" y="99343"/>
                  </a:lnTo>
                  <a:lnTo>
                    <a:pt x="271105" y="105202"/>
                  </a:lnTo>
                  <a:lnTo>
                    <a:pt x="265246" y="109153"/>
                  </a:lnTo>
                  <a:lnTo>
                    <a:pt x="258071" y="110602"/>
                  </a:lnTo>
                  <a:lnTo>
                    <a:pt x="18433" y="110602"/>
                  </a:lnTo>
                  <a:lnTo>
                    <a:pt x="11258" y="109153"/>
                  </a:lnTo>
                  <a:lnTo>
                    <a:pt x="5399" y="105202"/>
                  </a:lnTo>
                  <a:lnTo>
                    <a:pt x="1448" y="99343"/>
                  </a:lnTo>
                  <a:lnTo>
                    <a:pt x="0" y="92168"/>
                  </a:lnTo>
                  <a:lnTo>
                    <a:pt x="0" y="18433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1" name="object 7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54509" y="4038259"/>
            <a:ext cx="580111" cy="737233"/>
          </a:xfrm>
          <a:prstGeom prst="rect">
            <a:avLst/>
          </a:prstGeom>
        </p:spPr>
      </p:pic>
      <p:sp>
        <p:nvSpPr>
          <p:cNvPr id="72" name="Slide Number Placeholder 7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Presentation</Application>
  <PresentationFormat>On-screen Show (4:3)</PresentationFormat>
  <Paragraphs>404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Lucida Sans Unicode</vt:lpstr>
      <vt:lpstr>Times New Roman</vt:lpstr>
      <vt:lpstr>Courier New</vt:lpstr>
      <vt:lpstr>Microsoft YaHei</vt:lpstr>
      <vt:lpstr>Arial Unicode MS</vt:lpstr>
      <vt:lpstr>Calibri</vt:lpstr>
      <vt:lpstr>Palatino Linotype</vt:lpstr>
      <vt:lpstr>Wingdings</vt:lpstr>
      <vt:lpstr>Office Theme</vt:lpstr>
      <vt:lpstr>Developing Filters and Listeners</vt:lpstr>
      <vt:lpstr>Servlet Filters and Listeners</vt:lpstr>
      <vt:lpstr>Servlet Filters</vt:lpstr>
      <vt:lpstr>Web Application</vt:lpstr>
      <vt:lpstr>PowerPoint 演示文稿</vt:lpstr>
      <vt:lpstr>Example Filters Types</vt:lpstr>
      <vt:lpstr>Servlet Filters</vt:lpstr>
      <vt:lpstr>Tomcat Valves</vt:lpstr>
      <vt:lpstr>Tomcat Valves</vt:lpstr>
      <vt:lpstr>Servlet Filters</vt:lpstr>
      <vt:lpstr>Servlet Filters</vt:lpstr>
      <vt:lpstr>Servlet Filter Chain</vt:lpstr>
      <vt:lpstr>PowerPoint 演示文稿</vt:lpstr>
      <vt:lpstr>PowerPoint 演示文稿</vt:lpstr>
      <vt:lpstr>PowerPoint 演示文稿</vt:lpstr>
      <vt:lpstr>PowerPoint 演示文稿</vt:lpstr>
      <vt:lpstr>Servlet Filter Chain</vt:lpstr>
      <vt:lpstr>Application Event Listeners</vt:lpstr>
      <vt:lpstr>Application Events and Listeners</vt:lpstr>
      <vt:lpstr>PowerPoint 演示文稿</vt:lpstr>
      <vt:lpstr>ServletContextListener</vt:lpstr>
      <vt:lpstr>PowerPoint 演示文稿</vt:lpstr>
      <vt:lpstr>PowerPoint 演示文稿</vt:lpstr>
      <vt:lpstr>Application Events and Listeners</vt:lpstr>
      <vt:lpstr>Servlet Filters and Listeners</vt:lpstr>
      <vt:lpstr>ServletContextListener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Filters and Listeners</dc:title>
  <dc:creator/>
  <cp:lastModifiedBy>Steve Sam</cp:lastModifiedBy>
  <cp:revision>6</cp:revision>
  <dcterms:created xsi:type="dcterms:W3CDTF">2021-12-12T08:47:34Z</dcterms:created>
  <dcterms:modified xsi:type="dcterms:W3CDTF">2021-12-12T09:27:03Z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43776E47BD5B4F4687FB0D9C7BB362E7</vt:lpwstr>
  </property>
  <property fmtid="{D5CDD505-2E9C-101B-9397-08002B2CF9AE}" pid="3" name="KSOProductBuildVer">
    <vt:lpwstr>1033-11.2.0.10382</vt:lpwstr>
  </property>
</Properties>
</file>