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6" r:id="rId3"/>
    <p:sldId id="257" r:id="rId4"/>
    <p:sldId id="258" r:id="rId5"/>
    <p:sldId id="259" r:id="rId6"/>
    <p:sldId id="260" r:id="rId7"/>
  </p:sldIdLst>
  <p:sldSz cx="12192000" cy="6858000"/>
  <p:notesSz cx="12192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979" y="0"/>
            <a:ext cx="52832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52832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979" y="6513910"/>
            <a:ext cx="52832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1694" y="3409950"/>
            <a:ext cx="10768615" cy="38101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08026" y="1118108"/>
            <a:ext cx="10775947" cy="39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66496" y="1636267"/>
            <a:ext cx="9859007" cy="38633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11.png"/><Relationship Id="rId7" Type="http://schemas.openxmlformats.org/officeDocument/2006/relationships/image" Target="../media/image10.png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1694" y="2977579"/>
            <a:ext cx="10768615" cy="3810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1384" y="2009647"/>
            <a:ext cx="776478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-105" dirty="0">
                <a:solidFill>
                  <a:srgbClr val="171717"/>
                </a:solidFill>
              </a:rPr>
              <a:t>D</a:t>
            </a:r>
            <a:r>
              <a:rPr sz="4500" spc="-100" dirty="0">
                <a:solidFill>
                  <a:srgbClr val="171717"/>
                </a:solidFill>
              </a:rPr>
              <a:t>e</a:t>
            </a:r>
            <a:r>
              <a:rPr sz="4500" spc="65" dirty="0">
                <a:solidFill>
                  <a:srgbClr val="171717"/>
                </a:solidFill>
              </a:rPr>
              <a:t>p</a:t>
            </a:r>
            <a:r>
              <a:rPr sz="4500" spc="-165" dirty="0">
                <a:solidFill>
                  <a:srgbClr val="171717"/>
                </a:solidFill>
              </a:rPr>
              <a:t>l</a:t>
            </a:r>
            <a:r>
              <a:rPr sz="4500" spc="-65" dirty="0">
                <a:solidFill>
                  <a:srgbClr val="171717"/>
                </a:solidFill>
              </a:rPr>
              <a:t>o</a:t>
            </a:r>
            <a:r>
              <a:rPr sz="4500" spc="-114" dirty="0">
                <a:solidFill>
                  <a:srgbClr val="171717"/>
                </a:solidFill>
              </a:rPr>
              <a:t>y</a:t>
            </a:r>
            <a:r>
              <a:rPr sz="4500" spc="-165" dirty="0">
                <a:solidFill>
                  <a:srgbClr val="171717"/>
                </a:solidFill>
              </a:rPr>
              <a:t>i</a:t>
            </a:r>
            <a:r>
              <a:rPr sz="4500" spc="-190" dirty="0">
                <a:solidFill>
                  <a:srgbClr val="171717"/>
                </a:solidFill>
              </a:rPr>
              <a:t>n</a:t>
            </a:r>
            <a:r>
              <a:rPr sz="4500" spc="180" dirty="0">
                <a:solidFill>
                  <a:srgbClr val="171717"/>
                </a:solidFill>
              </a:rPr>
              <a:t>g</a:t>
            </a:r>
            <a:r>
              <a:rPr sz="4500" spc="-459" dirty="0">
                <a:solidFill>
                  <a:srgbClr val="171717"/>
                </a:solidFill>
              </a:rPr>
              <a:t> </a:t>
            </a:r>
            <a:r>
              <a:rPr sz="4500" spc="114" dirty="0">
                <a:solidFill>
                  <a:srgbClr val="171717"/>
                </a:solidFill>
              </a:rPr>
              <a:t>W</a:t>
            </a:r>
            <a:r>
              <a:rPr sz="4500" spc="-135" dirty="0">
                <a:solidFill>
                  <a:srgbClr val="171717"/>
                </a:solidFill>
              </a:rPr>
              <a:t>e</a:t>
            </a:r>
            <a:r>
              <a:rPr sz="4500" spc="180" dirty="0">
                <a:solidFill>
                  <a:srgbClr val="171717"/>
                </a:solidFill>
              </a:rPr>
              <a:t>b</a:t>
            </a:r>
            <a:r>
              <a:rPr sz="4500" spc="-459" dirty="0">
                <a:solidFill>
                  <a:srgbClr val="171717"/>
                </a:solidFill>
              </a:rPr>
              <a:t> </a:t>
            </a:r>
            <a:r>
              <a:rPr sz="4500" spc="225" dirty="0">
                <a:solidFill>
                  <a:srgbClr val="171717"/>
                </a:solidFill>
              </a:rPr>
              <a:t>A</a:t>
            </a:r>
            <a:r>
              <a:rPr sz="4500" spc="200" dirty="0">
                <a:solidFill>
                  <a:srgbClr val="171717"/>
                </a:solidFill>
              </a:rPr>
              <a:t>p</a:t>
            </a:r>
            <a:r>
              <a:rPr sz="4500" spc="65" dirty="0">
                <a:solidFill>
                  <a:srgbClr val="171717"/>
                </a:solidFill>
              </a:rPr>
              <a:t>p</a:t>
            </a:r>
            <a:r>
              <a:rPr sz="4500" spc="-165" dirty="0">
                <a:solidFill>
                  <a:srgbClr val="171717"/>
                </a:solidFill>
              </a:rPr>
              <a:t>li</a:t>
            </a:r>
            <a:r>
              <a:rPr sz="4500" spc="120" dirty="0">
                <a:solidFill>
                  <a:srgbClr val="171717"/>
                </a:solidFill>
              </a:rPr>
              <a:t>c</a:t>
            </a:r>
            <a:r>
              <a:rPr sz="4500" spc="-245" dirty="0">
                <a:solidFill>
                  <a:srgbClr val="171717"/>
                </a:solidFill>
              </a:rPr>
              <a:t>a</a:t>
            </a:r>
            <a:r>
              <a:rPr sz="4500" spc="-125" dirty="0">
                <a:solidFill>
                  <a:srgbClr val="171717"/>
                </a:solidFill>
              </a:rPr>
              <a:t>t</a:t>
            </a:r>
            <a:r>
              <a:rPr sz="4500" spc="-114" dirty="0">
                <a:solidFill>
                  <a:srgbClr val="171717"/>
                </a:solidFill>
              </a:rPr>
              <a:t>i</a:t>
            </a:r>
            <a:r>
              <a:rPr sz="4500" spc="70" dirty="0">
                <a:solidFill>
                  <a:srgbClr val="171717"/>
                </a:solidFill>
              </a:rPr>
              <a:t>o</a:t>
            </a:r>
            <a:r>
              <a:rPr sz="4500" spc="-190" dirty="0">
                <a:solidFill>
                  <a:srgbClr val="171717"/>
                </a:solidFill>
              </a:rPr>
              <a:t>n</a:t>
            </a:r>
            <a:r>
              <a:rPr sz="4500" spc="-105" dirty="0">
                <a:solidFill>
                  <a:srgbClr val="171717"/>
                </a:solidFill>
              </a:rPr>
              <a:t>s</a:t>
            </a:r>
            <a:endParaRPr sz="450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226048" y="1858771"/>
            <a:ext cx="6426200" cy="7600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>
              <a:lnSpc>
                <a:spcPct val="101000"/>
              </a:lnSpc>
              <a:spcBef>
                <a:spcPts val="75"/>
              </a:spcBef>
            </a:pPr>
            <a:r>
              <a:rPr spc="90" dirty="0"/>
              <a:t>Web</a:t>
            </a:r>
            <a:r>
              <a:rPr spc="-130" dirty="0"/>
              <a:t> </a:t>
            </a:r>
            <a:r>
              <a:rPr spc="35" dirty="0"/>
              <a:t>applications</a:t>
            </a:r>
            <a:r>
              <a:rPr spc="-130" dirty="0"/>
              <a:t> </a:t>
            </a:r>
            <a:r>
              <a:rPr spc="-35" dirty="0"/>
              <a:t>are</a:t>
            </a:r>
            <a:r>
              <a:rPr spc="-130" dirty="0"/>
              <a:t> </a:t>
            </a:r>
            <a:r>
              <a:rPr spc="45" dirty="0"/>
              <a:t>packaged</a:t>
            </a:r>
            <a:r>
              <a:rPr spc="-130" dirty="0"/>
              <a:t> </a:t>
            </a:r>
            <a:r>
              <a:rPr spc="25" dirty="0"/>
              <a:t>into</a:t>
            </a:r>
            <a:r>
              <a:rPr spc="-135" dirty="0"/>
              <a:t> </a:t>
            </a:r>
            <a:r>
              <a:rPr spc="135" dirty="0"/>
              <a:t>WAR </a:t>
            </a:r>
            <a:r>
              <a:rPr spc="-830" dirty="0"/>
              <a:t> </a:t>
            </a:r>
            <a:r>
              <a:rPr spc="15" dirty="0"/>
              <a:t>files</a:t>
            </a:r>
            <a:endParaRPr spc="15" dirty="0"/>
          </a:p>
        </p:txBody>
      </p:sp>
      <p:sp>
        <p:nvSpPr>
          <p:cNvPr id="4" name="object 4"/>
          <p:cNvSpPr txBox="1"/>
          <p:nvPr/>
        </p:nvSpPr>
        <p:spPr>
          <a:xfrm>
            <a:off x="5226048" y="2821940"/>
            <a:ext cx="5915025" cy="1943100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 marR="558165">
              <a:lnSpc>
                <a:spcPts val="2810"/>
              </a:lnSpc>
              <a:spcBef>
                <a:spcPts val="250"/>
              </a:spcBef>
            </a:pPr>
            <a:r>
              <a:rPr sz="2400" spc="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WAR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files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have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specific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directory </a:t>
            </a:r>
            <a:r>
              <a:rPr sz="2400" spc="-8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structure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ts val="4700"/>
              </a:lnSpc>
              <a:spcBef>
                <a:spcPts val="180"/>
              </a:spcBef>
            </a:pP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Use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Java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7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jar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utility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create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8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WARs </a:t>
            </a:r>
            <a:r>
              <a:rPr sz="2400" spc="-8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Hot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deploy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WAR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files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into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Tomcat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44470" y="1922779"/>
            <a:ext cx="2147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Overview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58283" y="517651"/>
            <a:ext cx="37871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80" dirty="0">
                <a:solidFill>
                  <a:srgbClr val="404040"/>
                </a:solidFill>
              </a:rPr>
              <a:t>Web</a:t>
            </a:r>
            <a:r>
              <a:rPr sz="3600" spc="-235" dirty="0">
                <a:solidFill>
                  <a:srgbClr val="404040"/>
                </a:solidFill>
              </a:rPr>
              <a:t> </a:t>
            </a:r>
            <a:r>
              <a:rPr sz="3600" spc="40" dirty="0">
                <a:solidFill>
                  <a:srgbClr val="404040"/>
                </a:solidFill>
              </a:rPr>
              <a:t>Application</a:t>
            </a:r>
            <a:endParaRPr sz="3600"/>
          </a:p>
        </p:txBody>
      </p:sp>
      <p:grpSp>
        <p:nvGrpSpPr>
          <p:cNvPr id="3" name="object 3"/>
          <p:cNvGrpSpPr/>
          <p:nvPr/>
        </p:nvGrpSpPr>
        <p:grpSpPr>
          <a:xfrm>
            <a:off x="970125" y="2203303"/>
            <a:ext cx="8947785" cy="3075940"/>
            <a:chOff x="970125" y="2203303"/>
            <a:chExt cx="8947785" cy="3075940"/>
          </a:xfrm>
        </p:grpSpPr>
        <p:sp>
          <p:nvSpPr>
            <p:cNvPr id="4" name="object 4"/>
            <p:cNvSpPr/>
            <p:nvPr/>
          </p:nvSpPr>
          <p:spPr>
            <a:xfrm>
              <a:off x="1926583" y="2216003"/>
              <a:ext cx="7978775" cy="3050540"/>
            </a:xfrm>
            <a:custGeom>
              <a:avLst/>
              <a:gdLst/>
              <a:ahLst/>
              <a:cxnLst/>
              <a:rect l="l" t="t" r="r" b="b"/>
              <a:pathLst>
                <a:path w="7978775" h="3050540">
                  <a:moveTo>
                    <a:pt x="0" y="0"/>
                  </a:moveTo>
                  <a:lnTo>
                    <a:pt x="7978554" y="0"/>
                  </a:lnTo>
                  <a:lnTo>
                    <a:pt x="7978554" y="3050062"/>
                  </a:lnTo>
                  <a:lnTo>
                    <a:pt x="0" y="3050062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970125" y="3020369"/>
              <a:ext cx="1913255" cy="369570"/>
            </a:xfrm>
            <a:custGeom>
              <a:avLst/>
              <a:gdLst/>
              <a:ahLst/>
              <a:cxnLst/>
              <a:rect l="l" t="t" r="r" b="b"/>
              <a:pathLst>
                <a:path w="1913255" h="369570">
                  <a:moveTo>
                    <a:pt x="1912915" y="0"/>
                  </a:moveTo>
                  <a:lnTo>
                    <a:pt x="0" y="0"/>
                  </a:lnTo>
                  <a:lnTo>
                    <a:pt x="0" y="369332"/>
                  </a:lnTo>
                  <a:lnTo>
                    <a:pt x="1912915" y="369332"/>
                  </a:lnTo>
                  <a:lnTo>
                    <a:pt x="191291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1623339" y="3041396"/>
            <a:ext cx="6070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8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W</a:t>
            </a:r>
            <a:r>
              <a:rPr sz="1800" spc="17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800" spc="4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R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607315" y="2778964"/>
            <a:ext cx="4853305" cy="1471295"/>
            <a:chOff x="1607315" y="2778964"/>
            <a:chExt cx="4853305" cy="1471295"/>
          </a:xfrm>
        </p:grpSpPr>
        <p:pic>
          <p:nvPicPr>
            <p:cNvPr id="8" name="object 8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607315" y="3403916"/>
              <a:ext cx="688341" cy="846178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5931770" y="2971389"/>
              <a:ext cx="438150" cy="691515"/>
            </a:xfrm>
            <a:custGeom>
              <a:avLst/>
              <a:gdLst/>
              <a:ahLst/>
              <a:cxnLst/>
              <a:rect l="l" t="t" r="r" b="b"/>
              <a:pathLst>
                <a:path w="438150" h="691514">
                  <a:moveTo>
                    <a:pt x="219039" y="691330"/>
                  </a:moveTo>
                  <a:lnTo>
                    <a:pt x="168815" y="685545"/>
                  </a:lnTo>
                  <a:lnTo>
                    <a:pt x="122711" y="669066"/>
                  </a:lnTo>
                  <a:lnTo>
                    <a:pt x="82041" y="643209"/>
                  </a:lnTo>
                  <a:lnTo>
                    <a:pt x="48120" y="609288"/>
                  </a:lnTo>
                  <a:lnTo>
                    <a:pt x="22263" y="568618"/>
                  </a:lnTo>
                  <a:lnTo>
                    <a:pt x="5784" y="522514"/>
                  </a:lnTo>
                  <a:lnTo>
                    <a:pt x="0" y="472290"/>
                  </a:lnTo>
                  <a:lnTo>
                    <a:pt x="0" y="0"/>
                  </a:lnTo>
                  <a:lnTo>
                    <a:pt x="438078" y="0"/>
                  </a:lnTo>
                  <a:lnTo>
                    <a:pt x="438078" y="472290"/>
                  </a:lnTo>
                  <a:lnTo>
                    <a:pt x="432293" y="522514"/>
                  </a:lnTo>
                  <a:lnTo>
                    <a:pt x="415815" y="568618"/>
                  </a:lnTo>
                  <a:lnTo>
                    <a:pt x="389958" y="609288"/>
                  </a:lnTo>
                  <a:lnTo>
                    <a:pt x="356037" y="643209"/>
                  </a:lnTo>
                  <a:lnTo>
                    <a:pt x="315367" y="669066"/>
                  </a:lnTo>
                  <a:lnTo>
                    <a:pt x="269263" y="685545"/>
                  </a:lnTo>
                  <a:lnTo>
                    <a:pt x="219039" y="691330"/>
                  </a:lnTo>
                  <a:close/>
                </a:path>
              </a:pathLst>
            </a:custGeom>
            <a:ln w="254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5854195" y="2791664"/>
              <a:ext cx="593725" cy="180340"/>
            </a:xfrm>
            <a:custGeom>
              <a:avLst/>
              <a:gdLst/>
              <a:ahLst/>
              <a:cxnLst/>
              <a:rect l="l" t="t" r="r" b="b"/>
              <a:pathLst>
                <a:path w="593725" h="180339">
                  <a:moveTo>
                    <a:pt x="563276" y="0"/>
                  </a:moveTo>
                  <a:lnTo>
                    <a:pt x="29955" y="0"/>
                  </a:lnTo>
                  <a:lnTo>
                    <a:pt x="18295" y="2354"/>
                  </a:lnTo>
                  <a:lnTo>
                    <a:pt x="8773" y="8773"/>
                  </a:lnTo>
                  <a:lnTo>
                    <a:pt x="2354" y="18295"/>
                  </a:lnTo>
                  <a:lnTo>
                    <a:pt x="0" y="29955"/>
                  </a:lnTo>
                  <a:lnTo>
                    <a:pt x="0" y="149771"/>
                  </a:lnTo>
                  <a:lnTo>
                    <a:pt x="2354" y="161430"/>
                  </a:lnTo>
                  <a:lnTo>
                    <a:pt x="8773" y="170951"/>
                  </a:lnTo>
                  <a:lnTo>
                    <a:pt x="18295" y="177371"/>
                  </a:lnTo>
                  <a:lnTo>
                    <a:pt x="29955" y="179725"/>
                  </a:lnTo>
                  <a:lnTo>
                    <a:pt x="563276" y="179725"/>
                  </a:lnTo>
                  <a:lnTo>
                    <a:pt x="574936" y="177371"/>
                  </a:lnTo>
                  <a:lnTo>
                    <a:pt x="584458" y="170951"/>
                  </a:lnTo>
                  <a:lnTo>
                    <a:pt x="590878" y="161430"/>
                  </a:lnTo>
                  <a:lnTo>
                    <a:pt x="593232" y="149771"/>
                  </a:lnTo>
                  <a:lnTo>
                    <a:pt x="593232" y="29955"/>
                  </a:lnTo>
                  <a:lnTo>
                    <a:pt x="590878" y="18295"/>
                  </a:lnTo>
                  <a:lnTo>
                    <a:pt x="584458" y="8773"/>
                  </a:lnTo>
                  <a:lnTo>
                    <a:pt x="574936" y="2354"/>
                  </a:lnTo>
                  <a:lnTo>
                    <a:pt x="563276" y="0"/>
                  </a:lnTo>
                  <a:close/>
                </a:path>
              </a:pathLst>
            </a:custGeom>
            <a:solidFill>
              <a:srgbClr val="D1EEF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5854195" y="2791664"/>
              <a:ext cx="593725" cy="180340"/>
            </a:xfrm>
            <a:custGeom>
              <a:avLst/>
              <a:gdLst/>
              <a:ahLst/>
              <a:cxnLst/>
              <a:rect l="l" t="t" r="r" b="b"/>
              <a:pathLst>
                <a:path w="593725" h="180339">
                  <a:moveTo>
                    <a:pt x="0" y="29954"/>
                  </a:moveTo>
                  <a:lnTo>
                    <a:pt x="2354" y="18295"/>
                  </a:lnTo>
                  <a:lnTo>
                    <a:pt x="8773" y="8773"/>
                  </a:lnTo>
                  <a:lnTo>
                    <a:pt x="18295" y="2354"/>
                  </a:lnTo>
                  <a:lnTo>
                    <a:pt x="29954" y="0"/>
                  </a:lnTo>
                  <a:lnTo>
                    <a:pt x="563277" y="0"/>
                  </a:lnTo>
                  <a:lnTo>
                    <a:pt x="574936" y="2354"/>
                  </a:lnTo>
                  <a:lnTo>
                    <a:pt x="584458" y="8773"/>
                  </a:lnTo>
                  <a:lnTo>
                    <a:pt x="590878" y="18295"/>
                  </a:lnTo>
                  <a:lnTo>
                    <a:pt x="593232" y="29954"/>
                  </a:lnTo>
                  <a:lnTo>
                    <a:pt x="593232" y="149770"/>
                  </a:lnTo>
                  <a:lnTo>
                    <a:pt x="590878" y="161429"/>
                  </a:lnTo>
                  <a:lnTo>
                    <a:pt x="584458" y="170951"/>
                  </a:lnTo>
                  <a:lnTo>
                    <a:pt x="574936" y="177370"/>
                  </a:lnTo>
                  <a:lnTo>
                    <a:pt x="563277" y="179725"/>
                  </a:lnTo>
                  <a:lnTo>
                    <a:pt x="29954" y="179725"/>
                  </a:lnTo>
                  <a:lnTo>
                    <a:pt x="18295" y="177370"/>
                  </a:lnTo>
                  <a:lnTo>
                    <a:pt x="8773" y="170951"/>
                  </a:lnTo>
                  <a:lnTo>
                    <a:pt x="2354" y="161429"/>
                  </a:lnTo>
                  <a:lnTo>
                    <a:pt x="0" y="149770"/>
                  </a:lnTo>
                  <a:lnTo>
                    <a:pt x="0" y="29954"/>
                  </a:lnTo>
                  <a:close/>
                </a:path>
              </a:pathLst>
            </a:custGeom>
            <a:ln w="254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5936648" y="3160267"/>
            <a:ext cx="426084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7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1200" spc="2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120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1200" spc="-1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200" spc="-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er</a:t>
            </a:r>
            <a:endParaRPr sz="12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841494" y="3989067"/>
            <a:ext cx="619125" cy="896619"/>
            <a:chOff x="5841494" y="3989067"/>
            <a:chExt cx="619125" cy="896619"/>
          </a:xfrm>
        </p:grpSpPr>
        <p:sp>
          <p:nvSpPr>
            <p:cNvPr id="14" name="object 14"/>
            <p:cNvSpPr/>
            <p:nvPr/>
          </p:nvSpPr>
          <p:spPr>
            <a:xfrm>
              <a:off x="5931767" y="4181492"/>
              <a:ext cx="438150" cy="691515"/>
            </a:xfrm>
            <a:custGeom>
              <a:avLst/>
              <a:gdLst/>
              <a:ahLst/>
              <a:cxnLst/>
              <a:rect l="l" t="t" r="r" b="b"/>
              <a:pathLst>
                <a:path w="438150" h="691514">
                  <a:moveTo>
                    <a:pt x="219039" y="691330"/>
                  </a:moveTo>
                  <a:lnTo>
                    <a:pt x="168815" y="685545"/>
                  </a:lnTo>
                  <a:lnTo>
                    <a:pt x="122711" y="669066"/>
                  </a:lnTo>
                  <a:lnTo>
                    <a:pt x="82041" y="643209"/>
                  </a:lnTo>
                  <a:lnTo>
                    <a:pt x="48120" y="609288"/>
                  </a:lnTo>
                  <a:lnTo>
                    <a:pt x="22263" y="568618"/>
                  </a:lnTo>
                  <a:lnTo>
                    <a:pt x="5784" y="522514"/>
                  </a:lnTo>
                  <a:lnTo>
                    <a:pt x="0" y="472290"/>
                  </a:lnTo>
                  <a:lnTo>
                    <a:pt x="0" y="0"/>
                  </a:lnTo>
                  <a:lnTo>
                    <a:pt x="438078" y="0"/>
                  </a:lnTo>
                  <a:lnTo>
                    <a:pt x="438078" y="472290"/>
                  </a:lnTo>
                  <a:lnTo>
                    <a:pt x="432293" y="522514"/>
                  </a:lnTo>
                  <a:lnTo>
                    <a:pt x="415815" y="568618"/>
                  </a:lnTo>
                  <a:lnTo>
                    <a:pt x="389958" y="609288"/>
                  </a:lnTo>
                  <a:lnTo>
                    <a:pt x="356037" y="643209"/>
                  </a:lnTo>
                  <a:lnTo>
                    <a:pt x="315367" y="669066"/>
                  </a:lnTo>
                  <a:lnTo>
                    <a:pt x="269263" y="685545"/>
                  </a:lnTo>
                  <a:lnTo>
                    <a:pt x="219039" y="691330"/>
                  </a:lnTo>
                  <a:close/>
                </a:path>
              </a:pathLst>
            </a:custGeom>
            <a:ln w="254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5854194" y="4001767"/>
              <a:ext cx="593725" cy="180340"/>
            </a:xfrm>
            <a:custGeom>
              <a:avLst/>
              <a:gdLst/>
              <a:ahLst/>
              <a:cxnLst/>
              <a:rect l="l" t="t" r="r" b="b"/>
              <a:pathLst>
                <a:path w="593725" h="180339">
                  <a:moveTo>
                    <a:pt x="563276" y="0"/>
                  </a:moveTo>
                  <a:lnTo>
                    <a:pt x="29954" y="0"/>
                  </a:lnTo>
                  <a:lnTo>
                    <a:pt x="18294" y="2354"/>
                  </a:lnTo>
                  <a:lnTo>
                    <a:pt x="8773" y="8773"/>
                  </a:lnTo>
                  <a:lnTo>
                    <a:pt x="2353" y="18295"/>
                  </a:lnTo>
                  <a:lnTo>
                    <a:pt x="0" y="29955"/>
                  </a:lnTo>
                  <a:lnTo>
                    <a:pt x="0" y="149771"/>
                  </a:lnTo>
                  <a:lnTo>
                    <a:pt x="2353" y="161430"/>
                  </a:lnTo>
                  <a:lnTo>
                    <a:pt x="8773" y="170951"/>
                  </a:lnTo>
                  <a:lnTo>
                    <a:pt x="18294" y="177371"/>
                  </a:lnTo>
                  <a:lnTo>
                    <a:pt x="29954" y="179725"/>
                  </a:lnTo>
                  <a:lnTo>
                    <a:pt x="563276" y="179725"/>
                  </a:lnTo>
                  <a:lnTo>
                    <a:pt x="574936" y="177371"/>
                  </a:lnTo>
                  <a:lnTo>
                    <a:pt x="584457" y="170951"/>
                  </a:lnTo>
                  <a:lnTo>
                    <a:pt x="590876" y="161430"/>
                  </a:lnTo>
                  <a:lnTo>
                    <a:pt x="593230" y="149771"/>
                  </a:lnTo>
                  <a:lnTo>
                    <a:pt x="593230" y="29955"/>
                  </a:lnTo>
                  <a:lnTo>
                    <a:pt x="590876" y="18295"/>
                  </a:lnTo>
                  <a:lnTo>
                    <a:pt x="584457" y="8773"/>
                  </a:lnTo>
                  <a:lnTo>
                    <a:pt x="574936" y="2354"/>
                  </a:lnTo>
                  <a:lnTo>
                    <a:pt x="563276" y="0"/>
                  </a:lnTo>
                  <a:close/>
                </a:path>
              </a:pathLst>
            </a:custGeom>
            <a:solidFill>
              <a:srgbClr val="D1EEF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5854194" y="4001767"/>
              <a:ext cx="593725" cy="180340"/>
            </a:xfrm>
            <a:custGeom>
              <a:avLst/>
              <a:gdLst/>
              <a:ahLst/>
              <a:cxnLst/>
              <a:rect l="l" t="t" r="r" b="b"/>
              <a:pathLst>
                <a:path w="593725" h="180339">
                  <a:moveTo>
                    <a:pt x="0" y="29954"/>
                  </a:moveTo>
                  <a:lnTo>
                    <a:pt x="2354" y="18295"/>
                  </a:lnTo>
                  <a:lnTo>
                    <a:pt x="8773" y="8773"/>
                  </a:lnTo>
                  <a:lnTo>
                    <a:pt x="18295" y="2354"/>
                  </a:lnTo>
                  <a:lnTo>
                    <a:pt x="29954" y="0"/>
                  </a:lnTo>
                  <a:lnTo>
                    <a:pt x="563277" y="0"/>
                  </a:lnTo>
                  <a:lnTo>
                    <a:pt x="574936" y="2354"/>
                  </a:lnTo>
                  <a:lnTo>
                    <a:pt x="584458" y="8773"/>
                  </a:lnTo>
                  <a:lnTo>
                    <a:pt x="590878" y="18295"/>
                  </a:lnTo>
                  <a:lnTo>
                    <a:pt x="593232" y="29954"/>
                  </a:lnTo>
                  <a:lnTo>
                    <a:pt x="593232" y="149770"/>
                  </a:lnTo>
                  <a:lnTo>
                    <a:pt x="590878" y="161429"/>
                  </a:lnTo>
                  <a:lnTo>
                    <a:pt x="584458" y="170951"/>
                  </a:lnTo>
                  <a:lnTo>
                    <a:pt x="574936" y="177370"/>
                  </a:lnTo>
                  <a:lnTo>
                    <a:pt x="563277" y="179725"/>
                  </a:lnTo>
                  <a:lnTo>
                    <a:pt x="29954" y="179725"/>
                  </a:lnTo>
                  <a:lnTo>
                    <a:pt x="18295" y="177370"/>
                  </a:lnTo>
                  <a:lnTo>
                    <a:pt x="8773" y="170951"/>
                  </a:lnTo>
                  <a:lnTo>
                    <a:pt x="2354" y="161429"/>
                  </a:lnTo>
                  <a:lnTo>
                    <a:pt x="0" y="149770"/>
                  </a:lnTo>
                  <a:lnTo>
                    <a:pt x="0" y="29954"/>
                  </a:lnTo>
                  <a:close/>
                </a:path>
              </a:pathLst>
            </a:custGeom>
            <a:ln w="254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/>
          <p:cNvSpPr txBox="1"/>
          <p:nvPr/>
        </p:nvSpPr>
        <p:spPr>
          <a:xfrm>
            <a:off x="5936645" y="4370323"/>
            <a:ext cx="426084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7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1200" spc="2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120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1200" spc="-1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200" spc="-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er</a:t>
            </a:r>
            <a:endParaRPr sz="12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18" name="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14504" y="2762558"/>
            <a:ext cx="924544" cy="924544"/>
          </a:xfrm>
          <a:prstGeom prst="rect">
            <a:avLst/>
          </a:prstGeom>
        </p:spPr>
      </p:pic>
      <p:sp>
        <p:nvSpPr>
          <p:cNvPr id="19" name="object 19"/>
          <p:cNvSpPr txBox="1"/>
          <p:nvPr/>
        </p:nvSpPr>
        <p:spPr>
          <a:xfrm>
            <a:off x="3434364" y="3130274"/>
            <a:ext cx="681990" cy="226060"/>
          </a:xfrm>
          <a:prstGeom prst="rect">
            <a:avLst/>
          </a:prstGeom>
          <a:solidFill>
            <a:srgbClr val="FFFFFF"/>
          </a:solidFill>
          <a:ln w="25400">
            <a:solidFill>
              <a:srgbClr val="2A9FBC"/>
            </a:solidFill>
          </a:ln>
        </p:spPr>
        <p:txBody>
          <a:bodyPr vert="horz" wrap="square" lIns="0" tIns="20955" rIns="0" bIns="0" rtlCol="0">
            <a:spAutoFit/>
          </a:bodyPr>
          <a:lstStyle/>
          <a:p>
            <a:pPr marL="64770">
              <a:lnSpc>
                <a:spcPct val="100000"/>
              </a:lnSpc>
              <a:spcBef>
                <a:spcPts val="165"/>
              </a:spcBef>
            </a:pPr>
            <a:r>
              <a:rPr sz="1200" spc="-1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Servlet</a:t>
            </a:r>
            <a:endParaRPr sz="12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20" name="object 2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10774" y="3952589"/>
            <a:ext cx="924545" cy="924545"/>
          </a:xfrm>
          <a:prstGeom prst="rect">
            <a:avLst/>
          </a:prstGeom>
        </p:spPr>
      </p:pic>
      <p:sp>
        <p:nvSpPr>
          <p:cNvPr id="21" name="object 21"/>
          <p:cNvSpPr txBox="1"/>
          <p:nvPr/>
        </p:nvSpPr>
        <p:spPr>
          <a:xfrm>
            <a:off x="3430635" y="4320304"/>
            <a:ext cx="681990" cy="226060"/>
          </a:xfrm>
          <a:prstGeom prst="rect">
            <a:avLst/>
          </a:prstGeom>
          <a:solidFill>
            <a:srgbClr val="FFFFFF"/>
          </a:solidFill>
          <a:ln w="25400">
            <a:solidFill>
              <a:srgbClr val="2A9FBC"/>
            </a:solidFill>
          </a:ln>
        </p:spPr>
        <p:txBody>
          <a:bodyPr vert="horz" wrap="square" lIns="0" tIns="19685" rIns="0" bIns="0" rtlCol="0">
            <a:spAutoFit/>
          </a:bodyPr>
          <a:lstStyle/>
          <a:p>
            <a:pPr marL="64770">
              <a:lnSpc>
                <a:spcPct val="100000"/>
              </a:lnSpc>
              <a:spcBef>
                <a:spcPts val="155"/>
              </a:spcBef>
            </a:pPr>
            <a:r>
              <a:rPr sz="1200" spc="-1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Servlet</a:t>
            </a:r>
            <a:endParaRPr sz="12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4527979" y="2725950"/>
            <a:ext cx="998219" cy="1003300"/>
            <a:chOff x="4527979" y="2725950"/>
            <a:chExt cx="998219" cy="1003300"/>
          </a:xfrm>
        </p:grpSpPr>
        <p:pic>
          <p:nvPicPr>
            <p:cNvPr id="23" name="object 2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27979" y="2725950"/>
              <a:ext cx="923543" cy="923544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4851099" y="2951473"/>
              <a:ext cx="640080" cy="777240"/>
            </a:xfrm>
            <a:custGeom>
              <a:avLst/>
              <a:gdLst/>
              <a:ahLst/>
              <a:cxnLst/>
              <a:rect l="l" t="t" r="r" b="b"/>
              <a:pathLst>
                <a:path w="640079" h="777239">
                  <a:moveTo>
                    <a:pt x="438806" y="0"/>
                  </a:moveTo>
                  <a:lnTo>
                    <a:pt x="0" y="0"/>
                  </a:lnTo>
                  <a:lnTo>
                    <a:pt x="0" y="777240"/>
                  </a:lnTo>
                  <a:lnTo>
                    <a:pt x="640080" y="777240"/>
                  </a:lnTo>
                  <a:lnTo>
                    <a:pt x="640080" y="201273"/>
                  </a:lnTo>
                  <a:lnTo>
                    <a:pt x="43880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5" name="object 2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35196" y="2935707"/>
              <a:ext cx="690403" cy="713786"/>
            </a:xfrm>
            <a:prstGeom prst="rect">
              <a:avLst/>
            </a:prstGeom>
          </p:spPr>
        </p:pic>
      </p:grpSp>
      <p:sp>
        <p:nvSpPr>
          <p:cNvPr id="26" name="object 26"/>
          <p:cNvSpPr txBox="1"/>
          <p:nvPr/>
        </p:nvSpPr>
        <p:spPr>
          <a:xfrm>
            <a:off x="4928148" y="3205293"/>
            <a:ext cx="504825" cy="31559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85090">
              <a:lnSpc>
                <a:spcPts val="1635"/>
              </a:lnSpc>
            </a:pPr>
            <a:r>
              <a:rPr sz="1400" spc="5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JSP</a:t>
            </a:r>
            <a:endParaRPr sz="14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4559697" y="3917968"/>
            <a:ext cx="998219" cy="1003300"/>
            <a:chOff x="4559697" y="3917968"/>
            <a:chExt cx="998219" cy="1003300"/>
          </a:xfrm>
        </p:grpSpPr>
        <p:pic>
          <p:nvPicPr>
            <p:cNvPr id="28" name="object 2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59697" y="3917968"/>
              <a:ext cx="923544" cy="923544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4882817" y="4143491"/>
              <a:ext cx="640080" cy="777240"/>
            </a:xfrm>
            <a:custGeom>
              <a:avLst/>
              <a:gdLst/>
              <a:ahLst/>
              <a:cxnLst/>
              <a:rect l="l" t="t" r="r" b="b"/>
              <a:pathLst>
                <a:path w="640079" h="777239">
                  <a:moveTo>
                    <a:pt x="438806" y="0"/>
                  </a:moveTo>
                  <a:lnTo>
                    <a:pt x="0" y="0"/>
                  </a:lnTo>
                  <a:lnTo>
                    <a:pt x="0" y="777240"/>
                  </a:lnTo>
                  <a:lnTo>
                    <a:pt x="640080" y="777240"/>
                  </a:lnTo>
                  <a:lnTo>
                    <a:pt x="640080" y="201273"/>
                  </a:lnTo>
                  <a:lnTo>
                    <a:pt x="43880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0" name="object 3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66914" y="4127726"/>
              <a:ext cx="690403" cy="713786"/>
            </a:xfrm>
            <a:prstGeom prst="rect">
              <a:avLst/>
            </a:prstGeom>
          </p:spPr>
        </p:pic>
      </p:grpSp>
      <p:sp>
        <p:nvSpPr>
          <p:cNvPr id="31" name="object 31"/>
          <p:cNvSpPr txBox="1"/>
          <p:nvPr/>
        </p:nvSpPr>
        <p:spPr>
          <a:xfrm>
            <a:off x="4959867" y="4397311"/>
            <a:ext cx="504825" cy="31559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85090">
              <a:lnSpc>
                <a:spcPts val="1630"/>
              </a:lnSpc>
            </a:pPr>
            <a:r>
              <a:rPr sz="1400" spc="5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JSP</a:t>
            </a:r>
            <a:endParaRPr sz="14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6807444" y="2784705"/>
            <a:ext cx="737870" cy="902335"/>
            <a:chOff x="6807444" y="2784705"/>
            <a:chExt cx="737870" cy="902335"/>
          </a:xfrm>
        </p:grpSpPr>
        <p:pic>
          <p:nvPicPr>
            <p:cNvPr id="33" name="object 3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891266" y="2784705"/>
              <a:ext cx="550995" cy="731793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6820144" y="3385788"/>
              <a:ext cx="712470" cy="288925"/>
            </a:xfrm>
            <a:custGeom>
              <a:avLst/>
              <a:gdLst/>
              <a:ahLst/>
              <a:cxnLst/>
              <a:rect l="l" t="t" r="r" b="b"/>
              <a:pathLst>
                <a:path w="712470" h="288925">
                  <a:moveTo>
                    <a:pt x="664353" y="0"/>
                  </a:moveTo>
                  <a:lnTo>
                    <a:pt x="48082" y="0"/>
                  </a:lnTo>
                  <a:lnTo>
                    <a:pt x="29366" y="3778"/>
                  </a:lnTo>
                  <a:lnTo>
                    <a:pt x="14082" y="14083"/>
                  </a:lnTo>
                  <a:lnTo>
                    <a:pt x="3778" y="29367"/>
                  </a:lnTo>
                  <a:lnTo>
                    <a:pt x="0" y="48083"/>
                  </a:lnTo>
                  <a:lnTo>
                    <a:pt x="0" y="240408"/>
                  </a:lnTo>
                  <a:lnTo>
                    <a:pt x="3778" y="259124"/>
                  </a:lnTo>
                  <a:lnTo>
                    <a:pt x="14082" y="274408"/>
                  </a:lnTo>
                  <a:lnTo>
                    <a:pt x="29366" y="284713"/>
                  </a:lnTo>
                  <a:lnTo>
                    <a:pt x="48082" y="288491"/>
                  </a:lnTo>
                  <a:lnTo>
                    <a:pt x="664353" y="288491"/>
                  </a:lnTo>
                  <a:lnTo>
                    <a:pt x="683069" y="284713"/>
                  </a:lnTo>
                  <a:lnTo>
                    <a:pt x="698353" y="274408"/>
                  </a:lnTo>
                  <a:lnTo>
                    <a:pt x="708658" y="259124"/>
                  </a:lnTo>
                  <a:lnTo>
                    <a:pt x="712436" y="240408"/>
                  </a:lnTo>
                  <a:lnTo>
                    <a:pt x="712436" y="48083"/>
                  </a:lnTo>
                  <a:lnTo>
                    <a:pt x="708658" y="29367"/>
                  </a:lnTo>
                  <a:lnTo>
                    <a:pt x="698353" y="14083"/>
                  </a:lnTo>
                  <a:lnTo>
                    <a:pt x="683069" y="3778"/>
                  </a:lnTo>
                  <a:lnTo>
                    <a:pt x="66435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6820144" y="3385788"/>
              <a:ext cx="712470" cy="288925"/>
            </a:xfrm>
            <a:custGeom>
              <a:avLst/>
              <a:gdLst/>
              <a:ahLst/>
              <a:cxnLst/>
              <a:rect l="l" t="t" r="r" b="b"/>
              <a:pathLst>
                <a:path w="712470" h="288925">
                  <a:moveTo>
                    <a:pt x="0" y="48082"/>
                  </a:moveTo>
                  <a:lnTo>
                    <a:pt x="3778" y="29366"/>
                  </a:lnTo>
                  <a:lnTo>
                    <a:pt x="14083" y="14083"/>
                  </a:lnTo>
                  <a:lnTo>
                    <a:pt x="29366" y="3778"/>
                  </a:lnTo>
                  <a:lnTo>
                    <a:pt x="48082" y="0"/>
                  </a:lnTo>
                  <a:lnTo>
                    <a:pt x="664354" y="0"/>
                  </a:lnTo>
                  <a:lnTo>
                    <a:pt x="683070" y="3778"/>
                  </a:lnTo>
                  <a:lnTo>
                    <a:pt x="698353" y="14083"/>
                  </a:lnTo>
                  <a:lnTo>
                    <a:pt x="708658" y="29366"/>
                  </a:lnTo>
                  <a:lnTo>
                    <a:pt x="712437" y="48082"/>
                  </a:lnTo>
                  <a:lnTo>
                    <a:pt x="712437" y="240408"/>
                  </a:lnTo>
                  <a:lnTo>
                    <a:pt x="708658" y="259124"/>
                  </a:lnTo>
                  <a:lnTo>
                    <a:pt x="698353" y="274407"/>
                  </a:lnTo>
                  <a:lnTo>
                    <a:pt x="683070" y="284712"/>
                  </a:lnTo>
                  <a:lnTo>
                    <a:pt x="664354" y="288491"/>
                  </a:lnTo>
                  <a:lnTo>
                    <a:pt x="48082" y="288491"/>
                  </a:lnTo>
                  <a:lnTo>
                    <a:pt x="29366" y="284712"/>
                  </a:lnTo>
                  <a:lnTo>
                    <a:pt x="14083" y="274407"/>
                  </a:lnTo>
                  <a:lnTo>
                    <a:pt x="3778" y="259124"/>
                  </a:lnTo>
                  <a:lnTo>
                    <a:pt x="0" y="240408"/>
                  </a:lnTo>
                  <a:lnTo>
                    <a:pt x="0" y="48082"/>
                  </a:lnTo>
                  <a:close/>
                </a:path>
              </a:pathLst>
            </a:custGeom>
            <a:ln w="254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6" name="object 36"/>
          <p:cNvSpPr txBox="1"/>
          <p:nvPr/>
        </p:nvSpPr>
        <p:spPr>
          <a:xfrm>
            <a:off x="6866826" y="3431540"/>
            <a:ext cx="6388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Li</a:t>
            </a:r>
            <a:r>
              <a:rPr sz="1200" spc="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200" spc="-1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200" spc="1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200" spc="-1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200" spc="1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200" spc="-2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r</a:t>
            </a:r>
            <a:endParaRPr sz="12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6799698" y="3945964"/>
            <a:ext cx="737870" cy="902335"/>
            <a:chOff x="6799698" y="3945964"/>
            <a:chExt cx="737870" cy="902335"/>
          </a:xfrm>
        </p:grpSpPr>
        <p:pic>
          <p:nvPicPr>
            <p:cNvPr id="38" name="object 3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883520" y="3945964"/>
              <a:ext cx="550995" cy="731793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6812398" y="4547048"/>
              <a:ext cx="712470" cy="288925"/>
            </a:xfrm>
            <a:custGeom>
              <a:avLst/>
              <a:gdLst/>
              <a:ahLst/>
              <a:cxnLst/>
              <a:rect l="l" t="t" r="r" b="b"/>
              <a:pathLst>
                <a:path w="712470" h="288925">
                  <a:moveTo>
                    <a:pt x="664354" y="0"/>
                  </a:moveTo>
                  <a:lnTo>
                    <a:pt x="48082" y="0"/>
                  </a:lnTo>
                  <a:lnTo>
                    <a:pt x="29366" y="3778"/>
                  </a:lnTo>
                  <a:lnTo>
                    <a:pt x="14083" y="14082"/>
                  </a:lnTo>
                  <a:lnTo>
                    <a:pt x="3778" y="29366"/>
                  </a:lnTo>
                  <a:lnTo>
                    <a:pt x="0" y="48082"/>
                  </a:lnTo>
                  <a:lnTo>
                    <a:pt x="0" y="240408"/>
                  </a:lnTo>
                  <a:lnTo>
                    <a:pt x="3778" y="259123"/>
                  </a:lnTo>
                  <a:lnTo>
                    <a:pt x="14083" y="274407"/>
                  </a:lnTo>
                  <a:lnTo>
                    <a:pt x="29366" y="284712"/>
                  </a:lnTo>
                  <a:lnTo>
                    <a:pt x="48082" y="288490"/>
                  </a:lnTo>
                  <a:lnTo>
                    <a:pt x="664354" y="288490"/>
                  </a:lnTo>
                  <a:lnTo>
                    <a:pt x="683070" y="284712"/>
                  </a:lnTo>
                  <a:lnTo>
                    <a:pt x="698353" y="274407"/>
                  </a:lnTo>
                  <a:lnTo>
                    <a:pt x="708658" y="259123"/>
                  </a:lnTo>
                  <a:lnTo>
                    <a:pt x="712436" y="240408"/>
                  </a:lnTo>
                  <a:lnTo>
                    <a:pt x="712436" y="48082"/>
                  </a:lnTo>
                  <a:lnTo>
                    <a:pt x="708658" y="29366"/>
                  </a:lnTo>
                  <a:lnTo>
                    <a:pt x="698353" y="14082"/>
                  </a:lnTo>
                  <a:lnTo>
                    <a:pt x="683070" y="3778"/>
                  </a:lnTo>
                  <a:lnTo>
                    <a:pt x="66435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6812398" y="4547048"/>
              <a:ext cx="712470" cy="288925"/>
            </a:xfrm>
            <a:custGeom>
              <a:avLst/>
              <a:gdLst/>
              <a:ahLst/>
              <a:cxnLst/>
              <a:rect l="l" t="t" r="r" b="b"/>
              <a:pathLst>
                <a:path w="712470" h="288925">
                  <a:moveTo>
                    <a:pt x="0" y="48082"/>
                  </a:moveTo>
                  <a:lnTo>
                    <a:pt x="3778" y="29366"/>
                  </a:lnTo>
                  <a:lnTo>
                    <a:pt x="14083" y="14083"/>
                  </a:lnTo>
                  <a:lnTo>
                    <a:pt x="29366" y="3778"/>
                  </a:lnTo>
                  <a:lnTo>
                    <a:pt x="48082" y="0"/>
                  </a:lnTo>
                  <a:lnTo>
                    <a:pt x="664354" y="0"/>
                  </a:lnTo>
                  <a:lnTo>
                    <a:pt x="683070" y="3778"/>
                  </a:lnTo>
                  <a:lnTo>
                    <a:pt x="698353" y="14083"/>
                  </a:lnTo>
                  <a:lnTo>
                    <a:pt x="708658" y="29366"/>
                  </a:lnTo>
                  <a:lnTo>
                    <a:pt x="712437" y="48082"/>
                  </a:lnTo>
                  <a:lnTo>
                    <a:pt x="712437" y="240408"/>
                  </a:lnTo>
                  <a:lnTo>
                    <a:pt x="708658" y="259124"/>
                  </a:lnTo>
                  <a:lnTo>
                    <a:pt x="698353" y="274407"/>
                  </a:lnTo>
                  <a:lnTo>
                    <a:pt x="683070" y="284712"/>
                  </a:lnTo>
                  <a:lnTo>
                    <a:pt x="664354" y="288491"/>
                  </a:lnTo>
                  <a:lnTo>
                    <a:pt x="48082" y="288491"/>
                  </a:lnTo>
                  <a:lnTo>
                    <a:pt x="29366" y="284712"/>
                  </a:lnTo>
                  <a:lnTo>
                    <a:pt x="14083" y="274407"/>
                  </a:lnTo>
                  <a:lnTo>
                    <a:pt x="3778" y="259124"/>
                  </a:lnTo>
                  <a:lnTo>
                    <a:pt x="0" y="240408"/>
                  </a:lnTo>
                  <a:lnTo>
                    <a:pt x="0" y="48082"/>
                  </a:lnTo>
                  <a:close/>
                </a:path>
              </a:pathLst>
            </a:custGeom>
            <a:ln w="254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1" name="object 41"/>
          <p:cNvSpPr txBox="1"/>
          <p:nvPr/>
        </p:nvSpPr>
        <p:spPr>
          <a:xfrm>
            <a:off x="6859079" y="4592828"/>
            <a:ext cx="6388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Li</a:t>
            </a:r>
            <a:r>
              <a:rPr sz="1200" spc="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200" spc="-1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200" spc="1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200" spc="-1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200" spc="1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200" spc="-2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r</a:t>
            </a:r>
            <a:endParaRPr sz="12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7934040" y="2854670"/>
            <a:ext cx="690880" cy="822960"/>
            <a:chOff x="7934040" y="2854670"/>
            <a:chExt cx="690880" cy="822960"/>
          </a:xfrm>
        </p:grpSpPr>
        <p:pic>
          <p:nvPicPr>
            <p:cNvPr id="43" name="object 4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934040" y="2854670"/>
              <a:ext cx="690403" cy="822960"/>
            </a:xfrm>
            <a:prstGeom prst="rect">
              <a:avLst/>
            </a:prstGeom>
          </p:spPr>
        </p:pic>
        <p:sp>
          <p:nvSpPr>
            <p:cNvPr id="44" name="object 44"/>
            <p:cNvSpPr/>
            <p:nvPr/>
          </p:nvSpPr>
          <p:spPr>
            <a:xfrm>
              <a:off x="8026994" y="3266150"/>
              <a:ext cx="504825" cy="315595"/>
            </a:xfrm>
            <a:custGeom>
              <a:avLst/>
              <a:gdLst/>
              <a:ahLst/>
              <a:cxnLst/>
              <a:rect l="l" t="t" r="r" b="b"/>
              <a:pathLst>
                <a:path w="504825" h="315595">
                  <a:moveTo>
                    <a:pt x="504497" y="0"/>
                  </a:moveTo>
                  <a:lnTo>
                    <a:pt x="0" y="0"/>
                  </a:lnTo>
                  <a:lnTo>
                    <a:pt x="0" y="315467"/>
                  </a:lnTo>
                  <a:lnTo>
                    <a:pt x="504497" y="315467"/>
                  </a:lnTo>
                  <a:lnTo>
                    <a:pt x="50449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5" name="object 45"/>
          <p:cNvSpPr txBox="1"/>
          <p:nvPr/>
        </p:nvSpPr>
        <p:spPr>
          <a:xfrm>
            <a:off x="8021420" y="3168396"/>
            <a:ext cx="54038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2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1400" spc="3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400" spc="3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1400" spc="8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L</a:t>
            </a:r>
            <a:endParaRPr sz="14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7969964" y="4022780"/>
            <a:ext cx="690880" cy="822960"/>
            <a:chOff x="7969964" y="4022780"/>
            <a:chExt cx="690880" cy="822960"/>
          </a:xfrm>
        </p:grpSpPr>
        <p:pic>
          <p:nvPicPr>
            <p:cNvPr id="47" name="object 4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969964" y="4022780"/>
              <a:ext cx="690403" cy="822959"/>
            </a:xfrm>
            <a:prstGeom prst="rect">
              <a:avLst/>
            </a:prstGeom>
          </p:spPr>
        </p:pic>
        <p:sp>
          <p:nvSpPr>
            <p:cNvPr id="48" name="object 48"/>
            <p:cNvSpPr/>
            <p:nvPr/>
          </p:nvSpPr>
          <p:spPr>
            <a:xfrm>
              <a:off x="8062917" y="4434260"/>
              <a:ext cx="504825" cy="315595"/>
            </a:xfrm>
            <a:custGeom>
              <a:avLst/>
              <a:gdLst/>
              <a:ahLst/>
              <a:cxnLst/>
              <a:rect l="l" t="t" r="r" b="b"/>
              <a:pathLst>
                <a:path w="504825" h="315595">
                  <a:moveTo>
                    <a:pt x="504497" y="0"/>
                  </a:moveTo>
                  <a:lnTo>
                    <a:pt x="0" y="0"/>
                  </a:lnTo>
                  <a:lnTo>
                    <a:pt x="0" y="315468"/>
                  </a:lnTo>
                  <a:lnTo>
                    <a:pt x="504497" y="315468"/>
                  </a:lnTo>
                  <a:lnTo>
                    <a:pt x="50449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9" name="object 49"/>
          <p:cNvSpPr txBox="1"/>
          <p:nvPr/>
        </p:nvSpPr>
        <p:spPr>
          <a:xfrm>
            <a:off x="8078542" y="4369308"/>
            <a:ext cx="4235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1400" spc="7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400" spc="1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G</a:t>
            </a:r>
            <a:endParaRPr sz="14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8957192" y="2871977"/>
            <a:ext cx="701040" cy="1960880"/>
            <a:chOff x="8957192" y="2871977"/>
            <a:chExt cx="701040" cy="1960880"/>
          </a:xfrm>
        </p:grpSpPr>
        <p:pic>
          <p:nvPicPr>
            <p:cNvPr id="51" name="object 5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962835" y="2871977"/>
              <a:ext cx="694944" cy="827313"/>
            </a:xfrm>
            <a:prstGeom prst="rect">
              <a:avLst/>
            </a:prstGeom>
          </p:spPr>
        </p:pic>
        <p:pic>
          <p:nvPicPr>
            <p:cNvPr id="52" name="object 5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957192" y="4010455"/>
              <a:ext cx="690405" cy="821910"/>
            </a:xfrm>
            <a:prstGeom prst="rect">
              <a:avLst/>
            </a:prstGeom>
          </p:spPr>
        </p:pic>
      </p:grpSp>
      <p:sp>
        <p:nvSpPr>
          <p:cNvPr id="53" name="Slide Number Placeholder 5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39606" y="2718308"/>
            <a:ext cx="63677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30" dirty="0">
                <a:solidFill>
                  <a:srgbClr val="202020"/>
                </a:solidFill>
              </a:rPr>
              <a:t>Package</a:t>
            </a:r>
            <a:r>
              <a:rPr sz="3600" spc="-210" dirty="0">
                <a:solidFill>
                  <a:srgbClr val="202020"/>
                </a:solidFill>
              </a:rPr>
              <a:t> </a:t>
            </a:r>
            <a:r>
              <a:rPr sz="3600" dirty="0">
                <a:solidFill>
                  <a:srgbClr val="202020"/>
                </a:solidFill>
              </a:rPr>
              <a:t>and</a:t>
            </a:r>
            <a:r>
              <a:rPr sz="3600" spc="-210" dirty="0">
                <a:solidFill>
                  <a:srgbClr val="202020"/>
                </a:solidFill>
              </a:rPr>
              <a:t> </a:t>
            </a:r>
            <a:r>
              <a:rPr sz="3600" spc="20" dirty="0">
                <a:solidFill>
                  <a:srgbClr val="202020"/>
                </a:solidFill>
              </a:rPr>
              <a:t>Deploy</a:t>
            </a:r>
            <a:r>
              <a:rPr sz="3600" spc="-204" dirty="0">
                <a:solidFill>
                  <a:srgbClr val="202020"/>
                </a:solidFill>
              </a:rPr>
              <a:t> </a:t>
            </a:r>
            <a:r>
              <a:rPr sz="3600" spc="-80" dirty="0">
                <a:solidFill>
                  <a:srgbClr val="202020"/>
                </a:solidFill>
              </a:rPr>
              <a:t>a</a:t>
            </a:r>
            <a:r>
              <a:rPr sz="3600" spc="-204" dirty="0">
                <a:solidFill>
                  <a:srgbClr val="202020"/>
                </a:solidFill>
              </a:rPr>
              <a:t> </a:t>
            </a:r>
            <a:r>
              <a:rPr sz="3600" spc="195" dirty="0">
                <a:solidFill>
                  <a:srgbClr val="202020"/>
                </a:solidFill>
              </a:rPr>
              <a:t>WAR</a:t>
            </a:r>
            <a:endParaRPr sz="360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30090">
              <a:lnSpc>
                <a:spcPct val="100000"/>
              </a:lnSpc>
              <a:spcBef>
                <a:spcPts val="100"/>
              </a:spcBef>
            </a:pPr>
            <a:r>
              <a:rPr spc="90" dirty="0"/>
              <a:t>Web</a:t>
            </a:r>
            <a:r>
              <a:rPr spc="-130" dirty="0"/>
              <a:t> </a:t>
            </a:r>
            <a:r>
              <a:rPr spc="35" dirty="0"/>
              <a:t>applications</a:t>
            </a:r>
            <a:r>
              <a:rPr spc="-130" dirty="0"/>
              <a:t> </a:t>
            </a:r>
            <a:r>
              <a:rPr spc="-35" dirty="0"/>
              <a:t>are</a:t>
            </a:r>
            <a:r>
              <a:rPr spc="-130" dirty="0"/>
              <a:t> </a:t>
            </a:r>
            <a:r>
              <a:rPr spc="45" dirty="0"/>
              <a:t>packaged</a:t>
            </a:r>
            <a:r>
              <a:rPr spc="-125" dirty="0"/>
              <a:t> </a:t>
            </a:r>
            <a:r>
              <a:rPr spc="-5" dirty="0"/>
              <a:t>in</a:t>
            </a:r>
            <a:r>
              <a:rPr spc="-130" dirty="0"/>
              <a:t> </a:t>
            </a:r>
            <a:r>
              <a:rPr spc="85" dirty="0"/>
              <a:t>WARs</a:t>
            </a:r>
            <a:endParaRPr spc="85"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4071620">
              <a:lnSpc>
                <a:spcPct val="100000"/>
              </a:lnSpc>
              <a:spcBef>
                <a:spcPts val="725"/>
              </a:spcBef>
            </a:pPr>
            <a:r>
              <a:rPr spc="135" dirty="0"/>
              <a:t>WAR</a:t>
            </a:r>
            <a:r>
              <a:rPr spc="-140" dirty="0"/>
              <a:t> </a:t>
            </a:r>
            <a:r>
              <a:rPr spc="30" dirty="0"/>
              <a:t>file</a:t>
            </a:r>
            <a:r>
              <a:rPr spc="-135" dirty="0"/>
              <a:t> </a:t>
            </a:r>
            <a:r>
              <a:rPr spc="-10" dirty="0"/>
              <a:t>structure</a:t>
            </a:r>
            <a:endParaRPr spc="-10" dirty="0"/>
          </a:p>
          <a:p>
            <a:pPr marL="4600575" indent="-289560">
              <a:lnSpc>
                <a:spcPct val="100000"/>
              </a:lnSpc>
              <a:spcBef>
                <a:spcPts val="620"/>
              </a:spcBef>
              <a:buSzPct val="75000"/>
              <a:buFont typeface="Lucida Sans Unicode" panose="020B0602030504020204"/>
              <a:buChar char="-"/>
              <a:tabLst>
                <a:tab pos="4600575" algn="l"/>
                <a:tab pos="4601210" algn="l"/>
              </a:tabLst>
            </a:pPr>
            <a:r>
              <a:rPr dirty="0"/>
              <a:t>META-INF</a:t>
            </a:r>
            <a:endParaRPr dirty="0"/>
          </a:p>
          <a:p>
            <a:pPr marL="4600575" indent="-289560">
              <a:lnSpc>
                <a:spcPct val="100000"/>
              </a:lnSpc>
              <a:spcBef>
                <a:spcPts val="530"/>
              </a:spcBef>
              <a:buSzPct val="75000"/>
              <a:buFont typeface="Lucida Sans Unicode" panose="020B0602030504020204"/>
              <a:buChar char="-"/>
              <a:tabLst>
                <a:tab pos="4600575" algn="l"/>
                <a:tab pos="4601210" algn="l"/>
              </a:tabLst>
            </a:pPr>
            <a:r>
              <a:rPr spc="45" dirty="0"/>
              <a:t>WEB-INF</a:t>
            </a:r>
            <a:endParaRPr spc="45" dirty="0"/>
          </a:p>
          <a:p>
            <a:pPr marL="4897755" lvl="1" indent="-287655">
              <a:lnSpc>
                <a:spcPct val="100000"/>
              </a:lnSpc>
              <a:spcBef>
                <a:spcPts val="600"/>
              </a:spcBef>
              <a:buSzPct val="75000"/>
              <a:buFont typeface="Lucida Sans Unicode" panose="020B0602030504020204"/>
              <a:buChar char="•"/>
              <a:tabLst>
                <a:tab pos="4897755" algn="l"/>
                <a:tab pos="4898390" algn="l"/>
              </a:tabLst>
            </a:pP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classes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214620" lvl="2" indent="-317500">
              <a:lnSpc>
                <a:spcPct val="100000"/>
              </a:lnSpc>
              <a:spcBef>
                <a:spcPts val="625"/>
              </a:spcBef>
              <a:buSzPct val="75000"/>
              <a:buFont typeface="Wingdings" panose="05000000000000000000"/>
              <a:buChar char=""/>
              <a:tabLst>
                <a:tab pos="5214620" algn="l"/>
                <a:tab pos="5215255" algn="l"/>
              </a:tabLst>
            </a:pP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packages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4600575" indent="-289560">
              <a:lnSpc>
                <a:spcPct val="100000"/>
              </a:lnSpc>
              <a:spcBef>
                <a:spcPts val="625"/>
              </a:spcBef>
              <a:buSzPct val="75000"/>
              <a:buFont typeface="Lucida Sans Unicode" panose="020B0602030504020204"/>
              <a:buChar char="-"/>
              <a:tabLst>
                <a:tab pos="4600575" algn="l"/>
                <a:tab pos="4601210" algn="l"/>
              </a:tabLst>
            </a:pPr>
            <a:r>
              <a:rPr spc="-65" dirty="0"/>
              <a:t>JSP,</a:t>
            </a:r>
            <a:r>
              <a:rPr spc="-125" dirty="0"/>
              <a:t> </a:t>
            </a:r>
            <a:r>
              <a:rPr dirty="0"/>
              <a:t>HTML,</a:t>
            </a:r>
            <a:r>
              <a:rPr spc="-125" dirty="0"/>
              <a:t> </a:t>
            </a:r>
            <a:r>
              <a:rPr spc="-60" dirty="0"/>
              <a:t>images,</a:t>
            </a:r>
            <a:r>
              <a:rPr spc="-120" dirty="0"/>
              <a:t> </a:t>
            </a:r>
            <a:r>
              <a:rPr spc="-55" dirty="0"/>
              <a:t>JS,</a:t>
            </a:r>
            <a:r>
              <a:rPr spc="-125" dirty="0"/>
              <a:t> </a:t>
            </a:r>
            <a:r>
              <a:rPr spc="-5" dirty="0"/>
              <a:t>and</a:t>
            </a:r>
            <a:r>
              <a:rPr spc="-135" dirty="0"/>
              <a:t> </a:t>
            </a:r>
            <a:r>
              <a:rPr spc="-45" dirty="0"/>
              <a:t>CSS</a:t>
            </a:r>
            <a:endParaRPr spc="-45" dirty="0"/>
          </a:p>
          <a:p>
            <a:pPr marL="4071620" marR="5080">
              <a:lnSpc>
                <a:spcPct val="160000"/>
              </a:lnSpc>
              <a:spcBef>
                <a:spcPts val="95"/>
              </a:spcBef>
            </a:pPr>
            <a:r>
              <a:rPr spc="15" dirty="0"/>
              <a:t>Java</a:t>
            </a:r>
            <a:r>
              <a:rPr spc="-125" dirty="0"/>
              <a:t> </a:t>
            </a:r>
            <a:r>
              <a:rPr spc="-70" dirty="0"/>
              <a:t>jar</a:t>
            </a:r>
            <a:r>
              <a:rPr spc="-130" dirty="0"/>
              <a:t> </a:t>
            </a:r>
            <a:r>
              <a:rPr spc="15" dirty="0"/>
              <a:t>utility</a:t>
            </a:r>
            <a:r>
              <a:rPr spc="-130" dirty="0"/>
              <a:t> </a:t>
            </a:r>
            <a:r>
              <a:rPr spc="-5" dirty="0"/>
              <a:t>creates</a:t>
            </a:r>
            <a:r>
              <a:rPr spc="-125" dirty="0"/>
              <a:t> </a:t>
            </a:r>
            <a:r>
              <a:rPr spc="135" dirty="0"/>
              <a:t>WAR</a:t>
            </a:r>
            <a:r>
              <a:rPr spc="-125" dirty="0"/>
              <a:t> </a:t>
            </a:r>
            <a:r>
              <a:rPr spc="25" dirty="0"/>
              <a:t>packages </a:t>
            </a:r>
            <a:r>
              <a:rPr spc="-830" dirty="0"/>
              <a:t> </a:t>
            </a:r>
            <a:r>
              <a:rPr spc="55" dirty="0"/>
              <a:t>Hot</a:t>
            </a:r>
            <a:r>
              <a:rPr spc="-120" dirty="0"/>
              <a:t> </a:t>
            </a:r>
            <a:r>
              <a:rPr spc="55" dirty="0"/>
              <a:t>deploy</a:t>
            </a:r>
            <a:r>
              <a:rPr spc="-125" dirty="0"/>
              <a:t> </a:t>
            </a:r>
            <a:r>
              <a:rPr spc="135" dirty="0"/>
              <a:t>WAR</a:t>
            </a:r>
            <a:r>
              <a:rPr spc="-120" dirty="0"/>
              <a:t> </a:t>
            </a:r>
            <a:r>
              <a:rPr spc="30" dirty="0"/>
              <a:t>file</a:t>
            </a:r>
            <a:r>
              <a:rPr spc="-120" dirty="0"/>
              <a:t> </a:t>
            </a:r>
            <a:r>
              <a:rPr spc="-5" dirty="0"/>
              <a:t>in</a:t>
            </a:r>
            <a:r>
              <a:rPr spc="-125" dirty="0"/>
              <a:t> </a:t>
            </a:r>
            <a:r>
              <a:rPr spc="-10" dirty="0"/>
              <a:t>Tomcat</a:t>
            </a:r>
            <a:endParaRPr spc="-10" dirty="0"/>
          </a:p>
        </p:txBody>
      </p:sp>
      <p:sp>
        <p:nvSpPr>
          <p:cNvPr id="5" name="object 5"/>
          <p:cNvSpPr txBox="1"/>
          <p:nvPr/>
        </p:nvSpPr>
        <p:spPr>
          <a:xfrm>
            <a:off x="1227135" y="1922779"/>
            <a:ext cx="21818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Summary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0202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490</Words>
  <Application>WPS Presentation</Application>
  <PresentationFormat>On-screen Show (4:3)</PresentationFormat>
  <Paragraphs>57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5" baseType="lpstr">
      <vt:lpstr>Arial</vt:lpstr>
      <vt:lpstr>SimSun</vt:lpstr>
      <vt:lpstr>Wingdings</vt:lpstr>
      <vt:lpstr>Verdana</vt:lpstr>
      <vt:lpstr>Lucida Sans Unicode</vt:lpstr>
      <vt:lpstr>Wingdings</vt:lpstr>
      <vt:lpstr>Microsoft YaHei</vt:lpstr>
      <vt:lpstr>Arial Unicode MS</vt:lpstr>
      <vt:lpstr>Calibri</vt:lpstr>
      <vt:lpstr>Office Theme</vt:lpstr>
      <vt:lpstr>Deploying Web Applications</vt:lpstr>
      <vt:lpstr>Web applications are packaged into WAR  files</vt:lpstr>
      <vt:lpstr>Web Application</vt:lpstr>
      <vt:lpstr>Package and Deploy a WAR</vt:lpstr>
      <vt:lpstr>Web applications are packaged in WARs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Deploying Web Applications</dc:title>
  <dc:creator/>
  <cp:lastModifiedBy>Steve Sam</cp:lastModifiedBy>
  <cp:revision>1</cp:revision>
  <dcterms:created xsi:type="dcterms:W3CDTF">2021-12-12T09:30:22Z</dcterms:created>
  <dcterms:modified xsi:type="dcterms:W3CDTF">2021-12-12T09:30:22Z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3EDB354092504E8B97A424856EAE7F99</vt:lpwstr>
  </property>
  <property fmtid="{D5CDD505-2E9C-101B-9397-08002B2CF9AE}" pid="3" name="KSOProductBuildVer">
    <vt:lpwstr>1033-11.2.0.10382</vt:lpwstr>
  </property>
</Properties>
</file>