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3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899656" y="2323986"/>
            <a:ext cx="4281805" cy="4534535"/>
          </a:xfrm>
          <a:custGeom>
            <a:avLst/>
            <a:gdLst/>
            <a:ahLst/>
            <a:cxnLst/>
            <a:rect l="l" t="t" r="r" b="b"/>
            <a:pathLst>
              <a:path w="4281805" h="4534534">
                <a:moveTo>
                  <a:pt x="4281713" y="0"/>
                </a:moveTo>
                <a:lnTo>
                  <a:pt x="0" y="0"/>
                </a:lnTo>
                <a:lnTo>
                  <a:pt x="0" y="4534012"/>
                </a:lnTo>
                <a:lnTo>
                  <a:pt x="4281713" y="4534012"/>
                </a:lnTo>
                <a:lnTo>
                  <a:pt x="428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828799"/>
            <a:ext cx="7900034" cy="5029200"/>
          </a:xfrm>
          <a:custGeom>
            <a:avLst/>
            <a:gdLst/>
            <a:ahLst/>
            <a:cxnLst/>
            <a:rect l="l" t="t" r="r" b="b"/>
            <a:pathLst>
              <a:path w="7900034" h="5029200">
                <a:moveTo>
                  <a:pt x="7899654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7899654" y="5029200"/>
                </a:lnTo>
                <a:lnTo>
                  <a:pt x="7899654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6467" y="459739"/>
            <a:ext cx="54121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656" y="2337308"/>
            <a:ext cx="1085468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196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20" dirty="0">
                <a:solidFill>
                  <a:srgbClr val="171717"/>
                </a:solidFill>
              </a:rPr>
              <a:t>W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43" y="2589276"/>
            <a:ext cx="655510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Filter_1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Filter_2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&lt;servlet-name&gt;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&lt;servlet-name&gt;theservlet&lt;/servlet-name&gt;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Filter_3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5525" y="3114454"/>
            <a:ext cx="1941830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4859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17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5525" y="5784212"/>
            <a:ext cx="1941830" cy="6292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49225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117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5525" y="4453168"/>
            <a:ext cx="1941830" cy="6292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518160">
              <a:lnSpc>
                <a:spcPct val="100000"/>
              </a:lnSpc>
              <a:spcBef>
                <a:spcPts val="116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6463" y="75691"/>
            <a:ext cx="541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10" dirty="0"/>
              <a:t> </a:t>
            </a:r>
            <a:r>
              <a:rPr spc="-15" dirty="0"/>
              <a:t>Filter</a:t>
            </a:r>
            <a:r>
              <a:rPr spc="-210" dirty="0"/>
              <a:t> </a:t>
            </a:r>
            <a:r>
              <a:rPr dirty="0"/>
              <a:t>Order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10209" y="1021588"/>
            <a:ext cx="8607425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4245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URL-patterns</a:t>
            </a:r>
            <a:r>
              <a:rPr sz="2200" spc="-12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200" spc="-11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preferred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200" spc="-12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localhost:8080/</a:t>
            </a:r>
            <a:r>
              <a:rPr sz="1800" spc="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my_filters/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41370" y="2482557"/>
            <a:ext cx="682625" cy="4375785"/>
          </a:xfrm>
          <a:custGeom>
            <a:avLst/>
            <a:gdLst/>
            <a:ahLst/>
            <a:cxnLst/>
            <a:rect l="l" t="t" r="r" b="b"/>
            <a:pathLst>
              <a:path w="682625" h="4375784">
                <a:moveTo>
                  <a:pt x="133350" y="4242092"/>
                </a:moveTo>
                <a:lnTo>
                  <a:pt x="88900" y="4242092"/>
                </a:lnTo>
                <a:lnTo>
                  <a:pt x="88900" y="3936669"/>
                </a:lnTo>
                <a:lnTo>
                  <a:pt x="44450" y="3936669"/>
                </a:lnTo>
                <a:lnTo>
                  <a:pt x="44450" y="4242092"/>
                </a:lnTo>
                <a:lnTo>
                  <a:pt x="0" y="4242092"/>
                </a:lnTo>
                <a:lnTo>
                  <a:pt x="66675" y="4375442"/>
                </a:lnTo>
                <a:lnTo>
                  <a:pt x="122237" y="4264317"/>
                </a:lnTo>
                <a:lnTo>
                  <a:pt x="133350" y="4242092"/>
                </a:lnTo>
                <a:close/>
              </a:path>
              <a:path w="682625" h="4375784">
                <a:moveTo>
                  <a:pt x="133350" y="3168307"/>
                </a:moveTo>
                <a:lnTo>
                  <a:pt x="88900" y="3168307"/>
                </a:lnTo>
                <a:lnTo>
                  <a:pt x="88900" y="2607132"/>
                </a:lnTo>
                <a:lnTo>
                  <a:pt x="44450" y="2607132"/>
                </a:lnTo>
                <a:lnTo>
                  <a:pt x="44450" y="3168307"/>
                </a:lnTo>
                <a:lnTo>
                  <a:pt x="0" y="3168307"/>
                </a:lnTo>
                <a:lnTo>
                  <a:pt x="66675" y="3301657"/>
                </a:lnTo>
                <a:lnTo>
                  <a:pt x="122237" y="3190532"/>
                </a:lnTo>
                <a:lnTo>
                  <a:pt x="133350" y="3168307"/>
                </a:lnTo>
                <a:close/>
              </a:path>
              <a:path w="682625" h="4375784">
                <a:moveTo>
                  <a:pt x="133350" y="1842630"/>
                </a:moveTo>
                <a:lnTo>
                  <a:pt x="88900" y="1842630"/>
                </a:lnTo>
                <a:lnTo>
                  <a:pt x="88900" y="1253604"/>
                </a:lnTo>
                <a:lnTo>
                  <a:pt x="44450" y="1253604"/>
                </a:lnTo>
                <a:lnTo>
                  <a:pt x="44450" y="1842630"/>
                </a:lnTo>
                <a:lnTo>
                  <a:pt x="0" y="1842630"/>
                </a:lnTo>
                <a:lnTo>
                  <a:pt x="66675" y="1975980"/>
                </a:lnTo>
                <a:lnTo>
                  <a:pt x="122237" y="1864855"/>
                </a:lnTo>
                <a:lnTo>
                  <a:pt x="133350" y="1842630"/>
                </a:lnTo>
                <a:close/>
              </a:path>
              <a:path w="682625" h="4375784">
                <a:moveTo>
                  <a:pt x="133350" y="498551"/>
                </a:moveTo>
                <a:lnTo>
                  <a:pt x="88900" y="498551"/>
                </a:lnTo>
                <a:lnTo>
                  <a:pt x="88900" y="7429"/>
                </a:lnTo>
                <a:lnTo>
                  <a:pt x="44450" y="7429"/>
                </a:lnTo>
                <a:lnTo>
                  <a:pt x="44450" y="498551"/>
                </a:lnTo>
                <a:lnTo>
                  <a:pt x="0" y="498551"/>
                </a:lnTo>
                <a:lnTo>
                  <a:pt x="66675" y="631901"/>
                </a:lnTo>
                <a:lnTo>
                  <a:pt x="122237" y="520776"/>
                </a:lnTo>
                <a:lnTo>
                  <a:pt x="133350" y="498551"/>
                </a:lnTo>
                <a:close/>
              </a:path>
              <a:path w="682625" h="4375784">
                <a:moveTo>
                  <a:pt x="682167" y="2733052"/>
                </a:moveTo>
                <a:lnTo>
                  <a:pt x="671055" y="2710827"/>
                </a:lnTo>
                <a:lnTo>
                  <a:pt x="615492" y="2599702"/>
                </a:lnTo>
                <a:lnTo>
                  <a:pt x="548817" y="2733052"/>
                </a:lnTo>
                <a:lnTo>
                  <a:pt x="593267" y="2733052"/>
                </a:lnTo>
                <a:lnTo>
                  <a:pt x="593280" y="3294227"/>
                </a:lnTo>
                <a:lnTo>
                  <a:pt x="637730" y="3294227"/>
                </a:lnTo>
                <a:lnTo>
                  <a:pt x="637717" y="2733052"/>
                </a:lnTo>
                <a:lnTo>
                  <a:pt x="682167" y="2733052"/>
                </a:lnTo>
                <a:close/>
              </a:path>
              <a:path w="682625" h="4375784">
                <a:moveTo>
                  <a:pt x="682180" y="4062590"/>
                </a:moveTo>
                <a:lnTo>
                  <a:pt x="671068" y="4040365"/>
                </a:lnTo>
                <a:lnTo>
                  <a:pt x="615505" y="3929240"/>
                </a:lnTo>
                <a:lnTo>
                  <a:pt x="548830" y="4062590"/>
                </a:lnTo>
                <a:lnTo>
                  <a:pt x="593280" y="4062590"/>
                </a:lnTo>
                <a:lnTo>
                  <a:pt x="593280" y="4368025"/>
                </a:lnTo>
                <a:lnTo>
                  <a:pt x="637730" y="4368025"/>
                </a:lnTo>
                <a:lnTo>
                  <a:pt x="637730" y="4062590"/>
                </a:lnTo>
                <a:lnTo>
                  <a:pt x="682180" y="4062590"/>
                </a:lnTo>
                <a:close/>
              </a:path>
              <a:path w="682625" h="4375784">
                <a:moveTo>
                  <a:pt x="682180" y="1379524"/>
                </a:moveTo>
                <a:lnTo>
                  <a:pt x="671068" y="1357299"/>
                </a:lnTo>
                <a:lnTo>
                  <a:pt x="615505" y="1246174"/>
                </a:lnTo>
                <a:lnTo>
                  <a:pt x="548830" y="1379524"/>
                </a:lnTo>
                <a:lnTo>
                  <a:pt x="593280" y="1379524"/>
                </a:lnTo>
                <a:lnTo>
                  <a:pt x="593280" y="1968550"/>
                </a:lnTo>
                <a:lnTo>
                  <a:pt x="637730" y="1968550"/>
                </a:lnTo>
                <a:lnTo>
                  <a:pt x="637730" y="1379524"/>
                </a:lnTo>
                <a:lnTo>
                  <a:pt x="682180" y="1379524"/>
                </a:lnTo>
                <a:close/>
              </a:path>
              <a:path w="682625" h="4375784">
                <a:moveTo>
                  <a:pt x="682180" y="133350"/>
                </a:moveTo>
                <a:lnTo>
                  <a:pt x="671068" y="111125"/>
                </a:lnTo>
                <a:lnTo>
                  <a:pt x="615505" y="0"/>
                </a:lnTo>
                <a:lnTo>
                  <a:pt x="548830" y="133350"/>
                </a:lnTo>
                <a:lnTo>
                  <a:pt x="593280" y="133350"/>
                </a:lnTo>
                <a:lnTo>
                  <a:pt x="593280" y="624471"/>
                </a:lnTo>
                <a:lnTo>
                  <a:pt x="637730" y="624471"/>
                </a:lnTo>
                <a:lnTo>
                  <a:pt x="637730" y="133350"/>
                </a:lnTo>
                <a:lnTo>
                  <a:pt x="682180" y="1333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1828800"/>
            <a:ext cx="12181840" cy="5051425"/>
            <a:chOff x="-1" y="1828800"/>
            <a:chExt cx="12181840" cy="5051425"/>
          </a:xfrm>
        </p:grpSpPr>
        <p:sp>
          <p:nvSpPr>
            <p:cNvPr id="3" name="object 3"/>
            <p:cNvSpPr/>
            <p:nvPr/>
          </p:nvSpPr>
          <p:spPr>
            <a:xfrm>
              <a:off x="8666267" y="4779775"/>
              <a:ext cx="1941830" cy="2078355"/>
            </a:xfrm>
            <a:custGeom>
              <a:avLst/>
              <a:gdLst/>
              <a:ahLst/>
              <a:cxnLst/>
              <a:rect l="l" t="t" r="r" b="b"/>
              <a:pathLst>
                <a:path w="1941829" h="2078354">
                  <a:moveTo>
                    <a:pt x="0" y="0"/>
                  </a:moveTo>
                  <a:lnTo>
                    <a:pt x="1941342" y="0"/>
                  </a:lnTo>
                  <a:lnTo>
                    <a:pt x="1941342" y="2078219"/>
                  </a:lnTo>
                  <a:lnTo>
                    <a:pt x="0" y="2078219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36939" y="4763929"/>
              <a:ext cx="1941830" cy="1245235"/>
            </a:xfrm>
            <a:custGeom>
              <a:avLst/>
              <a:gdLst/>
              <a:ahLst/>
              <a:cxnLst/>
              <a:rect l="l" t="t" r="r" b="b"/>
              <a:pathLst>
                <a:path w="1941829" h="1245235">
                  <a:moveTo>
                    <a:pt x="0" y="0"/>
                  </a:moveTo>
                  <a:lnTo>
                    <a:pt x="1941342" y="0"/>
                  </a:lnTo>
                  <a:lnTo>
                    <a:pt x="1941342" y="1244858"/>
                  </a:lnTo>
                  <a:lnTo>
                    <a:pt x="0" y="1244858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03655" y="3428998"/>
              <a:ext cx="1997710" cy="2840990"/>
            </a:xfrm>
            <a:custGeom>
              <a:avLst/>
              <a:gdLst/>
              <a:ahLst/>
              <a:cxnLst/>
              <a:rect l="l" t="t" r="r" b="b"/>
              <a:pathLst>
                <a:path w="1997709" h="2840990">
                  <a:moveTo>
                    <a:pt x="0" y="0"/>
                  </a:moveTo>
                  <a:lnTo>
                    <a:pt x="1997613" y="0"/>
                  </a:lnTo>
                  <a:lnTo>
                    <a:pt x="1997613" y="2840609"/>
                  </a:lnTo>
                  <a:lnTo>
                    <a:pt x="0" y="2840609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3243" y="2741676"/>
            <a:ext cx="65551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Filter_1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Filter_2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&lt;servlet-name&gt;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theservlet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Filter_3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5525" y="3114454"/>
            <a:ext cx="1941830" cy="622300"/>
          </a:xfrm>
          <a:custGeom>
            <a:avLst/>
            <a:gdLst/>
            <a:ahLst/>
            <a:cxnLst/>
            <a:rect l="l" t="t" r="r" b="b"/>
            <a:pathLst>
              <a:path w="1941829" h="622300">
                <a:moveTo>
                  <a:pt x="0" y="621699"/>
                </a:moveTo>
                <a:lnTo>
                  <a:pt x="1941342" y="621699"/>
                </a:lnTo>
                <a:lnTo>
                  <a:pt x="1941342" y="0"/>
                </a:lnTo>
                <a:lnTo>
                  <a:pt x="0" y="0"/>
                </a:lnTo>
                <a:lnTo>
                  <a:pt x="0" y="6216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45525" y="3114454"/>
            <a:ext cx="1941830" cy="6223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17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45525" y="2545161"/>
            <a:ext cx="2799715" cy="3868420"/>
            <a:chOff x="9045525" y="2545161"/>
            <a:chExt cx="2799715" cy="3868420"/>
          </a:xfrm>
        </p:grpSpPr>
        <p:sp>
          <p:nvSpPr>
            <p:cNvPr id="10" name="object 10"/>
            <p:cNvSpPr/>
            <p:nvPr/>
          </p:nvSpPr>
          <p:spPr>
            <a:xfrm>
              <a:off x="9941639" y="2545161"/>
              <a:ext cx="133350" cy="624840"/>
            </a:xfrm>
            <a:custGeom>
              <a:avLst/>
              <a:gdLst/>
              <a:ahLst/>
              <a:cxnLst/>
              <a:rect l="l" t="t" r="r" b="b"/>
              <a:pathLst>
                <a:path w="133350" h="624839">
                  <a:moveTo>
                    <a:pt x="44450" y="491121"/>
                  </a:moveTo>
                  <a:lnTo>
                    <a:pt x="0" y="491121"/>
                  </a:lnTo>
                  <a:lnTo>
                    <a:pt x="66676" y="624471"/>
                  </a:lnTo>
                  <a:lnTo>
                    <a:pt x="122237" y="513346"/>
                  </a:lnTo>
                  <a:lnTo>
                    <a:pt x="44450" y="513346"/>
                  </a:lnTo>
                  <a:lnTo>
                    <a:pt x="44450" y="491121"/>
                  </a:lnTo>
                  <a:close/>
                </a:path>
                <a:path w="133350" h="624839">
                  <a:moveTo>
                    <a:pt x="88900" y="0"/>
                  </a:moveTo>
                  <a:lnTo>
                    <a:pt x="44450" y="0"/>
                  </a:lnTo>
                  <a:lnTo>
                    <a:pt x="44450" y="513346"/>
                  </a:lnTo>
                  <a:lnTo>
                    <a:pt x="88900" y="513346"/>
                  </a:lnTo>
                  <a:lnTo>
                    <a:pt x="88900" y="0"/>
                  </a:lnTo>
                  <a:close/>
                </a:path>
                <a:path w="133350" h="624839">
                  <a:moveTo>
                    <a:pt x="133350" y="491121"/>
                  </a:moveTo>
                  <a:lnTo>
                    <a:pt x="88900" y="491121"/>
                  </a:lnTo>
                  <a:lnTo>
                    <a:pt x="88900" y="513346"/>
                  </a:lnTo>
                  <a:lnTo>
                    <a:pt x="122237" y="513346"/>
                  </a:lnTo>
                  <a:lnTo>
                    <a:pt x="133350" y="491121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45524" y="3736162"/>
              <a:ext cx="2799715" cy="2661285"/>
            </a:xfrm>
            <a:custGeom>
              <a:avLst/>
              <a:gdLst/>
              <a:ahLst/>
              <a:cxnLst/>
              <a:rect l="l" t="t" r="r" b="b"/>
              <a:pathLst>
                <a:path w="2799715" h="2661285">
                  <a:moveTo>
                    <a:pt x="1941334" y="1346098"/>
                  </a:moveTo>
                  <a:lnTo>
                    <a:pt x="0" y="1346098"/>
                  </a:lnTo>
                  <a:lnTo>
                    <a:pt x="0" y="2048052"/>
                  </a:lnTo>
                  <a:lnTo>
                    <a:pt x="1941334" y="2048052"/>
                  </a:lnTo>
                  <a:lnTo>
                    <a:pt x="1941334" y="1346098"/>
                  </a:lnTo>
                  <a:close/>
                </a:path>
                <a:path w="2799715" h="2661285">
                  <a:moveTo>
                    <a:pt x="1941334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941334" y="722376"/>
                  </a:lnTo>
                  <a:lnTo>
                    <a:pt x="1941334" y="0"/>
                  </a:lnTo>
                  <a:close/>
                </a:path>
                <a:path w="2799715" h="2661285">
                  <a:moveTo>
                    <a:pt x="2799461" y="2359571"/>
                  </a:moveTo>
                  <a:lnTo>
                    <a:pt x="1941334" y="2359571"/>
                  </a:lnTo>
                  <a:lnTo>
                    <a:pt x="1941334" y="2660840"/>
                  </a:lnTo>
                  <a:lnTo>
                    <a:pt x="2799461" y="2660840"/>
                  </a:lnTo>
                  <a:lnTo>
                    <a:pt x="2799461" y="2359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45525" y="5784212"/>
              <a:ext cx="1941830" cy="629285"/>
            </a:xfrm>
            <a:custGeom>
              <a:avLst/>
              <a:gdLst/>
              <a:ahLst/>
              <a:cxnLst/>
              <a:rect l="l" t="t" r="r" b="b"/>
              <a:pathLst>
                <a:path w="1941829" h="629285">
                  <a:moveTo>
                    <a:pt x="1941342" y="0"/>
                  </a:moveTo>
                  <a:lnTo>
                    <a:pt x="0" y="0"/>
                  </a:lnTo>
                  <a:lnTo>
                    <a:pt x="0" y="629091"/>
                  </a:lnTo>
                  <a:lnTo>
                    <a:pt x="1941342" y="629091"/>
                  </a:lnTo>
                  <a:lnTo>
                    <a:pt x="194134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50582" y="5920740"/>
            <a:ext cx="337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3655" y="6008787"/>
            <a:ext cx="704215" cy="260985"/>
          </a:xfrm>
          <a:prstGeom prst="rect">
            <a:avLst/>
          </a:prstGeom>
          <a:solidFill>
            <a:srgbClr val="F05A28"/>
          </a:solidFill>
          <a:ln w="44450">
            <a:solidFill>
              <a:srgbClr val="171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45525" y="4453168"/>
            <a:ext cx="2799715" cy="1878330"/>
            <a:chOff x="9045525" y="4453168"/>
            <a:chExt cx="2799715" cy="1878330"/>
          </a:xfrm>
        </p:grpSpPr>
        <p:sp>
          <p:nvSpPr>
            <p:cNvPr id="16" name="object 16"/>
            <p:cNvSpPr/>
            <p:nvPr/>
          </p:nvSpPr>
          <p:spPr>
            <a:xfrm>
              <a:off x="10915967" y="6197865"/>
              <a:ext cx="929640" cy="133350"/>
            </a:xfrm>
            <a:custGeom>
              <a:avLst/>
              <a:gdLst/>
              <a:ahLst/>
              <a:cxnLst/>
              <a:rect l="l" t="t" r="r" b="b"/>
              <a:pathLst>
                <a:path w="929640" h="133350">
                  <a:moveTo>
                    <a:pt x="133350" y="0"/>
                  </a:moveTo>
                  <a:lnTo>
                    <a:pt x="0" y="66675"/>
                  </a:lnTo>
                  <a:lnTo>
                    <a:pt x="133350" y="133350"/>
                  </a:lnTo>
                  <a:lnTo>
                    <a:pt x="133350" y="88900"/>
                  </a:lnTo>
                  <a:lnTo>
                    <a:pt x="111125" y="88900"/>
                  </a:lnTo>
                  <a:lnTo>
                    <a:pt x="111125" y="44450"/>
                  </a:lnTo>
                  <a:lnTo>
                    <a:pt x="133350" y="44449"/>
                  </a:lnTo>
                  <a:lnTo>
                    <a:pt x="133350" y="0"/>
                  </a:lnTo>
                  <a:close/>
                </a:path>
                <a:path w="929640" h="133350">
                  <a:moveTo>
                    <a:pt x="133350" y="44449"/>
                  </a:moveTo>
                  <a:lnTo>
                    <a:pt x="111125" y="44450"/>
                  </a:lnTo>
                  <a:lnTo>
                    <a:pt x="111125" y="88900"/>
                  </a:lnTo>
                  <a:lnTo>
                    <a:pt x="133350" y="88899"/>
                  </a:lnTo>
                  <a:lnTo>
                    <a:pt x="133350" y="44449"/>
                  </a:lnTo>
                  <a:close/>
                </a:path>
                <a:path w="929640" h="133350">
                  <a:moveTo>
                    <a:pt x="133350" y="88899"/>
                  </a:moveTo>
                  <a:lnTo>
                    <a:pt x="111125" y="88900"/>
                  </a:lnTo>
                  <a:lnTo>
                    <a:pt x="133350" y="88900"/>
                  </a:lnTo>
                  <a:close/>
                </a:path>
                <a:path w="929640" h="133350">
                  <a:moveTo>
                    <a:pt x="929029" y="44449"/>
                  </a:moveTo>
                  <a:lnTo>
                    <a:pt x="133350" y="44449"/>
                  </a:lnTo>
                  <a:lnTo>
                    <a:pt x="133350" y="88899"/>
                  </a:lnTo>
                  <a:lnTo>
                    <a:pt x="929029" y="88899"/>
                  </a:lnTo>
                  <a:lnTo>
                    <a:pt x="929029" y="44449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86867" y="4620988"/>
              <a:ext cx="149225" cy="318135"/>
            </a:xfrm>
            <a:custGeom>
              <a:avLst/>
              <a:gdLst/>
              <a:ahLst/>
              <a:cxnLst/>
              <a:rect l="l" t="t" r="r" b="b"/>
              <a:pathLst>
                <a:path w="149225" h="318135">
                  <a:moveTo>
                    <a:pt x="0" y="317576"/>
                  </a:moveTo>
                  <a:lnTo>
                    <a:pt x="148793" y="317576"/>
                  </a:lnTo>
                  <a:lnTo>
                    <a:pt x="148793" y="0"/>
                  </a:lnTo>
                  <a:lnTo>
                    <a:pt x="0" y="0"/>
                  </a:lnTo>
                  <a:lnTo>
                    <a:pt x="0" y="317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45525" y="4453168"/>
              <a:ext cx="1941830" cy="629285"/>
            </a:xfrm>
            <a:custGeom>
              <a:avLst/>
              <a:gdLst/>
              <a:ahLst/>
              <a:cxnLst/>
              <a:rect l="l" t="t" r="r" b="b"/>
              <a:pathLst>
                <a:path w="1941829" h="629285">
                  <a:moveTo>
                    <a:pt x="1941342" y="0"/>
                  </a:moveTo>
                  <a:lnTo>
                    <a:pt x="0" y="0"/>
                  </a:lnTo>
                  <a:lnTo>
                    <a:pt x="0" y="629091"/>
                  </a:lnTo>
                  <a:lnTo>
                    <a:pt x="1941342" y="629091"/>
                  </a:lnTo>
                  <a:lnTo>
                    <a:pt x="194134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551376" y="4588764"/>
            <a:ext cx="930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99592" y="4692116"/>
            <a:ext cx="2880995" cy="2165985"/>
            <a:chOff x="8599592" y="4692116"/>
            <a:chExt cx="2880995" cy="2165985"/>
          </a:xfrm>
        </p:grpSpPr>
        <p:sp>
          <p:nvSpPr>
            <p:cNvPr id="21" name="object 21"/>
            <p:cNvSpPr/>
            <p:nvPr/>
          </p:nvSpPr>
          <p:spPr>
            <a:xfrm>
              <a:off x="10888894" y="4692116"/>
              <a:ext cx="591820" cy="133350"/>
            </a:xfrm>
            <a:custGeom>
              <a:avLst/>
              <a:gdLst/>
              <a:ahLst/>
              <a:cxnLst/>
              <a:rect l="l" t="t" r="r" b="b"/>
              <a:pathLst>
                <a:path w="591820" h="133350">
                  <a:moveTo>
                    <a:pt x="133350" y="0"/>
                  </a:moveTo>
                  <a:lnTo>
                    <a:pt x="0" y="66675"/>
                  </a:lnTo>
                  <a:lnTo>
                    <a:pt x="133350" y="133350"/>
                  </a:lnTo>
                  <a:lnTo>
                    <a:pt x="133350" y="88900"/>
                  </a:lnTo>
                  <a:lnTo>
                    <a:pt x="111125" y="88900"/>
                  </a:lnTo>
                  <a:lnTo>
                    <a:pt x="111125" y="44450"/>
                  </a:lnTo>
                  <a:lnTo>
                    <a:pt x="133350" y="44449"/>
                  </a:lnTo>
                  <a:lnTo>
                    <a:pt x="133350" y="0"/>
                  </a:lnTo>
                  <a:close/>
                </a:path>
                <a:path w="591820" h="133350">
                  <a:moveTo>
                    <a:pt x="133350" y="44449"/>
                  </a:moveTo>
                  <a:lnTo>
                    <a:pt x="111125" y="44450"/>
                  </a:lnTo>
                  <a:lnTo>
                    <a:pt x="111125" y="88900"/>
                  </a:lnTo>
                  <a:lnTo>
                    <a:pt x="133350" y="88899"/>
                  </a:lnTo>
                  <a:lnTo>
                    <a:pt x="133350" y="44449"/>
                  </a:lnTo>
                  <a:close/>
                </a:path>
                <a:path w="591820" h="133350">
                  <a:moveTo>
                    <a:pt x="133350" y="88899"/>
                  </a:moveTo>
                  <a:lnTo>
                    <a:pt x="111125" y="88900"/>
                  </a:lnTo>
                  <a:lnTo>
                    <a:pt x="133350" y="88900"/>
                  </a:lnTo>
                  <a:close/>
                </a:path>
                <a:path w="591820" h="133350">
                  <a:moveTo>
                    <a:pt x="591411" y="44448"/>
                  </a:moveTo>
                  <a:lnTo>
                    <a:pt x="133350" y="44449"/>
                  </a:lnTo>
                  <a:lnTo>
                    <a:pt x="133350" y="88899"/>
                  </a:lnTo>
                  <a:lnTo>
                    <a:pt x="591412" y="88898"/>
                  </a:lnTo>
                  <a:lnTo>
                    <a:pt x="591411" y="4444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02675" y="6412849"/>
              <a:ext cx="2377440" cy="445770"/>
            </a:xfrm>
            <a:custGeom>
              <a:avLst/>
              <a:gdLst/>
              <a:ahLst/>
              <a:cxnLst/>
              <a:rect l="l" t="t" r="r" b="b"/>
              <a:pathLst>
                <a:path w="2377440" h="445770">
                  <a:moveTo>
                    <a:pt x="0" y="0"/>
                  </a:moveTo>
                  <a:lnTo>
                    <a:pt x="2376877" y="0"/>
                  </a:lnTo>
                  <a:lnTo>
                    <a:pt x="2376877" y="445150"/>
                  </a:lnTo>
                  <a:lnTo>
                    <a:pt x="0" y="445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599592" y="6221949"/>
              <a:ext cx="133350" cy="636270"/>
            </a:xfrm>
            <a:custGeom>
              <a:avLst/>
              <a:gdLst/>
              <a:ahLst/>
              <a:cxnLst/>
              <a:rect l="l" t="t" r="r" b="b"/>
              <a:pathLst>
                <a:path w="133350" h="636270">
                  <a:moveTo>
                    <a:pt x="0" y="502694"/>
                  </a:moveTo>
                  <a:lnTo>
                    <a:pt x="66675" y="636045"/>
                  </a:lnTo>
                  <a:lnTo>
                    <a:pt x="122237" y="524920"/>
                  </a:lnTo>
                  <a:lnTo>
                    <a:pt x="44450" y="524920"/>
                  </a:lnTo>
                  <a:lnTo>
                    <a:pt x="44450" y="502695"/>
                  </a:lnTo>
                  <a:lnTo>
                    <a:pt x="0" y="502694"/>
                  </a:lnTo>
                  <a:close/>
                </a:path>
                <a:path w="133350" h="636270">
                  <a:moveTo>
                    <a:pt x="44451" y="0"/>
                  </a:moveTo>
                  <a:lnTo>
                    <a:pt x="44450" y="524920"/>
                  </a:lnTo>
                  <a:lnTo>
                    <a:pt x="88900" y="524920"/>
                  </a:lnTo>
                  <a:lnTo>
                    <a:pt x="88901" y="0"/>
                  </a:lnTo>
                  <a:lnTo>
                    <a:pt x="44451" y="0"/>
                  </a:lnTo>
                  <a:close/>
                </a:path>
                <a:path w="133350" h="636270">
                  <a:moveTo>
                    <a:pt x="88900" y="502695"/>
                  </a:moveTo>
                  <a:lnTo>
                    <a:pt x="88900" y="524920"/>
                  </a:lnTo>
                  <a:lnTo>
                    <a:pt x="122237" y="524920"/>
                  </a:lnTo>
                  <a:lnTo>
                    <a:pt x="133350" y="502695"/>
                  </a:lnTo>
                  <a:lnTo>
                    <a:pt x="88900" y="50269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0209" y="1152652"/>
            <a:ext cx="915606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URL-patterns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2200" spc="-10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precedence</a:t>
            </a:r>
            <a:r>
              <a:rPr sz="2200" spc="-10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200" spc="-11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localhost:8080/</a:t>
            </a:r>
            <a:r>
              <a:rPr sz="1800" spc="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my_filters/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346467" y="459739"/>
            <a:ext cx="541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10" dirty="0"/>
              <a:t> </a:t>
            </a:r>
            <a:r>
              <a:rPr spc="-15" dirty="0"/>
              <a:t>Filter</a:t>
            </a:r>
            <a:r>
              <a:rPr spc="-210" dirty="0"/>
              <a:t> </a:t>
            </a:r>
            <a:r>
              <a:rPr dirty="0"/>
              <a:t>Order</a:t>
            </a:r>
            <a:endParaRPr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1828800"/>
            <a:ext cx="12181840" cy="5051425"/>
            <a:chOff x="-1" y="1828800"/>
            <a:chExt cx="12181840" cy="5051425"/>
          </a:xfrm>
        </p:grpSpPr>
        <p:sp>
          <p:nvSpPr>
            <p:cNvPr id="3" name="object 3"/>
            <p:cNvSpPr/>
            <p:nvPr/>
          </p:nvSpPr>
          <p:spPr>
            <a:xfrm>
              <a:off x="9903655" y="3428998"/>
              <a:ext cx="1997710" cy="2840990"/>
            </a:xfrm>
            <a:custGeom>
              <a:avLst/>
              <a:gdLst/>
              <a:ahLst/>
              <a:cxnLst/>
              <a:rect l="l" t="t" r="r" b="b"/>
              <a:pathLst>
                <a:path w="1997709" h="2840990">
                  <a:moveTo>
                    <a:pt x="0" y="0"/>
                  </a:moveTo>
                  <a:lnTo>
                    <a:pt x="1997613" y="0"/>
                  </a:lnTo>
                  <a:lnTo>
                    <a:pt x="1997613" y="2840609"/>
                  </a:lnTo>
                  <a:lnTo>
                    <a:pt x="0" y="2840609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03655" y="3436926"/>
              <a:ext cx="1997710" cy="2840990"/>
            </a:xfrm>
            <a:custGeom>
              <a:avLst/>
              <a:gdLst/>
              <a:ahLst/>
              <a:cxnLst/>
              <a:rect l="l" t="t" r="r" b="b"/>
              <a:pathLst>
                <a:path w="1997709" h="2840990">
                  <a:moveTo>
                    <a:pt x="0" y="0"/>
                  </a:moveTo>
                  <a:lnTo>
                    <a:pt x="1997613" y="0"/>
                  </a:lnTo>
                  <a:lnTo>
                    <a:pt x="1997613" y="2840609"/>
                  </a:lnTo>
                  <a:lnTo>
                    <a:pt x="0" y="2840609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36939" y="4763929"/>
              <a:ext cx="1941830" cy="1245235"/>
            </a:xfrm>
            <a:custGeom>
              <a:avLst/>
              <a:gdLst/>
              <a:ahLst/>
              <a:cxnLst/>
              <a:rect l="l" t="t" r="r" b="b"/>
              <a:pathLst>
                <a:path w="1941829" h="1245235">
                  <a:moveTo>
                    <a:pt x="0" y="0"/>
                  </a:moveTo>
                  <a:lnTo>
                    <a:pt x="1941342" y="0"/>
                  </a:lnTo>
                  <a:lnTo>
                    <a:pt x="1941342" y="1244858"/>
                  </a:lnTo>
                  <a:lnTo>
                    <a:pt x="0" y="1244858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31308" y="4772026"/>
              <a:ext cx="1941830" cy="1245235"/>
            </a:xfrm>
            <a:custGeom>
              <a:avLst/>
              <a:gdLst/>
              <a:ahLst/>
              <a:cxnLst/>
              <a:rect l="l" t="t" r="r" b="b"/>
              <a:pathLst>
                <a:path w="1941829" h="1245235">
                  <a:moveTo>
                    <a:pt x="0" y="0"/>
                  </a:moveTo>
                  <a:lnTo>
                    <a:pt x="1941342" y="0"/>
                  </a:lnTo>
                  <a:lnTo>
                    <a:pt x="1941342" y="1244858"/>
                  </a:lnTo>
                  <a:lnTo>
                    <a:pt x="0" y="1244858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66267" y="4779775"/>
              <a:ext cx="1941830" cy="2078355"/>
            </a:xfrm>
            <a:custGeom>
              <a:avLst/>
              <a:gdLst/>
              <a:ahLst/>
              <a:cxnLst/>
              <a:rect l="l" t="t" r="r" b="b"/>
              <a:pathLst>
                <a:path w="1941829" h="2078354">
                  <a:moveTo>
                    <a:pt x="0" y="0"/>
                  </a:moveTo>
                  <a:lnTo>
                    <a:pt x="1941342" y="0"/>
                  </a:lnTo>
                  <a:lnTo>
                    <a:pt x="1941342" y="2078219"/>
                  </a:lnTo>
                  <a:lnTo>
                    <a:pt x="0" y="2078219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3243" y="2741676"/>
            <a:ext cx="65551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Filter_1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Filter_2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&lt;servlet-name&gt;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theservlet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Filter_3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&lt;url-pattern&gt;/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10" dirty="0"/>
              <a:t> </a:t>
            </a:r>
            <a:r>
              <a:rPr spc="-15" dirty="0"/>
              <a:t>Filter</a:t>
            </a:r>
            <a:r>
              <a:rPr spc="-210" dirty="0"/>
              <a:t> </a:t>
            </a:r>
            <a:r>
              <a:rPr dirty="0"/>
              <a:t>Order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10209" y="985011"/>
            <a:ext cx="10712450" cy="1308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67910" marR="5080" indent="-4148455">
              <a:lnSpc>
                <a:spcPct val="102000"/>
              </a:lnSpc>
              <a:spcBef>
                <a:spcPts val="50"/>
              </a:spcBef>
            </a:pPr>
            <a:r>
              <a:rPr sz="2200" spc="-7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url-patterns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servlet-names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THEN</a:t>
            </a:r>
            <a:r>
              <a:rPr sz="2200" spc="-1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url-patterns </a:t>
            </a:r>
            <a:r>
              <a:rPr sz="2200" spc="-7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localhost:8080/</a:t>
            </a:r>
            <a:r>
              <a:rPr sz="1800" spc="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my_filters/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45525" y="3114454"/>
            <a:ext cx="1941830" cy="622300"/>
          </a:xfrm>
          <a:custGeom>
            <a:avLst/>
            <a:gdLst/>
            <a:ahLst/>
            <a:cxnLst/>
            <a:rect l="l" t="t" r="r" b="b"/>
            <a:pathLst>
              <a:path w="1941829" h="622300">
                <a:moveTo>
                  <a:pt x="0" y="621699"/>
                </a:moveTo>
                <a:lnTo>
                  <a:pt x="1941342" y="621699"/>
                </a:lnTo>
                <a:lnTo>
                  <a:pt x="1941342" y="0"/>
                </a:lnTo>
                <a:lnTo>
                  <a:pt x="0" y="0"/>
                </a:lnTo>
                <a:lnTo>
                  <a:pt x="0" y="62169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79157" y="3250691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47889" y="2489982"/>
            <a:ext cx="2846070" cy="4390390"/>
            <a:chOff x="8647889" y="2489982"/>
            <a:chExt cx="2846070" cy="4390390"/>
          </a:xfrm>
        </p:grpSpPr>
        <p:sp>
          <p:nvSpPr>
            <p:cNvPr id="14" name="object 14"/>
            <p:cNvSpPr/>
            <p:nvPr/>
          </p:nvSpPr>
          <p:spPr>
            <a:xfrm>
              <a:off x="9045525" y="3736153"/>
              <a:ext cx="1941830" cy="722630"/>
            </a:xfrm>
            <a:custGeom>
              <a:avLst/>
              <a:gdLst/>
              <a:ahLst/>
              <a:cxnLst/>
              <a:rect l="l" t="t" r="r" b="b"/>
              <a:pathLst>
                <a:path w="1941829" h="722629">
                  <a:moveTo>
                    <a:pt x="194134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941342" y="722376"/>
                  </a:lnTo>
                  <a:lnTo>
                    <a:pt x="1941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949523" y="2489987"/>
              <a:ext cx="1544955" cy="1014094"/>
            </a:xfrm>
            <a:custGeom>
              <a:avLst/>
              <a:gdLst/>
              <a:ahLst/>
              <a:cxnLst/>
              <a:rect l="l" t="t" r="r" b="b"/>
              <a:pathLst>
                <a:path w="1544954" h="1014095">
                  <a:moveTo>
                    <a:pt x="133350" y="133350"/>
                  </a:moveTo>
                  <a:lnTo>
                    <a:pt x="122237" y="111125"/>
                  </a:lnTo>
                  <a:lnTo>
                    <a:pt x="66675" y="0"/>
                  </a:lnTo>
                  <a:lnTo>
                    <a:pt x="0" y="133350"/>
                  </a:lnTo>
                  <a:lnTo>
                    <a:pt x="44437" y="133350"/>
                  </a:lnTo>
                  <a:lnTo>
                    <a:pt x="44437" y="624471"/>
                  </a:lnTo>
                  <a:lnTo>
                    <a:pt x="88887" y="624471"/>
                  </a:lnTo>
                  <a:lnTo>
                    <a:pt x="88887" y="133350"/>
                  </a:lnTo>
                  <a:lnTo>
                    <a:pt x="133350" y="133350"/>
                  </a:lnTo>
                  <a:close/>
                </a:path>
                <a:path w="1544954" h="1014095">
                  <a:moveTo>
                    <a:pt x="1544345" y="924725"/>
                  </a:moveTo>
                  <a:lnTo>
                    <a:pt x="1086281" y="924725"/>
                  </a:lnTo>
                  <a:lnTo>
                    <a:pt x="1086281" y="880275"/>
                  </a:lnTo>
                  <a:lnTo>
                    <a:pt x="952931" y="946950"/>
                  </a:lnTo>
                  <a:lnTo>
                    <a:pt x="1086281" y="1013625"/>
                  </a:lnTo>
                  <a:lnTo>
                    <a:pt x="1086281" y="969175"/>
                  </a:lnTo>
                  <a:lnTo>
                    <a:pt x="1544345" y="969175"/>
                  </a:lnTo>
                  <a:lnTo>
                    <a:pt x="1544345" y="924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70114" y="4787873"/>
              <a:ext cx="1941830" cy="2070735"/>
            </a:xfrm>
            <a:custGeom>
              <a:avLst/>
              <a:gdLst/>
              <a:ahLst/>
              <a:cxnLst/>
              <a:rect l="l" t="t" r="r" b="b"/>
              <a:pathLst>
                <a:path w="1941829" h="2070734">
                  <a:moveTo>
                    <a:pt x="0" y="0"/>
                  </a:moveTo>
                  <a:lnTo>
                    <a:pt x="1941342" y="0"/>
                  </a:lnTo>
                  <a:lnTo>
                    <a:pt x="1941342" y="2070126"/>
                  </a:lnTo>
                </a:path>
                <a:path w="1941829" h="2070734">
                  <a:moveTo>
                    <a:pt x="0" y="2070126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45525" y="5082260"/>
              <a:ext cx="1941830" cy="702310"/>
            </a:xfrm>
            <a:custGeom>
              <a:avLst/>
              <a:gdLst/>
              <a:ahLst/>
              <a:cxnLst/>
              <a:rect l="l" t="t" r="r" b="b"/>
              <a:pathLst>
                <a:path w="1941829" h="702310">
                  <a:moveTo>
                    <a:pt x="0" y="701951"/>
                  </a:moveTo>
                  <a:lnTo>
                    <a:pt x="1941342" y="701951"/>
                  </a:lnTo>
                  <a:lnTo>
                    <a:pt x="1941342" y="0"/>
                  </a:lnTo>
                  <a:lnTo>
                    <a:pt x="0" y="0"/>
                  </a:lnTo>
                  <a:lnTo>
                    <a:pt x="0" y="701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45525" y="5784212"/>
              <a:ext cx="1941830" cy="629285"/>
            </a:xfrm>
            <a:custGeom>
              <a:avLst/>
              <a:gdLst/>
              <a:ahLst/>
              <a:cxnLst/>
              <a:rect l="l" t="t" r="r" b="b"/>
              <a:pathLst>
                <a:path w="1941829" h="629285">
                  <a:moveTo>
                    <a:pt x="1941342" y="0"/>
                  </a:moveTo>
                  <a:lnTo>
                    <a:pt x="0" y="0"/>
                  </a:lnTo>
                  <a:lnTo>
                    <a:pt x="0" y="629091"/>
                  </a:lnTo>
                  <a:lnTo>
                    <a:pt x="1941342" y="629091"/>
                  </a:lnTo>
                  <a:lnTo>
                    <a:pt x="194134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550582" y="5920740"/>
            <a:ext cx="337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25880" y="6039109"/>
            <a:ext cx="659765" cy="208279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45525" y="4453168"/>
            <a:ext cx="1941830" cy="629285"/>
          </a:xfrm>
          <a:custGeom>
            <a:avLst/>
            <a:gdLst/>
            <a:ahLst/>
            <a:cxnLst/>
            <a:rect l="l" t="t" r="r" b="b"/>
            <a:pathLst>
              <a:path w="1941829" h="629285">
                <a:moveTo>
                  <a:pt x="1941342" y="0"/>
                </a:moveTo>
                <a:lnTo>
                  <a:pt x="0" y="0"/>
                </a:lnTo>
                <a:lnTo>
                  <a:pt x="0" y="629091"/>
                </a:lnTo>
                <a:lnTo>
                  <a:pt x="1941342" y="629091"/>
                </a:lnTo>
                <a:lnTo>
                  <a:pt x="194134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551376" y="4588764"/>
            <a:ext cx="930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26211" y="4721198"/>
            <a:ext cx="2767965" cy="2137410"/>
            <a:chOff x="8726211" y="4721198"/>
            <a:chExt cx="2767965" cy="2137410"/>
          </a:xfrm>
        </p:grpSpPr>
        <p:sp>
          <p:nvSpPr>
            <p:cNvPr id="24" name="object 24"/>
            <p:cNvSpPr/>
            <p:nvPr/>
          </p:nvSpPr>
          <p:spPr>
            <a:xfrm>
              <a:off x="8726211" y="6412849"/>
              <a:ext cx="2253615" cy="445770"/>
            </a:xfrm>
            <a:custGeom>
              <a:avLst/>
              <a:gdLst/>
              <a:ahLst/>
              <a:cxnLst/>
              <a:rect l="l" t="t" r="r" b="b"/>
              <a:pathLst>
                <a:path w="2253615" h="445770">
                  <a:moveTo>
                    <a:pt x="0" y="0"/>
                  </a:moveTo>
                  <a:lnTo>
                    <a:pt x="2253339" y="0"/>
                  </a:lnTo>
                  <a:lnTo>
                    <a:pt x="2253339" y="445150"/>
                  </a:lnTo>
                  <a:lnTo>
                    <a:pt x="0" y="445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826093" y="4721199"/>
              <a:ext cx="2668270" cy="1356995"/>
            </a:xfrm>
            <a:custGeom>
              <a:avLst/>
              <a:gdLst/>
              <a:ahLst/>
              <a:cxnLst/>
              <a:rect l="l" t="t" r="r" b="b"/>
              <a:pathLst>
                <a:path w="2668270" h="1356995">
                  <a:moveTo>
                    <a:pt x="333781" y="66675"/>
                  </a:moveTo>
                  <a:lnTo>
                    <a:pt x="289331" y="44450"/>
                  </a:lnTo>
                  <a:lnTo>
                    <a:pt x="200431" y="0"/>
                  </a:lnTo>
                  <a:lnTo>
                    <a:pt x="200431" y="4445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200431" y="88900"/>
                  </a:lnTo>
                  <a:lnTo>
                    <a:pt x="200431" y="133350"/>
                  </a:lnTo>
                  <a:lnTo>
                    <a:pt x="289331" y="88900"/>
                  </a:lnTo>
                  <a:lnTo>
                    <a:pt x="333781" y="66675"/>
                  </a:lnTo>
                  <a:close/>
                </a:path>
                <a:path w="2668270" h="1356995">
                  <a:moveTo>
                    <a:pt x="2667774" y="1267917"/>
                  </a:moveTo>
                  <a:lnTo>
                    <a:pt x="2209711" y="1267917"/>
                  </a:lnTo>
                  <a:lnTo>
                    <a:pt x="2209711" y="1223467"/>
                  </a:lnTo>
                  <a:lnTo>
                    <a:pt x="2076361" y="1290142"/>
                  </a:lnTo>
                  <a:lnTo>
                    <a:pt x="2209711" y="1356817"/>
                  </a:lnTo>
                  <a:lnTo>
                    <a:pt x="2209711" y="1312367"/>
                  </a:lnTo>
                  <a:lnTo>
                    <a:pt x="2667774" y="1312367"/>
                  </a:lnTo>
                  <a:lnTo>
                    <a:pt x="2667774" y="1267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8283" y="517651"/>
            <a:ext cx="378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404040"/>
                </a:solidFill>
              </a:rPr>
              <a:t>Web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Application</a:t>
            </a:r>
            <a:endParaRPr spc="4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5369" y="2125931"/>
            <a:ext cx="6137910" cy="3075940"/>
            <a:chOff x="2555369" y="2125931"/>
            <a:chExt cx="6137910" cy="3075940"/>
          </a:xfrm>
        </p:grpSpPr>
        <p:sp>
          <p:nvSpPr>
            <p:cNvPr id="5" name="object 5"/>
            <p:cNvSpPr/>
            <p:nvPr/>
          </p:nvSpPr>
          <p:spPr>
            <a:xfrm>
              <a:off x="3511826" y="2138631"/>
              <a:ext cx="5168900" cy="3050540"/>
            </a:xfrm>
            <a:custGeom>
              <a:avLst/>
              <a:gdLst/>
              <a:ahLst/>
              <a:cxnLst/>
              <a:rect l="l" t="t" r="r" b="b"/>
              <a:pathLst>
                <a:path w="5168900" h="3050540">
                  <a:moveTo>
                    <a:pt x="0" y="0"/>
                  </a:moveTo>
                  <a:lnTo>
                    <a:pt x="5168346" y="0"/>
                  </a:lnTo>
                  <a:lnTo>
                    <a:pt x="5168346" y="3050062"/>
                  </a:lnTo>
                  <a:lnTo>
                    <a:pt x="0" y="305006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5369" y="2942997"/>
              <a:ext cx="1913255" cy="369570"/>
            </a:xfrm>
            <a:custGeom>
              <a:avLst/>
              <a:gdLst/>
              <a:ahLst/>
              <a:cxnLst/>
              <a:rect l="l" t="t" r="r" b="b"/>
              <a:pathLst>
                <a:path w="1913254" h="369570">
                  <a:moveTo>
                    <a:pt x="1912914" y="0"/>
                  </a:moveTo>
                  <a:lnTo>
                    <a:pt x="0" y="0"/>
                  </a:lnTo>
                  <a:lnTo>
                    <a:pt x="0" y="369333"/>
                  </a:lnTo>
                  <a:lnTo>
                    <a:pt x="1912914" y="369333"/>
                  </a:lnTo>
                  <a:lnTo>
                    <a:pt x="1912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08582" y="296214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17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2559" y="2718701"/>
            <a:ext cx="4340860" cy="1454150"/>
            <a:chOff x="3192559" y="2718701"/>
            <a:chExt cx="4340860" cy="1454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559" y="3326544"/>
              <a:ext cx="688341" cy="8461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04966" y="2911126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27392" y="2731401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8" y="0"/>
                  </a:moveTo>
                  <a:lnTo>
                    <a:pt x="29955" y="0"/>
                  </a:lnTo>
                  <a:lnTo>
                    <a:pt x="18295" y="2354"/>
                  </a:lnTo>
                  <a:lnTo>
                    <a:pt x="8773" y="8773"/>
                  </a:lnTo>
                  <a:lnTo>
                    <a:pt x="2354" y="18295"/>
                  </a:lnTo>
                  <a:lnTo>
                    <a:pt x="0" y="29955"/>
                  </a:lnTo>
                  <a:lnTo>
                    <a:pt x="0" y="149769"/>
                  </a:lnTo>
                  <a:lnTo>
                    <a:pt x="2354" y="161429"/>
                  </a:lnTo>
                  <a:lnTo>
                    <a:pt x="8773" y="170951"/>
                  </a:lnTo>
                  <a:lnTo>
                    <a:pt x="18295" y="177371"/>
                  </a:lnTo>
                  <a:lnTo>
                    <a:pt x="29955" y="179725"/>
                  </a:lnTo>
                  <a:lnTo>
                    <a:pt x="563278" y="179725"/>
                  </a:lnTo>
                  <a:lnTo>
                    <a:pt x="574937" y="177371"/>
                  </a:lnTo>
                  <a:lnTo>
                    <a:pt x="584458" y="170951"/>
                  </a:lnTo>
                  <a:lnTo>
                    <a:pt x="590878" y="161429"/>
                  </a:lnTo>
                  <a:lnTo>
                    <a:pt x="593232" y="149769"/>
                  </a:lnTo>
                  <a:lnTo>
                    <a:pt x="593232" y="29955"/>
                  </a:lnTo>
                  <a:lnTo>
                    <a:pt x="590878" y="18295"/>
                  </a:lnTo>
                  <a:lnTo>
                    <a:pt x="584458" y="8773"/>
                  </a:lnTo>
                  <a:lnTo>
                    <a:pt x="574937" y="2354"/>
                  </a:lnTo>
                  <a:lnTo>
                    <a:pt x="563278" y="0"/>
                  </a:lnTo>
                  <a:close/>
                </a:path>
              </a:pathLst>
            </a:custGeom>
            <a:solidFill>
              <a:srgbClr val="F05A2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27392" y="2731401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09844" y="3099308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14691" y="3928804"/>
            <a:ext cx="619125" cy="896619"/>
            <a:chOff x="6914691" y="3928804"/>
            <a:chExt cx="619125" cy="896619"/>
          </a:xfrm>
        </p:grpSpPr>
        <p:sp>
          <p:nvSpPr>
            <p:cNvPr id="15" name="object 15"/>
            <p:cNvSpPr/>
            <p:nvPr/>
          </p:nvSpPr>
          <p:spPr>
            <a:xfrm>
              <a:off x="7004966" y="4121229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27391" y="394150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4" y="0"/>
                  </a:lnTo>
                  <a:lnTo>
                    <a:pt x="18294" y="2354"/>
                  </a:lnTo>
                  <a:lnTo>
                    <a:pt x="8773" y="8773"/>
                  </a:lnTo>
                  <a:lnTo>
                    <a:pt x="2353" y="18295"/>
                  </a:lnTo>
                  <a:lnTo>
                    <a:pt x="0" y="29955"/>
                  </a:lnTo>
                  <a:lnTo>
                    <a:pt x="0" y="149769"/>
                  </a:lnTo>
                  <a:lnTo>
                    <a:pt x="2353" y="161429"/>
                  </a:lnTo>
                  <a:lnTo>
                    <a:pt x="8773" y="170951"/>
                  </a:lnTo>
                  <a:lnTo>
                    <a:pt x="18294" y="177371"/>
                  </a:lnTo>
                  <a:lnTo>
                    <a:pt x="29954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7" y="170951"/>
                  </a:lnTo>
                  <a:lnTo>
                    <a:pt x="590876" y="161429"/>
                  </a:lnTo>
                  <a:lnTo>
                    <a:pt x="593230" y="149769"/>
                  </a:lnTo>
                  <a:lnTo>
                    <a:pt x="593230" y="29955"/>
                  </a:lnTo>
                  <a:lnTo>
                    <a:pt x="590876" y="18295"/>
                  </a:lnTo>
                  <a:lnTo>
                    <a:pt x="584457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F05A2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27391" y="394150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09842" y="4309364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6402" y="2685186"/>
            <a:ext cx="924545" cy="92454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96263" y="3052902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50"/>
              </a:spcBef>
            </a:pP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03329" y="3837302"/>
            <a:ext cx="998219" cy="1003300"/>
            <a:chOff x="5503329" y="3837302"/>
            <a:chExt cx="998219" cy="10033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3329" y="3837302"/>
              <a:ext cx="923543" cy="923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26447" y="4062825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640080" y="777239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544" y="4047059"/>
              <a:ext cx="690403" cy="7137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903497" y="4316645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20"/>
              </a:lnSpc>
            </a:pPr>
            <a:r>
              <a:rPr sz="1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84348" y="2718701"/>
            <a:ext cx="619125" cy="896619"/>
            <a:chOff x="7884348" y="2718701"/>
            <a:chExt cx="619125" cy="896619"/>
          </a:xfrm>
        </p:grpSpPr>
        <p:sp>
          <p:nvSpPr>
            <p:cNvPr id="27" name="object 27"/>
            <p:cNvSpPr/>
            <p:nvPr/>
          </p:nvSpPr>
          <p:spPr>
            <a:xfrm>
              <a:off x="7974622" y="2911126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97048" y="2731401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4" y="0"/>
                  </a:lnTo>
                  <a:lnTo>
                    <a:pt x="18294" y="2354"/>
                  </a:lnTo>
                  <a:lnTo>
                    <a:pt x="8773" y="8773"/>
                  </a:lnTo>
                  <a:lnTo>
                    <a:pt x="2353" y="18295"/>
                  </a:lnTo>
                  <a:lnTo>
                    <a:pt x="0" y="29955"/>
                  </a:lnTo>
                  <a:lnTo>
                    <a:pt x="0" y="149769"/>
                  </a:lnTo>
                  <a:lnTo>
                    <a:pt x="2353" y="161429"/>
                  </a:lnTo>
                  <a:lnTo>
                    <a:pt x="8773" y="170951"/>
                  </a:lnTo>
                  <a:lnTo>
                    <a:pt x="18294" y="177371"/>
                  </a:lnTo>
                  <a:lnTo>
                    <a:pt x="29954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8" y="170951"/>
                  </a:lnTo>
                  <a:lnTo>
                    <a:pt x="590878" y="161429"/>
                  </a:lnTo>
                  <a:lnTo>
                    <a:pt x="593232" y="149769"/>
                  </a:lnTo>
                  <a:lnTo>
                    <a:pt x="593232" y="29955"/>
                  </a:lnTo>
                  <a:lnTo>
                    <a:pt x="590878" y="18295"/>
                  </a:lnTo>
                  <a:lnTo>
                    <a:pt x="584458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F05A2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97048" y="2731401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79500" y="3099308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7644" y="3256792"/>
            <a:ext cx="760749" cy="90565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284162" y="4165092"/>
            <a:ext cx="770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web.xml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94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25" dirty="0"/>
              <a:t> </a:t>
            </a:r>
            <a:r>
              <a:rPr spc="55" dirty="0"/>
              <a:t>web</a:t>
            </a:r>
            <a:r>
              <a:rPr spc="-120" dirty="0"/>
              <a:t> </a:t>
            </a:r>
            <a:r>
              <a:rPr spc="35" dirty="0"/>
              <a:t>apps</a:t>
            </a:r>
            <a:r>
              <a:rPr spc="-125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-25" dirty="0"/>
              <a:t>web.xml</a:t>
            </a:r>
            <a:endParaRPr spc="-25" dirty="0"/>
          </a:p>
          <a:p>
            <a:pPr marL="4569460" marR="828675">
              <a:lnSpc>
                <a:spcPct val="101000"/>
              </a:lnSpc>
              <a:spcBef>
                <a:spcPts val="1800"/>
              </a:spcBef>
            </a:pPr>
            <a:r>
              <a:rPr spc="45" dirty="0"/>
              <a:t>Map</a:t>
            </a:r>
            <a:r>
              <a:rPr spc="-125" dirty="0"/>
              <a:t> </a:t>
            </a:r>
            <a:r>
              <a:rPr spc="55" dirty="0"/>
              <a:t>web</a:t>
            </a:r>
            <a:r>
              <a:rPr spc="-120" dirty="0"/>
              <a:t> </a:t>
            </a:r>
            <a:r>
              <a:rPr spc="35" dirty="0"/>
              <a:t>apps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-25" dirty="0"/>
              <a:t>urls</a:t>
            </a:r>
            <a:r>
              <a:rPr spc="-130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-15" dirty="0"/>
              <a:t>servlet- </a:t>
            </a:r>
            <a:r>
              <a:rPr spc="-825" dirty="0"/>
              <a:t> </a:t>
            </a:r>
            <a:r>
              <a:rPr spc="30" dirty="0"/>
              <a:t>mapping</a:t>
            </a:r>
            <a:endParaRPr spc="30" dirty="0"/>
          </a:p>
          <a:p>
            <a:pPr marL="4569460">
              <a:lnSpc>
                <a:spcPct val="100000"/>
              </a:lnSpc>
              <a:spcBef>
                <a:spcPts val="1725"/>
              </a:spcBef>
            </a:pPr>
            <a:r>
              <a:rPr spc="45" dirty="0"/>
              <a:t>Map</a:t>
            </a:r>
            <a:r>
              <a:rPr spc="-125" dirty="0"/>
              <a:t> </a:t>
            </a:r>
            <a:r>
              <a:rPr spc="5" dirty="0"/>
              <a:t>filters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55" dirty="0"/>
              <a:t>URLs</a:t>
            </a:r>
            <a:r>
              <a:rPr spc="-125" dirty="0"/>
              <a:t> </a:t>
            </a:r>
            <a:r>
              <a:rPr dirty="0"/>
              <a:t>using</a:t>
            </a:r>
            <a:r>
              <a:rPr spc="-125" dirty="0"/>
              <a:t> </a:t>
            </a:r>
            <a:r>
              <a:rPr spc="10" dirty="0"/>
              <a:t>filter-mappings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65263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e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30" dirty="0">
                <a:solidFill>
                  <a:srgbClr val="171717"/>
                </a:solidFill>
              </a:rPr>
              <a:t>Tomcat</a:t>
            </a:r>
            <a:endParaRPr sz="4500"/>
          </a:p>
        </p:txBody>
      </p:sp>
      <p:sp>
        <p:nvSpPr>
          <p:cNvPr id="9" name="object 9"/>
          <p:cNvSpPr txBox="1"/>
          <p:nvPr/>
        </p:nvSpPr>
        <p:spPr>
          <a:xfrm>
            <a:off x="951275" y="3267964"/>
            <a:ext cx="192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2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38608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43585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Context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Listeners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endParaRPr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7434" y="2718308"/>
            <a:ext cx="569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202020"/>
                </a:solidFill>
              </a:rPr>
              <a:t>Servlet</a:t>
            </a:r>
            <a:r>
              <a:rPr spc="-225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and</a:t>
            </a:r>
            <a:r>
              <a:rPr spc="-220" dirty="0">
                <a:solidFill>
                  <a:srgbClr val="202020"/>
                </a:solidFill>
              </a:rPr>
              <a:t> </a:t>
            </a:r>
            <a:r>
              <a:rPr spc="140" dirty="0">
                <a:solidFill>
                  <a:srgbClr val="202020"/>
                </a:solidFill>
              </a:rPr>
              <a:t>JSP</a:t>
            </a:r>
            <a:r>
              <a:rPr spc="-220" dirty="0">
                <a:solidFill>
                  <a:srgbClr val="202020"/>
                </a:solidFill>
              </a:rPr>
              <a:t> </a:t>
            </a:r>
            <a:r>
              <a:rPr spc="45" dirty="0">
                <a:solidFill>
                  <a:srgbClr val="202020"/>
                </a:solidFill>
              </a:rPr>
              <a:t>Mapping</a:t>
            </a:r>
            <a:endParaRPr spc="45" dirty="0">
              <a:solidFill>
                <a:srgbClr val="2020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4153" y="2718308"/>
            <a:ext cx="452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02020"/>
                </a:solidFill>
              </a:rPr>
              <a:t>Context</a:t>
            </a:r>
            <a:r>
              <a:rPr spc="-245" dirty="0">
                <a:solidFill>
                  <a:srgbClr val="202020"/>
                </a:solidFill>
              </a:rPr>
              <a:t> </a:t>
            </a:r>
            <a:r>
              <a:rPr spc="-45" dirty="0">
                <a:solidFill>
                  <a:srgbClr val="202020"/>
                </a:solidFill>
              </a:rPr>
              <a:t>Parameters</a:t>
            </a:r>
            <a:endParaRPr spc="-45" dirty="0">
              <a:solidFill>
                <a:srgbClr val="2020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8317" y="2718308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02020"/>
                </a:solidFill>
              </a:rPr>
              <a:t>Filters</a:t>
            </a:r>
            <a:endParaRPr spc="-5" dirty="0">
              <a:solidFill>
                <a:srgbClr val="2020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7395" y="76200"/>
            <a:ext cx="10610215" cy="6174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875" y="609600"/>
            <a:ext cx="11905615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43" y="2741676"/>
            <a:ext cx="59455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Filter_1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Filter_2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&lt;servlet-name&gt;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&lt;filter-name&gt;</a:t>
            </a:r>
            <a:r>
              <a:rPr sz="2000" b="1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Filter_3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&lt;url-pattern&gt;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&lt;/url-pattern&gt;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5525" y="3114454"/>
            <a:ext cx="1941830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4859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17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1380" y="2489982"/>
            <a:ext cx="133350" cy="624840"/>
          </a:xfrm>
          <a:custGeom>
            <a:avLst/>
            <a:gdLst/>
            <a:ahLst/>
            <a:cxnLst/>
            <a:rect l="l" t="t" r="r" b="b"/>
            <a:pathLst>
              <a:path w="133350" h="624839">
                <a:moveTo>
                  <a:pt x="44450" y="491121"/>
                </a:moveTo>
                <a:lnTo>
                  <a:pt x="0" y="491121"/>
                </a:lnTo>
                <a:lnTo>
                  <a:pt x="66675" y="624471"/>
                </a:lnTo>
                <a:lnTo>
                  <a:pt x="122237" y="513346"/>
                </a:lnTo>
                <a:lnTo>
                  <a:pt x="44450" y="513346"/>
                </a:lnTo>
                <a:lnTo>
                  <a:pt x="44450" y="491121"/>
                </a:lnTo>
                <a:close/>
              </a:path>
              <a:path w="133350" h="624839">
                <a:moveTo>
                  <a:pt x="88900" y="0"/>
                </a:moveTo>
                <a:lnTo>
                  <a:pt x="44450" y="0"/>
                </a:lnTo>
                <a:lnTo>
                  <a:pt x="44450" y="513346"/>
                </a:lnTo>
                <a:lnTo>
                  <a:pt x="88900" y="513346"/>
                </a:lnTo>
                <a:lnTo>
                  <a:pt x="88900" y="0"/>
                </a:lnTo>
                <a:close/>
              </a:path>
              <a:path w="133350" h="624839">
                <a:moveTo>
                  <a:pt x="133350" y="491121"/>
                </a:moveTo>
                <a:lnTo>
                  <a:pt x="88900" y="491121"/>
                </a:lnTo>
                <a:lnTo>
                  <a:pt x="88900" y="513346"/>
                </a:lnTo>
                <a:lnTo>
                  <a:pt x="122237" y="513346"/>
                </a:lnTo>
                <a:lnTo>
                  <a:pt x="133350" y="49112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5525" y="5784212"/>
            <a:ext cx="1941830" cy="6292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49225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117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1380" y="5089687"/>
            <a:ext cx="133350" cy="694690"/>
          </a:xfrm>
          <a:custGeom>
            <a:avLst/>
            <a:gdLst/>
            <a:ahLst/>
            <a:cxnLst/>
            <a:rect l="l" t="t" r="r" b="b"/>
            <a:pathLst>
              <a:path w="133350" h="694689">
                <a:moveTo>
                  <a:pt x="44449" y="561174"/>
                </a:moveTo>
                <a:lnTo>
                  <a:pt x="0" y="561174"/>
                </a:lnTo>
                <a:lnTo>
                  <a:pt x="66675" y="694524"/>
                </a:lnTo>
                <a:lnTo>
                  <a:pt x="122237" y="583399"/>
                </a:lnTo>
                <a:lnTo>
                  <a:pt x="44450" y="583399"/>
                </a:lnTo>
                <a:lnTo>
                  <a:pt x="44449" y="561174"/>
                </a:lnTo>
                <a:close/>
              </a:path>
              <a:path w="133350" h="694689">
                <a:moveTo>
                  <a:pt x="88899" y="561174"/>
                </a:moveTo>
                <a:lnTo>
                  <a:pt x="44449" y="561174"/>
                </a:lnTo>
                <a:lnTo>
                  <a:pt x="44450" y="583399"/>
                </a:lnTo>
                <a:lnTo>
                  <a:pt x="88900" y="583399"/>
                </a:lnTo>
                <a:lnTo>
                  <a:pt x="88899" y="561174"/>
                </a:lnTo>
                <a:close/>
              </a:path>
              <a:path w="133350" h="694689">
                <a:moveTo>
                  <a:pt x="133350" y="561174"/>
                </a:moveTo>
                <a:lnTo>
                  <a:pt x="88899" y="561174"/>
                </a:lnTo>
                <a:lnTo>
                  <a:pt x="88900" y="583399"/>
                </a:lnTo>
                <a:lnTo>
                  <a:pt x="44450" y="583399"/>
                </a:lnTo>
                <a:lnTo>
                  <a:pt x="122237" y="583399"/>
                </a:lnTo>
                <a:lnTo>
                  <a:pt x="133350" y="561174"/>
                </a:lnTo>
                <a:close/>
              </a:path>
              <a:path w="133350" h="694689">
                <a:moveTo>
                  <a:pt x="88898" y="0"/>
                </a:moveTo>
                <a:lnTo>
                  <a:pt x="44448" y="0"/>
                </a:lnTo>
                <a:lnTo>
                  <a:pt x="44449" y="561174"/>
                </a:lnTo>
                <a:lnTo>
                  <a:pt x="88899" y="561174"/>
                </a:lnTo>
                <a:lnTo>
                  <a:pt x="8889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45525" y="4453168"/>
            <a:ext cx="1941830" cy="6292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518160">
              <a:lnSpc>
                <a:spcPct val="100000"/>
              </a:lnSpc>
              <a:spcBef>
                <a:spcPts val="116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41370" y="2482557"/>
            <a:ext cx="682625" cy="4375785"/>
          </a:xfrm>
          <a:custGeom>
            <a:avLst/>
            <a:gdLst/>
            <a:ahLst/>
            <a:cxnLst/>
            <a:rect l="l" t="t" r="r" b="b"/>
            <a:pathLst>
              <a:path w="682625" h="4375784">
                <a:moveTo>
                  <a:pt x="133350" y="4242092"/>
                </a:moveTo>
                <a:lnTo>
                  <a:pt x="88900" y="4242092"/>
                </a:lnTo>
                <a:lnTo>
                  <a:pt x="88900" y="3936669"/>
                </a:lnTo>
                <a:lnTo>
                  <a:pt x="44450" y="3936669"/>
                </a:lnTo>
                <a:lnTo>
                  <a:pt x="44450" y="4242092"/>
                </a:lnTo>
                <a:lnTo>
                  <a:pt x="0" y="4242092"/>
                </a:lnTo>
                <a:lnTo>
                  <a:pt x="66675" y="4375442"/>
                </a:lnTo>
                <a:lnTo>
                  <a:pt x="122237" y="4264317"/>
                </a:lnTo>
                <a:lnTo>
                  <a:pt x="133350" y="4242092"/>
                </a:lnTo>
                <a:close/>
              </a:path>
              <a:path w="682625" h="4375784">
                <a:moveTo>
                  <a:pt x="133350" y="1842630"/>
                </a:moveTo>
                <a:lnTo>
                  <a:pt x="88900" y="1842630"/>
                </a:lnTo>
                <a:lnTo>
                  <a:pt x="88900" y="1253604"/>
                </a:lnTo>
                <a:lnTo>
                  <a:pt x="44450" y="1253604"/>
                </a:lnTo>
                <a:lnTo>
                  <a:pt x="44450" y="1842630"/>
                </a:lnTo>
                <a:lnTo>
                  <a:pt x="0" y="1842630"/>
                </a:lnTo>
                <a:lnTo>
                  <a:pt x="66675" y="1975980"/>
                </a:lnTo>
                <a:lnTo>
                  <a:pt x="122237" y="1864855"/>
                </a:lnTo>
                <a:lnTo>
                  <a:pt x="133350" y="1842630"/>
                </a:lnTo>
                <a:close/>
              </a:path>
              <a:path w="682625" h="4375784">
                <a:moveTo>
                  <a:pt x="682167" y="2733052"/>
                </a:moveTo>
                <a:lnTo>
                  <a:pt x="671055" y="2710827"/>
                </a:lnTo>
                <a:lnTo>
                  <a:pt x="615492" y="2599702"/>
                </a:lnTo>
                <a:lnTo>
                  <a:pt x="548817" y="2733052"/>
                </a:lnTo>
                <a:lnTo>
                  <a:pt x="593267" y="2733052"/>
                </a:lnTo>
                <a:lnTo>
                  <a:pt x="593280" y="3294227"/>
                </a:lnTo>
                <a:lnTo>
                  <a:pt x="637730" y="3294227"/>
                </a:lnTo>
                <a:lnTo>
                  <a:pt x="637717" y="2733052"/>
                </a:lnTo>
                <a:lnTo>
                  <a:pt x="682167" y="2733052"/>
                </a:lnTo>
                <a:close/>
              </a:path>
              <a:path w="682625" h="4375784">
                <a:moveTo>
                  <a:pt x="682180" y="4062590"/>
                </a:moveTo>
                <a:lnTo>
                  <a:pt x="671068" y="4040365"/>
                </a:lnTo>
                <a:lnTo>
                  <a:pt x="615505" y="3929240"/>
                </a:lnTo>
                <a:lnTo>
                  <a:pt x="548830" y="4062590"/>
                </a:lnTo>
                <a:lnTo>
                  <a:pt x="593280" y="4062590"/>
                </a:lnTo>
                <a:lnTo>
                  <a:pt x="593280" y="4368025"/>
                </a:lnTo>
                <a:lnTo>
                  <a:pt x="637730" y="4368025"/>
                </a:lnTo>
                <a:lnTo>
                  <a:pt x="637730" y="4062590"/>
                </a:lnTo>
                <a:lnTo>
                  <a:pt x="682180" y="4062590"/>
                </a:lnTo>
                <a:close/>
              </a:path>
              <a:path w="682625" h="4375784">
                <a:moveTo>
                  <a:pt x="682180" y="1379524"/>
                </a:moveTo>
                <a:lnTo>
                  <a:pt x="671068" y="1357299"/>
                </a:lnTo>
                <a:lnTo>
                  <a:pt x="615505" y="1246174"/>
                </a:lnTo>
                <a:lnTo>
                  <a:pt x="548830" y="1379524"/>
                </a:lnTo>
                <a:lnTo>
                  <a:pt x="593280" y="1379524"/>
                </a:lnTo>
                <a:lnTo>
                  <a:pt x="593280" y="1968550"/>
                </a:lnTo>
                <a:lnTo>
                  <a:pt x="637730" y="1968550"/>
                </a:lnTo>
                <a:lnTo>
                  <a:pt x="637730" y="1379524"/>
                </a:lnTo>
                <a:lnTo>
                  <a:pt x="682180" y="1379524"/>
                </a:lnTo>
                <a:close/>
              </a:path>
              <a:path w="682625" h="4375784">
                <a:moveTo>
                  <a:pt x="682180" y="133350"/>
                </a:moveTo>
                <a:lnTo>
                  <a:pt x="671068" y="111125"/>
                </a:lnTo>
                <a:lnTo>
                  <a:pt x="615505" y="0"/>
                </a:lnTo>
                <a:lnTo>
                  <a:pt x="548830" y="133350"/>
                </a:lnTo>
                <a:lnTo>
                  <a:pt x="593280" y="133350"/>
                </a:lnTo>
                <a:lnTo>
                  <a:pt x="593280" y="624471"/>
                </a:lnTo>
                <a:lnTo>
                  <a:pt x="637730" y="624471"/>
                </a:lnTo>
                <a:lnTo>
                  <a:pt x="637730" y="133350"/>
                </a:lnTo>
                <a:lnTo>
                  <a:pt x="682180" y="1333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0209" y="1152652"/>
            <a:ext cx="8200390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URL-patterns</a:t>
            </a:r>
            <a:r>
              <a:rPr sz="2200" spc="-12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200" spc="-10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1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listed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localhost:8080/</a:t>
            </a:r>
            <a:r>
              <a:rPr sz="1800" spc="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my_filters/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46467" y="459739"/>
            <a:ext cx="541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10" dirty="0"/>
              <a:t> </a:t>
            </a:r>
            <a:r>
              <a:rPr spc="-15" dirty="0"/>
              <a:t>Filter</a:t>
            </a:r>
            <a:r>
              <a:rPr spc="-210" dirty="0"/>
              <a:t> </a:t>
            </a:r>
            <a:r>
              <a:rPr dirty="0"/>
              <a:t>Order</a:t>
            </a:r>
            <a:endParaRPr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43" y="2741676"/>
            <a:ext cx="65551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&lt;filter-name&gt;Filter_1&lt;/filter-name&gt;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&lt;servlet-name&gt;theservlet&lt;/servlet-name&gt;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&lt;filter-name&gt;Filter_2&lt;/filter-name&gt;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&lt;servlet-name&gt;theservlet&lt;/servlet-name&gt;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&lt;filter-name&gt;Filter_3&lt;/filter-name&gt;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&lt;servlet-name&gt;theservlet&lt;/servlet-name&gt;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&lt;/filter-mapping&gt;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209" y="1152652"/>
            <a:ext cx="8252459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8175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200" spc="-12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names</a:t>
            </a:r>
            <a:r>
              <a:rPr sz="2200" spc="-114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200" spc="-11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0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2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CECECE"/>
                </a:solidFill>
                <a:latin typeface="Verdana" panose="020B0604030504040204"/>
                <a:cs typeface="Verdana" panose="020B0604030504040204"/>
              </a:rPr>
              <a:t>listed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5E5E5"/>
                </a:solidFill>
                <a:latin typeface="Verdana" panose="020B0604030504040204"/>
                <a:cs typeface="Verdana" panose="020B0604030504040204"/>
              </a:rPr>
              <a:t>localhost:8080/</a:t>
            </a:r>
            <a:r>
              <a:rPr sz="1800" spc="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my_filters/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5525" y="3114454"/>
            <a:ext cx="1941830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4859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17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5525" y="5784212"/>
            <a:ext cx="1941830" cy="6292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49225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117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5525" y="4453168"/>
            <a:ext cx="1941830" cy="6292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518160">
              <a:lnSpc>
                <a:spcPct val="100000"/>
              </a:lnSpc>
              <a:spcBef>
                <a:spcPts val="116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46467" y="459739"/>
            <a:ext cx="541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</a:t>
            </a:r>
            <a:r>
              <a:rPr spc="-210" dirty="0"/>
              <a:t> </a:t>
            </a:r>
            <a:r>
              <a:rPr spc="-15" dirty="0"/>
              <a:t>Filter</a:t>
            </a:r>
            <a:r>
              <a:rPr spc="-210" dirty="0"/>
              <a:t> </a:t>
            </a:r>
            <a:r>
              <a:rPr dirty="0"/>
              <a:t>Order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641370" y="2482557"/>
            <a:ext cx="682625" cy="4375785"/>
          </a:xfrm>
          <a:custGeom>
            <a:avLst/>
            <a:gdLst/>
            <a:ahLst/>
            <a:cxnLst/>
            <a:rect l="l" t="t" r="r" b="b"/>
            <a:pathLst>
              <a:path w="682625" h="4375784">
                <a:moveTo>
                  <a:pt x="133350" y="4242092"/>
                </a:moveTo>
                <a:lnTo>
                  <a:pt x="88900" y="4242092"/>
                </a:lnTo>
                <a:lnTo>
                  <a:pt x="88900" y="3936669"/>
                </a:lnTo>
                <a:lnTo>
                  <a:pt x="44450" y="3936669"/>
                </a:lnTo>
                <a:lnTo>
                  <a:pt x="44450" y="4242092"/>
                </a:lnTo>
                <a:lnTo>
                  <a:pt x="0" y="4242092"/>
                </a:lnTo>
                <a:lnTo>
                  <a:pt x="66675" y="4375442"/>
                </a:lnTo>
                <a:lnTo>
                  <a:pt x="122237" y="4264317"/>
                </a:lnTo>
                <a:lnTo>
                  <a:pt x="133350" y="4242092"/>
                </a:lnTo>
                <a:close/>
              </a:path>
              <a:path w="682625" h="4375784">
                <a:moveTo>
                  <a:pt x="133350" y="3168307"/>
                </a:moveTo>
                <a:lnTo>
                  <a:pt x="88900" y="3168307"/>
                </a:lnTo>
                <a:lnTo>
                  <a:pt x="88900" y="2607132"/>
                </a:lnTo>
                <a:lnTo>
                  <a:pt x="44450" y="2607132"/>
                </a:lnTo>
                <a:lnTo>
                  <a:pt x="44450" y="3168307"/>
                </a:lnTo>
                <a:lnTo>
                  <a:pt x="0" y="3168307"/>
                </a:lnTo>
                <a:lnTo>
                  <a:pt x="66675" y="3301657"/>
                </a:lnTo>
                <a:lnTo>
                  <a:pt x="122237" y="3190532"/>
                </a:lnTo>
                <a:lnTo>
                  <a:pt x="133350" y="3168307"/>
                </a:lnTo>
                <a:close/>
              </a:path>
              <a:path w="682625" h="4375784">
                <a:moveTo>
                  <a:pt x="133350" y="1842630"/>
                </a:moveTo>
                <a:lnTo>
                  <a:pt x="88900" y="1842630"/>
                </a:lnTo>
                <a:lnTo>
                  <a:pt x="88900" y="1253604"/>
                </a:lnTo>
                <a:lnTo>
                  <a:pt x="44450" y="1253604"/>
                </a:lnTo>
                <a:lnTo>
                  <a:pt x="44450" y="1842630"/>
                </a:lnTo>
                <a:lnTo>
                  <a:pt x="0" y="1842630"/>
                </a:lnTo>
                <a:lnTo>
                  <a:pt x="66675" y="1975980"/>
                </a:lnTo>
                <a:lnTo>
                  <a:pt x="122237" y="1864855"/>
                </a:lnTo>
                <a:lnTo>
                  <a:pt x="133350" y="1842630"/>
                </a:lnTo>
                <a:close/>
              </a:path>
              <a:path w="682625" h="4375784">
                <a:moveTo>
                  <a:pt x="133350" y="498551"/>
                </a:moveTo>
                <a:lnTo>
                  <a:pt x="88900" y="498551"/>
                </a:lnTo>
                <a:lnTo>
                  <a:pt x="88900" y="7429"/>
                </a:lnTo>
                <a:lnTo>
                  <a:pt x="44450" y="7429"/>
                </a:lnTo>
                <a:lnTo>
                  <a:pt x="44450" y="498551"/>
                </a:lnTo>
                <a:lnTo>
                  <a:pt x="0" y="498551"/>
                </a:lnTo>
                <a:lnTo>
                  <a:pt x="66675" y="631901"/>
                </a:lnTo>
                <a:lnTo>
                  <a:pt x="122237" y="520776"/>
                </a:lnTo>
                <a:lnTo>
                  <a:pt x="133350" y="498551"/>
                </a:lnTo>
                <a:close/>
              </a:path>
              <a:path w="682625" h="4375784">
                <a:moveTo>
                  <a:pt x="682167" y="2733052"/>
                </a:moveTo>
                <a:lnTo>
                  <a:pt x="671055" y="2710827"/>
                </a:lnTo>
                <a:lnTo>
                  <a:pt x="615492" y="2599702"/>
                </a:lnTo>
                <a:lnTo>
                  <a:pt x="548817" y="2733052"/>
                </a:lnTo>
                <a:lnTo>
                  <a:pt x="593267" y="2733052"/>
                </a:lnTo>
                <a:lnTo>
                  <a:pt x="593280" y="3294227"/>
                </a:lnTo>
                <a:lnTo>
                  <a:pt x="637730" y="3294227"/>
                </a:lnTo>
                <a:lnTo>
                  <a:pt x="637717" y="2733052"/>
                </a:lnTo>
                <a:lnTo>
                  <a:pt x="682167" y="2733052"/>
                </a:lnTo>
                <a:close/>
              </a:path>
              <a:path w="682625" h="4375784">
                <a:moveTo>
                  <a:pt x="682180" y="4062590"/>
                </a:moveTo>
                <a:lnTo>
                  <a:pt x="671068" y="4040365"/>
                </a:lnTo>
                <a:lnTo>
                  <a:pt x="615505" y="3929240"/>
                </a:lnTo>
                <a:lnTo>
                  <a:pt x="548830" y="4062590"/>
                </a:lnTo>
                <a:lnTo>
                  <a:pt x="593280" y="4062590"/>
                </a:lnTo>
                <a:lnTo>
                  <a:pt x="593280" y="4368025"/>
                </a:lnTo>
                <a:lnTo>
                  <a:pt x="637730" y="4368025"/>
                </a:lnTo>
                <a:lnTo>
                  <a:pt x="637730" y="4062590"/>
                </a:lnTo>
                <a:lnTo>
                  <a:pt x="682180" y="4062590"/>
                </a:lnTo>
                <a:close/>
              </a:path>
              <a:path w="682625" h="4375784">
                <a:moveTo>
                  <a:pt x="682180" y="1379524"/>
                </a:moveTo>
                <a:lnTo>
                  <a:pt x="671068" y="1357299"/>
                </a:lnTo>
                <a:lnTo>
                  <a:pt x="615505" y="1246174"/>
                </a:lnTo>
                <a:lnTo>
                  <a:pt x="548830" y="1379524"/>
                </a:lnTo>
                <a:lnTo>
                  <a:pt x="593280" y="1379524"/>
                </a:lnTo>
                <a:lnTo>
                  <a:pt x="593280" y="1968550"/>
                </a:lnTo>
                <a:lnTo>
                  <a:pt x="637730" y="1968550"/>
                </a:lnTo>
                <a:lnTo>
                  <a:pt x="637730" y="1379524"/>
                </a:lnTo>
                <a:lnTo>
                  <a:pt x="682180" y="1379524"/>
                </a:lnTo>
                <a:close/>
              </a:path>
              <a:path w="682625" h="4375784">
                <a:moveTo>
                  <a:pt x="682180" y="133350"/>
                </a:moveTo>
                <a:lnTo>
                  <a:pt x="671068" y="111125"/>
                </a:lnTo>
                <a:lnTo>
                  <a:pt x="615505" y="0"/>
                </a:lnTo>
                <a:lnTo>
                  <a:pt x="548830" y="133350"/>
                </a:lnTo>
                <a:lnTo>
                  <a:pt x="593280" y="133350"/>
                </a:lnTo>
                <a:lnTo>
                  <a:pt x="593280" y="624471"/>
                </a:lnTo>
                <a:lnTo>
                  <a:pt x="637730" y="624471"/>
                </a:lnTo>
                <a:lnTo>
                  <a:pt x="637730" y="133350"/>
                </a:lnTo>
                <a:lnTo>
                  <a:pt x="682180" y="1333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Presentation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Configuring Web Applications</vt:lpstr>
      <vt:lpstr>Overview</vt:lpstr>
      <vt:lpstr>Servlet and JSP Mapping</vt:lpstr>
      <vt:lpstr>Context Parameters</vt:lpstr>
      <vt:lpstr>Filters</vt:lpstr>
      <vt:lpstr>PowerPoint 演示文稿</vt:lpstr>
      <vt:lpstr>PowerPoint 演示文稿</vt:lpstr>
      <vt:lpstr>Configuring Filter Order</vt:lpstr>
      <vt:lpstr>Configuring Filter Order</vt:lpstr>
      <vt:lpstr>Configuring Filter Order</vt:lpstr>
      <vt:lpstr>Configuring Filter Order</vt:lpstr>
      <vt:lpstr>Configuring Filter Order</vt:lpstr>
      <vt:lpstr>Web Application</vt:lpstr>
      <vt:lpstr>Overview</vt:lpstr>
      <vt:lpstr>Java Application Development with  Tomcat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Web Applications</dc:title>
  <dc:creator/>
  <cp:lastModifiedBy>steve</cp:lastModifiedBy>
  <cp:revision>4</cp:revision>
  <dcterms:created xsi:type="dcterms:W3CDTF">2021-12-12T10:31:00Z</dcterms:created>
  <dcterms:modified xsi:type="dcterms:W3CDTF">2021-12-12T11:26:26Z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F8AD635A0EDD4A1EB68C61FEC832EDD0</vt:lpwstr>
  </property>
  <property fmtid="{D5CDD505-2E9C-101B-9397-08002B2CF9AE}" pid="3" name="KSOProductBuildVer">
    <vt:lpwstr>1033-11.2.0.10382</vt:lpwstr>
  </property>
</Properties>
</file>