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8" r:id="rId14"/>
    <p:sldId id="259" r:id="rId15"/>
    <p:sldId id="260" r:id="rId16"/>
    <p:sldId id="261" r:id="rId17"/>
    <p:sldId id="262" r:id="rId18"/>
    <p:sldId id="263" r:id="rId19"/>
    <p:sldId id="265" r:id="rId20"/>
    <p:sldId id="266" r:id="rId21"/>
    <p:sldId id="267" r:id="rId22"/>
    <p:sldId id="268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6075" y="2592848"/>
            <a:ext cx="787984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7437" y="2133031"/>
            <a:ext cx="5017125" cy="156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bitly.com/jquery-workaroun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29330" y="1930026"/>
            <a:ext cx="2159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Introduction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0729" y="1003532"/>
            <a:ext cx="5432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0" dirty="0">
                <a:solidFill>
                  <a:srgbClr val="F26722"/>
                </a:solidFill>
              </a:rPr>
              <a:t>j</a:t>
            </a:r>
            <a:r>
              <a:rPr sz="4400" spc="70" dirty="0">
                <a:solidFill>
                  <a:srgbClr val="F26722"/>
                </a:solidFill>
              </a:rPr>
              <a:t>Q</a:t>
            </a:r>
            <a:r>
              <a:rPr sz="4400" spc="15" dirty="0">
                <a:solidFill>
                  <a:srgbClr val="F26722"/>
                </a:solidFill>
              </a:rPr>
              <a:t>u</a:t>
            </a:r>
            <a:r>
              <a:rPr sz="4400" spc="-275" dirty="0">
                <a:solidFill>
                  <a:srgbClr val="F26722"/>
                </a:solidFill>
              </a:rPr>
              <a:t>e</a:t>
            </a:r>
            <a:r>
              <a:rPr sz="4400" spc="-90" dirty="0">
                <a:solidFill>
                  <a:srgbClr val="F26722"/>
                </a:solidFill>
              </a:rPr>
              <a:t>r</a:t>
            </a:r>
            <a:r>
              <a:rPr sz="4400" spc="5" dirty="0">
                <a:solidFill>
                  <a:srgbClr val="F26722"/>
                </a:solidFill>
              </a:rPr>
              <a:t>y</a:t>
            </a:r>
            <a:r>
              <a:rPr sz="4400" spc="-705" dirty="0">
                <a:solidFill>
                  <a:srgbClr val="F26722"/>
                </a:solidFill>
              </a:rPr>
              <a:t>: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114" dirty="0">
                <a:solidFill>
                  <a:srgbClr val="F26722"/>
                </a:solidFill>
              </a:rPr>
              <a:t>G</a:t>
            </a:r>
            <a:r>
              <a:rPr sz="4400" spc="-280" dirty="0">
                <a:solidFill>
                  <a:srgbClr val="F26722"/>
                </a:solidFill>
              </a:rPr>
              <a:t>e</a:t>
            </a:r>
            <a:r>
              <a:rPr sz="4400" spc="-215" dirty="0">
                <a:solidFill>
                  <a:srgbClr val="F26722"/>
                </a:solidFill>
              </a:rPr>
              <a:t>t</a:t>
            </a:r>
            <a:r>
              <a:rPr sz="4400" spc="-300" dirty="0">
                <a:solidFill>
                  <a:srgbClr val="F26722"/>
                </a:solidFill>
              </a:rPr>
              <a:t>t</a:t>
            </a:r>
            <a:r>
              <a:rPr sz="4400" spc="-95" dirty="0">
                <a:solidFill>
                  <a:srgbClr val="F26722"/>
                </a:solidFill>
              </a:rPr>
              <a:t>in</a:t>
            </a:r>
            <a:r>
              <a:rPr sz="4400" spc="250" dirty="0">
                <a:solidFill>
                  <a:srgbClr val="F26722"/>
                </a:solidFill>
              </a:rPr>
              <a:t>g</a:t>
            </a:r>
            <a:r>
              <a:rPr sz="4400" spc="-405" dirty="0">
                <a:solidFill>
                  <a:srgbClr val="F26722"/>
                </a:solidFill>
              </a:rPr>
              <a:t> </a:t>
            </a:r>
            <a:r>
              <a:rPr sz="4400" spc="40" dirty="0">
                <a:solidFill>
                  <a:srgbClr val="F26722"/>
                </a:solidFill>
              </a:rPr>
              <a:t>S</a:t>
            </a:r>
            <a:r>
              <a:rPr sz="4400" spc="-300" dirty="0">
                <a:solidFill>
                  <a:srgbClr val="F26722"/>
                </a:solidFill>
              </a:rPr>
              <a:t>t</a:t>
            </a:r>
            <a:r>
              <a:rPr sz="4400" spc="-265" dirty="0">
                <a:solidFill>
                  <a:srgbClr val="F26722"/>
                </a:solidFill>
              </a:rPr>
              <a:t>a</a:t>
            </a:r>
            <a:r>
              <a:rPr sz="4400" spc="-95" dirty="0">
                <a:solidFill>
                  <a:srgbClr val="F26722"/>
                </a:solidFill>
              </a:rPr>
              <a:t>r</a:t>
            </a:r>
            <a:r>
              <a:rPr sz="4400" spc="-320" dirty="0">
                <a:solidFill>
                  <a:srgbClr val="F26722"/>
                </a:solidFill>
              </a:rPr>
              <a:t>t</a:t>
            </a:r>
            <a:r>
              <a:rPr sz="4400" spc="-85" dirty="0">
                <a:solidFill>
                  <a:srgbClr val="F26722"/>
                </a:solidFill>
              </a:rPr>
              <a:t>ed</a:t>
            </a:r>
            <a:endParaRPr sz="4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1370" y="381000"/>
            <a:ext cx="10781030" cy="5519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444"/>
          <a:stretch>
            <a:fillRect/>
          </a:stretch>
        </p:blipFill>
        <p:spPr>
          <a:xfrm>
            <a:off x="0" y="0"/>
            <a:ext cx="12192000" cy="64160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790" algn="ctr">
              <a:lnSpc>
                <a:spcPts val="3655"/>
              </a:lnSpc>
            </a:pPr>
            <a:r>
              <a:rPr sz="3200" i="1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1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3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1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200" i="1" spc="-185" dirty="0">
                <a:latin typeface="Trebuchet MS" panose="020B0603020202020204"/>
                <a:cs typeface="Trebuchet MS" panose="020B0603020202020204"/>
              </a:rPr>
              <a:t>OM</a:t>
            </a:r>
            <a:r>
              <a:rPr sz="3200" i="1" spc="-9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3200" i="1" spc="-3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220" dirty="0">
                <a:latin typeface="Trebuchet MS" panose="020B0603020202020204"/>
                <a:cs typeface="Trebuchet MS" panose="020B0603020202020204"/>
              </a:rPr>
              <a:t>add/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7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140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3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145" dirty="0">
                <a:latin typeface="Trebuchet MS" panose="020B0603020202020204"/>
                <a:cs typeface="Trebuchet MS" panose="020B0603020202020204"/>
              </a:rPr>
              <a:t>la</a:t>
            </a:r>
            <a:r>
              <a:rPr sz="3200" i="1" spc="-13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815"/>
          <a:stretch>
            <a:fillRect/>
          </a:stretch>
        </p:blipFill>
        <p:spPr>
          <a:xfrm>
            <a:off x="0" y="0"/>
            <a:ext cx="12192000" cy="64592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49250" algn="ctr">
              <a:lnSpc>
                <a:spcPts val="3655"/>
              </a:lnSpc>
            </a:pPr>
            <a:r>
              <a:rPr sz="3200" i="1" spc="-450" dirty="0">
                <a:latin typeface="Trebuchet MS" panose="020B0603020202020204"/>
                <a:cs typeface="Trebuchet MS" panose="020B0603020202020204"/>
              </a:rPr>
              <a:t>j</a:t>
            </a:r>
            <a:r>
              <a:rPr sz="3200" i="1" spc="-5" dirty="0">
                <a:latin typeface="Trebuchet MS" panose="020B0603020202020204"/>
                <a:cs typeface="Trebuchet MS" panose="020B0603020202020204"/>
              </a:rPr>
              <a:t>Q</a:t>
            </a: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3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9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135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3200" i="1" spc="-50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3200" i="1" spc="-3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dd</a:t>
            </a:r>
            <a:r>
              <a:rPr sz="3200" i="1" spc="-530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sz="3200" i="1" spc="-44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i="1" spc="-7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140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4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24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17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444"/>
          <a:stretch>
            <a:fillRect/>
          </a:stretch>
        </p:blipFill>
        <p:spPr>
          <a:xfrm>
            <a:off x="76200" y="0"/>
            <a:ext cx="12192000" cy="64160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4798" y="3087115"/>
            <a:ext cx="6520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0" dirty="0"/>
              <a:t>j</a:t>
            </a:r>
            <a:r>
              <a:rPr sz="4000" spc="55" dirty="0"/>
              <a:t>Q</a:t>
            </a:r>
            <a:r>
              <a:rPr sz="4000" spc="5" dirty="0"/>
              <a:t>u</a:t>
            </a:r>
            <a:r>
              <a:rPr sz="4000" spc="-180" dirty="0"/>
              <a:t>e</a:t>
            </a:r>
            <a:r>
              <a:rPr sz="4000" spc="-155" dirty="0"/>
              <a:t>r</a:t>
            </a:r>
            <a:r>
              <a:rPr sz="4000" spc="-95" dirty="0"/>
              <a:t>y</a:t>
            </a:r>
            <a:r>
              <a:rPr sz="4000" spc="-340" dirty="0"/>
              <a:t> </a:t>
            </a:r>
            <a:r>
              <a:rPr sz="4000" spc="-210" dirty="0"/>
              <a:t>i</a:t>
            </a:r>
            <a:r>
              <a:rPr sz="4000" spc="-40" dirty="0"/>
              <a:t>s</a:t>
            </a:r>
            <a:r>
              <a:rPr sz="4000" spc="-340" dirty="0"/>
              <a:t> </a:t>
            </a:r>
            <a:r>
              <a:rPr sz="4000" spc="-75" dirty="0"/>
              <a:t>mo</a:t>
            </a:r>
            <a:r>
              <a:rPr sz="4000" spc="-80" dirty="0"/>
              <a:t>r</a:t>
            </a:r>
            <a:r>
              <a:rPr sz="4000" spc="-180" dirty="0"/>
              <a:t>e</a:t>
            </a:r>
            <a:r>
              <a:rPr sz="4000" spc="-355" dirty="0"/>
              <a:t> </a:t>
            </a:r>
            <a:r>
              <a:rPr sz="4000" spc="-270" dirty="0"/>
              <a:t>t</a:t>
            </a:r>
            <a:r>
              <a:rPr sz="4000" spc="-40" dirty="0"/>
              <a:t>han</a:t>
            </a:r>
            <a:r>
              <a:rPr sz="4000" spc="-350" dirty="0"/>
              <a:t> </a:t>
            </a:r>
            <a:r>
              <a:rPr sz="4000" spc="-500" dirty="0"/>
              <a:t>j</a:t>
            </a:r>
            <a:r>
              <a:rPr sz="4000" spc="5" dirty="0"/>
              <a:t>u</a:t>
            </a:r>
            <a:r>
              <a:rPr sz="4000" spc="-40" dirty="0"/>
              <a:t>s</a:t>
            </a:r>
            <a:r>
              <a:rPr sz="4000" spc="-265" dirty="0"/>
              <a:t>t</a:t>
            </a:r>
            <a:r>
              <a:rPr sz="4000" spc="-345" dirty="0"/>
              <a:t> </a:t>
            </a:r>
            <a:r>
              <a:rPr sz="4000" spc="-75" dirty="0"/>
              <a:t>an</a:t>
            </a:r>
            <a:r>
              <a:rPr sz="4000" spc="-355" dirty="0"/>
              <a:t> </a:t>
            </a:r>
            <a:r>
              <a:rPr sz="4000" spc="-10" dirty="0"/>
              <a:t>A</a:t>
            </a:r>
            <a:r>
              <a:rPr sz="4000" spc="-15" dirty="0"/>
              <a:t>P</a:t>
            </a:r>
            <a:r>
              <a:rPr sz="4000" spc="-160" dirty="0"/>
              <a:t>I</a:t>
            </a:r>
            <a:endParaRPr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407" y="3491485"/>
            <a:ext cx="6269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0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http://bitly.com/jquery-workarounds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5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  <a:r>
              <a:rPr spc="-405" dirty="0"/>
              <a:t> </a:t>
            </a:r>
            <a:r>
              <a:rPr spc="-45" dirty="0"/>
              <a:t>B</a:t>
            </a:r>
            <a:r>
              <a:rPr spc="-45" dirty="0"/>
              <a:t>u</a:t>
            </a:r>
            <a:r>
              <a:rPr spc="250" dirty="0"/>
              <a:t>g</a:t>
            </a:r>
            <a:r>
              <a:rPr spc="-535" dirty="0"/>
              <a:t> </a:t>
            </a:r>
            <a:r>
              <a:rPr spc="-180" dirty="0"/>
              <a:t>W</a:t>
            </a:r>
            <a:r>
              <a:rPr spc="45" dirty="0"/>
              <a:t>o</a:t>
            </a:r>
            <a:r>
              <a:rPr spc="-265" dirty="0"/>
              <a:t>r</a:t>
            </a:r>
            <a:r>
              <a:rPr spc="-75" dirty="0"/>
              <a:t>k</a:t>
            </a:r>
            <a:r>
              <a:rPr spc="-265" dirty="0"/>
              <a:t>a</a:t>
            </a:r>
            <a:r>
              <a:rPr spc="-250" dirty="0"/>
              <a:t>r</a:t>
            </a:r>
            <a:r>
              <a:rPr spc="45" dirty="0"/>
              <a:t>o</a:t>
            </a:r>
            <a:r>
              <a:rPr spc="15" dirty="0"/>
              <a:t>u</a:t>
            </a:r>
            <a:r>
              <a:rPr spc="40" dirty="0"/>
              <a:t>n</a:t>
            </a:r>
            <a:r>
              <a:rPr spc="-5" dirty="0"/>
              <a:t>ds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1911" y="175260"/>
            <a:ext cx="9028174" cy="6682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9827" y="1947672"/>
            <a:ext cx="10372343" cy="2962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178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solidFill>
                  <a:srgbClr val="58595B"/>
                </a:solidFill>
              </a:rPr>
              <a:t>B</a:t>
            </a:r>
            <a:r>
              <a:rPr sz="4400" spc="-80" dirty="0">
                <a:solidFill>
                  <a:srgbClr val="58595B"/>
                </a:solidFill>
              </a:rPr>
              <a:t>en</a:t>
            </a:r>
            <a:r>
              <a:rPr sz="4400" spc="-265" dirty="0">
                <a:solidFill>
                  <a:srgbClr val="58595B"/>
                </a:solidFill>
              </a:rPr>
              <a:t>efi</a:t>
            </a:r>
            <a:r>
              <a:rPr sz="4400" spc="-27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345" dirty="0">
                <a:solidFill>
                  <a:srgbClr val="58595B"/>
                </a:solidFill>
              </a:rPr>
              <a:t>f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550" dirty="0">
                <a:solidFill>
                  <a:srgbClr val="58595B"/>
                </a:solidFill>
              </a:rPr>
              <a:t>j</a:t>
            </a:r>
            <a:r>
              <a:rPr sz="4400" spc="70" dirty="0">
                <a:solidFill>
                  <a:srgbClr val="58595B"/>
                </a:solidFill>
              </a:rPr>
              <a:t>Q</a:t>
            </a:r>
            <a:r>
              <a:rPr sz="4400" spc="15" dirty="0">
                <a:solidFill>
                  <a:srgbClr val="58595B"/>
                </a:solidFill>
              </a:rPr>
              <a:t>u</a:t>
            </a:r>
            <a:r>
              <a:rPr sz="4400" spc="-275" dirty="0">
                <a:solidFill>
                  <a:srgbClr val="58595B"/>
                </a:solidFill>
              </a:rPr>
              <a:t>e</a:t>
            </a:r>
            <a:r>
              <a:rPr sz="4400" spc="-90" dirty="0">
                <a:solidFill>
                  <a:srgbClr val="58595B"/>
                </a:solidFill>
              </a:rPr>
              <a:t>r</a:t>
            </a:r>
            <a:r>
              <a:rPr sz="4400" spc="-100" dirty="0">
                <a:solidFill>
                  <a:srgbClr val="58595B"/>
                </a:solidFill>
              </a:rPr>
              <a:t>y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1991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65" dirty="0">
                <a:solidFill>
                  <a:srgbClr val="58595B"/>
                </a:solidFill>
              </a:rPr>
              <a:t>S</a:t>
            </a:r>
            <a:r>
              <a:rPr sz="4400" spc="-95" dirty="0">
                <a:solidFill>
                  <a:srgbClr val="58595B"/>
                </a:solidFill>
              </a:rPr>
              <a:t>ampl</a:t>
            </a:r>
            <a:r>
              <a:rPr sz="4400" spc="-120" dirty="0">
                <a:solidFill>
                  <a:srgbClr val="58595B"/>
                </a:solidFill>
              </a:rPr>
              <a:t>es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8310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34052" y="2133031"/>
            <a:ext cx="2473960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12700">
              <a:lnSpc>
                <a:spcPts val="3655"/>
              </a:lnSpc>
            </a:pP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5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210" dirty="0"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3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2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90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195" dirty="0">
                <a:latin typeface="Trebuchet MS" panose="020B0603020202020204"/>
                <a:cs typeface="Trebuchet MS" panose="020B0603020202020204"/>
              </a:rPr>
              <a:t>ew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641685"/>
            <a:ext cx="482282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85" dirty="0">
                <a:solidFill>
                  <a:srgbClr val="58595B"/>
                </a:solidFill>
              </a:rPr>
              <a:t>A</a:t>
            </a:r>
            <a:r>
              <a:rPr sz="4400" spc="40" dirty="0">
                <a:solidFill>
                  <a:srgbClr val="58595B"/>
                </a:solidFill>
              </a:rPr>
              <a:t>n</a:t>
            </a:r>
            <a:r>
              <a:rPr sz="4400" spc="-204" dirty="0">
                <a:solidFill>
                  <a:srgbClr val="58595B"/>
                </a:solidFill>
              </a:rPr>
              <a:t>a</a:t>
            </a:r>
            <a:r>
              <a:rPr sz="4400" spc="-320" dirty="0">
                <a:solidFill>
                  <a:srgbClr val="58595B"/>
                </a:solidFill>
              </a:rPr>
              <a:t>t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45" dirty="0">
                <a:solidFill>
                  <a:srgbClr val="58595B"/>
                </a:solidFill>
              </a:rPr>
              <a:t>m</a:t>
            </a:r>
            <a:r>
              <a:rPr sz="4400" spc="-100" dirty="0">
                <a:solidFill>
                  <a:srgbClr val="58595B"/>
                </a:solidFill>
              </a:rPr>
              <a:t>y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345" dirty="0">
                <a:solidFill>
                  <a:srgbClr val="58595B"/>
                </a:solidFill>
              </a:rPr>
              <a:t>f</a:t>
            </a:r>
            <a:r>
              <a:rPr sz="4400" spc="-395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a</a:t>
            </a:r>
            <a:r>
              <a:rPr sz="4400" spc="-380" dirty="0">
                <a:solidFill>
                  <a:srgbClr val="58595B"/>
                </a:solidFill>
              </a:rPr>
              <a:t> </a:t>
            </a:r>
            <a:r>
              <a:rPr sz="4400" spc="-550" dirty="0">
                <a:solidFill>
                  <a:srgbClr val="58595B"/>
                </a:solidFill>
              </a:rPr>
              <a:t>j</a:t>
            </a:r>
            <a:r>
              <a:rPr sz="4400" spc="70" dirty="0">
                <a:solidFill>
                  <a:srgbClr val="58595B"/>
                </a:solidFill>
              </a:rPr>
              <a:t>Q</a:t>
            </a:r>
            <a:r>
              <a:rPr sz="4400" spc="15" dirty="0">
                <a:solidFill>
                  <a:srgbClr val="58595B"/>
                </a:solidFill>
              </a:rPr>
              <a:t>u</a:t>
            </a:r>
            <a:r>
              <a:rPr sz="4400" spc="-275" dirty="0">
                <a:solidFill>
                  <a:srgbClr val="58595B"/>
                </a:solidFill>
              </a:rPr>
              <a:t>e</a:t>
            </a:r>
            <a:r>
              <a:rPr sz="4400" spc="-90" dirty="0">
                <a:solidFill>
                  <a:srgbClr val="58595B"/>
                </a:solidFill>
              </a:rPr>
              <a:t>r</a:t>
            </a:r>
            <a:r>
              <a:rPr sz="4400" spc="-75" dirty="0">
                <a:solidFill>
                  <a:srgbClr val="58595B"/>
                </a:solidFill>
              </a:rPr>
              <a:t>y  </a:t>
            </a:r>
            <a:r>
              <a:rPr sz="4400" spc="-25" dirty="0">
                <a:solidFill>
                  <a:srgbClr val="58595B"/>
                </a:solidFill>
              </a:rPr>
              <a:t>Command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575560"/>
            <a:ext cx="2011679" cy="15681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62200" y="1295400"/>
            <a:ext cx="7985760" cy="407289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457200"/>
            <a:ext cx="10152380" cy="55479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13180" y="685800"/>
            <a:ext cx="10269220" cy="5196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19400" y="392430"/>
            <a:ext cx="7424420" cy="6073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16810" y="381000"/>
            <a:ext cx="8369935" cy="6099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00200" y="685800"/>
            <a:ext cx="9379585" cy="6092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685800"/>
            <a:ext cx="11568430" cy="5072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Presentation</Application>
  <PresentationFormat>On-screen Show (4:3)</PresentationFormat>
  <Paragraphs>67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Office Theme</vt:lpstr>
      <vt:lpstr>jQuery: Getting Started</vt:lpstr>
      <vt:lpstr>Course Preview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Raw DOM: add/remove class</vt:lpstr>
      <vt:lpstr>jQuery: add/remove class</vt:lpstr>
      <vt:lpstr>jQuery is more than just an API</vt:lpstr>
      <vt:lpstr>jQuery Browser Bug Workarounds</vt:lpstr>
      <vt:lpstr>PowerPoint 演示文稿</vt:lpstr>
      <vt:lpstr>PowerPoint 演示文稿</vt:lpstr>
      <vt:lpstr>Summary</vt:lpstr>
      <vt:lpstr>Benefits of jQuery</vt:lpstr>
      <vt:lpstr>Samples</vt:lpstr>
      <vt:lpstr>Anatomy of a jQuery  Command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jQuery: Getting Started</dc:title>
  <dc:creator>Craig Shoemaker</dc:creator>
  <cp:lastModifiedBy>Steve Sam</cp:lastModifiedBy>
  <cp:revision>9</cp:revision>
  <dcterms:created xsi:type="dcterms:W3CDTF">2021-12-16T16:22:00Z</dcterms:created>
  <dcterms:modified xsi:type="dcterms:W3CDTF">2021-12-16T18:05:31Z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2015-05-11T11:00:00Z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2021-12-16T11:00:00Z</vt:filetime>
  </property>
  <property fmtid="{D5CDD505-2E9C-101B-9397-08002B2CF9AE}" pid="5" name="ICV">
    <vt:lpwstr>4F234ACE649A4C5E9C1449844329F8C4</vt:lpwstr>
  </property>
  <property fmtid="{D5CDD505-2E9C-101B-9397-08002B2CF9AE}" pid="6" name="KSOProductBuildVer">
    <vt:lpwstr>1033-11.2.0.10382</vt:lpwstr>
  </property>
</Properties>
</file>