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463"/>
          <a:stretch>
            <a:fillRect/>
          </a:stretch>
        </p:blipFill>
        <p:spPr>
          <a:xfrm>
            <a:off x="0" y="0"/>
            <a:ext cx="12192000" cy="683323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32379" y="3864305"/>
            <a:ext cx="996950" cy="1294130"/>
          </a:xfrm>
          <a:custGeom>
            <a:avLst/>
            <a:gdLst/>
            <a:ahLst/>
            <a:cxnLst/>
            <a:rect l="l" t="t" r="r" b="b"/>
            <a:pathLst>
              <a:path w="996950" h="1294129">
                <a:moveTo>
                  <a:pt x="996696" y="875271"/>
                </a:moveTo>
                <a:lnTo>
                  <a:pt x="897648" y="875271"/>
                </a:lnTo>
                <a:lnTo>
                  <a:pt x="897648" y="799160"/>
                </a:lnTo>
                <a:lnTo>
                  <a:pt x="897648" y="796620"/>
                </a:lnTo>
                <a:lnTo>
                  <a:pt x="806450" y="796620"/>
                </a:lnTo>
                <a:lnTo>
                  <a:pt x="806450" y="707821"/>
                </a:lnTo>
                <a:lnTo>
                  <a:pt x="806450" y="705281"/>
                </a:lnTo>
                <a:lnTo>
                  <a:pt x="714946" y="705281"/>
                </a:lnTo>
                <a:lnTo>
                  <a:pt x="714946" y="616496"/>
                </a:lnTo>
                <a:lnTo>
                  <a:pt x="714946" y="615226"/>
                </a:lnTo>
                <a:lnTo>
                  <a:pt x="623735" y="615226"/>
                </a:lnTo>
                <a:lnTo>
                  <a:pt x="623735" y="526427"/>
                </a:lnTo>
                <a:lnTo>
                  <a:pt x="623735" y="523887"/>
                </a:lnTo>
                <a:lnTo>
                  <a:pt x="532536" y="523887"/>
                </a:lnTo>
                <a:lnTo>
                  <a:pt x="532536" y="435089"/>
                </a:lnTo>
                <a:lnTo>
                  <a:pt x="532536" y="432562"/>
                </a:lnTo>
                <a:lnTo>
                  <a:pt x="441325" y="432562"/>
                </a:lnTo>
                <a:lnTo>
                  <a:pt x="441325" y="343763"/>
                </a:lnTo>
                <a:lnTo>
                  <a:pt x="441325" y="341223"/>
                </a:lnTo>
                <a:lnTo>
                  <a:pt x="350113" y="341223"/>
                </a:lnTo>
                <a:lnTo>
                  <a:pt x="350113" y="252425"/>
                </a:lnTo>
                <a:lnTo>
                  <a:pt x="350113" y="251155"/>
                </a:lnTo>
                <a:lnTo>
                  <a:pt x="258914" y="251155"/>
                </a:lnTo>
                <a:lnTo>
                  <a:pt x="258914" y="161099"/>
                </a:lnTo>
                <a:lnTo>
                  <a:pt x="258914" y="159829"/>
                </a:lnTo>
                <a:lnTo>
                  <a:pt x="167703" y="159829"/>
                </a:lnTo>
                <a:lnTo>
                  <a:pt x="167703" y="68491"/>
                </a:lnTo>
                <a:lnTo>
                  <a:pt x="76504" y="68491"/>
                </a:lnTo>
                <a:lnTo>
                  <a:pt x="76504" y="0"/>
                </a:lnTo>
                <a:lnTo>
                  <a:pt x="0" y="0"/>
                </a:lnTo>
                <a:lnTo>
                  <a:pt x="0" y="68491"/>
                </a:lnTo>
                <a:lnTo>
                  <a:pt x="0" y="159829"/>
                </a:lnTo>
                <a:lnTo>
                  <a:pt x="0" y="1293876"/>
                </a:lnTo>
                <a:lnTo>
                  <a:pt x="248615" y="1293876"/>
                </a:lnTo>
                <a:lnTo>
                  <a:pt x="248615" y="1292606"/>
                </a:lnTo>
                <a:lnTo>
                  <a:pt x="248615" y="1291336"/>
                </a:lnTo>
                <a:lnTo>
                  <a:pt x="248615" y="1282458"/>
                </a:lnTo>
                <a:lnTo>
                  <a:pt x="248615" y="1203807"/>
                </a:lnTo>
                <a:lnTo>
                  <a:pt x="329819" y="1203807"/>
                </a:lnTo>
                <a:lnTo>
                  <a:pt x="329819" y="1201280"/>
                </a:lnTo>
                <a:lnTo>
                  <a:pt x="329819" y="1120089"/>
                </a:lnTo>
                <a:lnTo>
                  <a:pt x="398665" y="1120089"/>
                </a:lnTo>
                <a:lnTo>
                  <a:pt x="398665" y="1201280"/>
                </a:lnTo>
                <a:lnTo>
                  <a:pt x="398665" y="1203807"/>
                </a:lnTo>
                <a:lnTo>
                  <a:pt x="398665" y="1282458"/>
                </a:lnTo>
                <a:lnTo>
                  <a:pt x="398665" y="1291336"/>
                </a:lnTo>
                <a:lnTo>
                  <a:pt x="479869" y="1291336"/>
                </a:lnTo>
                <a:lnTo>
                  <a:pt x="479869" y="1292606"/>
                </a:lnTo>
                <a:lnTo>
                  <a:pt x="573138" y="1292606"/>
                </a:lnTo>
                <a:lnTo>
                  <a:pt x="573138" y="1291336"/>
                </a:lnTo>
                <a:lnTo>
                  <a:pt x="573138" y="1282458"/>
                </a:lnTo>
                <a:lnTo>
                  <a:pt x="491934" y="1282458"/>
                </a:lnTo>
                <a:lnTo>
                  <a:pt x="491934" y="1203807"/>
                </a:lnTo>
                <a:lnTo>
                  <a:pt x="491934" y="1201280"/>
                </a:lnTo>
                <a:lnTo>
                  <a:pt x="491934" y="1120089"/>
                </a:lnTo>
                <a:lnTo>
                  <a:pt x="419849" y="1120089"/>
                </a:lnTo>
                <a:lnTo>
                  <a:pt x="419849" y="1109941"/>
                </a:lnTo>
                <a:lnTo>
                  <a:pt x="419849" y="1088377"/>
                </a:lnTo>
                <a:lnTo>
                  <a:pt x="419849" y="1082040"/>
                </a:lnTo>
                <a:lnTo>
                  <a:pt x="419849" y="967867"/>
                </a:lnTo>
                <a:lnTo>
                  <a:pt x="419849" y="952652"/>
                </a:lnTo>
                <a:lnTo>
                  <a:pt x="328637" y="952652"/>
                </a:lnTo>
                <a:lnTo>
                  <a:pt x="328637" y="967867"/>
                </a:lnTo>
                <a:lnTo>
                  <a:pt x="328637" y="1082040"/>
                </a:lnTo>
                <a:lnTo>
                  <a:pt x="328637" y="1088377"/>
                </a:lnTo>
                <a:lnTo>
                  <a:pt x="328637" y="1109941"/>
                </a:lnTo>
                <a:lnTo>
                  <a:pt x="236550" y="1109941"/>
                </a:lnTo>
                <a:lnTo>
                  <a:pt x="236550" y="1120089"/>
                </a:lnTo>
                <a:lnTo>
                  <a:pt x="236550" y="1201280"/>
                </a:lnTo>
                <a:lnTo>
                  <a:pt x="155346" y="1201280"/>
                </a:lnTo>
                <a:lnTo>
                  <a:pt x="155346" y="1203807"/>
                </a:lnTo>
                <a:lnTo>
                  <a:pt x="155346" y="1282458"/>
                </a:lnTo>
                <a:lnTo>
                  <a:pt x="155346" y="1291336"/>
                </a:lnTo>
                <a:lnTo>
                  <a:pt x="155346" y="1292606"/>
                </a:lnTo>
                <a:lnTo>
                  <a:pt x="76504" y="1292606"/>
                </a:lnTo>
                <a:lnTo>
                  <a:pt x="76504" y="161099"/>
                </a:lnTo>
                <a:lnTo>
                  <a:pt x="165354" y="161099"/>
                </a:lnTo>
                <a:lnTo>
                  <a:pt x="165354" y="251155"/>
                </a:lnTo>
                <a:lnTo>
                  <a:pt x="165354" y="252425"/>
                </a:lnTo>
                <a:lnTo>
                  <a:pt x="256565" y="252425"/>
                </a:lnTo>
                <a:lnTo>
                  <a:pt x="256565" y="341223"/>
                </a:lnTo>
                <a:lnTo>
                  <a:pt x="256565" y="343763"/>
                </a:lnTo>
                <a:lnTo>
                  <a:pt x="348056" y="343763"/>
                </a:lnTo>
                <a:lnTo>
                  <a:pt x="348056" y="432562"/>
                </a:lnTo>
                <a:lnTo>
                  <a:pt x="348056" y="435089"/>
                </a:lnTo>
                <a:lnTo>
                  <a:pt x="439267" y="435089"/>
                </a:lnTo>
                <a:lnTo>
                  <a:pt x="439267" y="523887"/>
                </a:lnTo>
                <a:lnTo>
                  <a:pt x="439267" y="526427"/>
                </a:lnTo>
                <a:lnTo>
                  <a:pt x="530466" y="526427"/>
                </a:lnTo>
                <a:lnTo>
                  <a:pt x="530466" y="615226"/>
                </a:lnTo>
                <a:lnTo>
                  <a:pt x="530466" y="616496"/>
                </a:lnTo>
                <a:lnTo>
                  <a:pt x="621677" y="616496"/>
                </a:lnTo>
                <a:lnTo>
                  <a:pt x="621677" y="705281"/>
                </a:lnTo>
                <a:lnTo>
                  <a:pt x="621677" y="707821"/>
                </a:lnTo>
                <a:lnTo>
                  <a:pt x="712889" y="707821"/>
                </a:lnTo>
                <a:lnTo>
                  <a:pt x="712889" y="796620"/>
                </a:lnTo>
                <a:lnTo>
                  <a:pt x="712889" y="799160"/>
                </a:lnTo>
                <a:lnTo>
                  <a:pt x="804087" y="799160"/>
                </a:lnTo>
                <a:lnTo>
                  <a:pt x="804087" y="875271"/>
                </a:lnTo>
                <a:lnTo>
                  <a:pt x="559015" y="875271"/>
                </a:lnTo>
                <a:lnTo>
                  <a:pt x="559015" y="952652"/>
                </a:lnTo>
                <a:lnTo>
                  <a:pt x="559015" y="967867"/>
                </a:lnTo>
                <a:lnTo>
                  <a:pt x="559015" y="1082040"/>
                </a:lnTo>
                <a:lnTo>
                  <a:pt x="559015" y="1088377"/>
                </a:lnTo>
                <a:lnTo>
                  <a:pt x="641985" y="1088377"/>
                </a:lnTo>
                <a:lnTo>
                  <a:pt x="641985" y="1292606"/>
                </a:lnTo>
                <a:lnTo>
                  <a:pt x="735241" y="1292606"/>
                </a:lnTo>
                <a:lnTo>
                  <a:pt x="735241" y="1082040"/>
                </a:lnTo>
                <a:lnTo>
                  <a:pt x="654342" y="1082040"/>
                </a:lnTo>
                <a:lnTo>
                  <a:pt x="654342" y="967867"/>
                </a:lnTo>
                <a:lnTo>
                  <a:pt x="996696" y="967867"/>
                </a:lnTo>
                <a:lnTo>
                  <a:pt x="996696" y="952652"/>
                </a:lnTo>
                <a:lnTo>
                  <a:pt x="996696" y="87527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32379" y="5156911"/>
            <a:ext cx="897890" cy="415290"/>
          </a:xfrm>
          <a:custGeom>
            <a:avLst/>
            <a:gdLst/>
            <a:ahLst/>
            <a:cxnLst/>
            <a:rect l="l" t="t" r="r" b="b"/>
            <a:pathLst>
              <a:path w="897890" h="415289">
                <a:moveTo>
                  <a:pt x="248615" y="0"/>
                </a:moveTo>
                <a:lnTo>
                  <a:pt x="0" y="0"/>
                </a:lnTo>
                <a:lnTo>
                  <a:pt x="0" y="1270"/>
                </a:lnTo>
                <a:lnTo>
                  <a:pt x="0" y="8877"/>
                </a:lnTo>
                <a:lnTo>
                  <a:pt x="0" y="92608"/>
                </a:lnTo>
                <a:lnTo>
                  <a:pt x="0" y="150952"/>
                </a:lnTo>
                <a:lnTo>
                  <a:pt x="0" y="159829"/>
                </a:lnTo>
                <a:lnTo>
                  <a:pt x="0" y="167449"/>
                </a:lnTo>
                <a:lnTo>
                  <a:pt x="76504" y="167449"/>
                </a:lnTo>
                <a:lnTo>
                  <a:pt x="76504" y="159829"/>
                </a:lnTo>
                <a:lnTo>
                  <a:pt x="76504" y="150952"/>
                </a:lnTo>
                <a:lnTo>
                  <a:pt x="76504" y="92608"/>
                </a:lnTo>
                <a:lnTo>
                  <a:pt x="167703" y="92608"/>
                </a:lnTo>
                <a:lnTo>
                  <a:pt x="167703" y="8877"/>
                </a:lnTo>
                <a:lnTo>
                  <a:pt x="167703" y="1270"/>
                </a:lnTo>
                <a:lnTo>
                  <a:pt x="248615" y="1270"/>
                </a:lnTo>
                <a:lnTo>
                  <a:pt x="248615" y="0"/>
                </a:lnTo>
                <a:close/>
              </a:path>
              <a:path w="897890" h="415289">
                <a:moveTo>
                  <a:pt x="816444" y="0"/>
                </a:moveTo>
                <a:lnTo>
                  <a:pt x="641985" y="0"/>
                </a:lnTo>
                <a:lnTo>
                  <a:pt x="641985" y="1270"/>
                </a:lnTo>
                <a:lnTo>
                  <a:pt x="641985" y="8877"/>
                </a:lnTo>
                <a:lnTo>
                  <a:pt x="723176" y="8877"/>
                </a:lnTo>
                <a:lnTo>
                  <a:pt x="723176" y="92608"/>
                </a:lnTo>
                <a:lnTo>
                  <a:pt x="723176" y="150952"/>
                </a:lnTo>
                <a:lnTo>
                  <a:pt x="723176" y="159829"/>
                </a:lnTo>
                <a:lnTo>
                  <a:pt x="723176" y="167449"/>
                </a:lnTo>
                <a:lnTo>
                  <a:pt x="723176" y="169989"/>
                </a:lnTo>
                <a:lnTo>
                  <a:pt x="816444" y="169989"/>
                </a:lnTo>
                <a:lnTo>
                  <a:pt x="816444" y="1270"/>
                </a:lnTo>
                <a:lnTo>
                  <a:pt x="816444" y="0"/>
                </a:lnTo>
                <a:close/>
              </a:path>
              <a:path w="897890" h="415289">
                <a:moveTo>
                  <a:pt x="897648" y="171246"/>
                </a:moveTo>
                <a:lnTo>
                  <a:pt x="804087" y="171246"/>
                </a:lnTo>
                <a:lnTo>
                  <a:pt x="804087" y="322199"/>
                </a:lnTo>
                <a:lnTo>
                  <a:pt x="654342" y="322199"/>
                </a:lnTo>
                <a:lnTo>
                  <a:pt x="654342" y="150952"/>
                </a:lnTo>
                <a:lnTo>
                  <a:pt x="573138" y="150952"/>
                </a:lnTo>
                <a:lnTo>
                  <a:pt x="573138" y="92608"/>
                </a:lnTo>
                <a:lnTo>
                  <a:pt x="573138" y="8877"/>
                </a:lnTo>
                <a:lnTo>
                  <a:pt x="573138" y="1270"/>
                </a:lnTo>
                <a:lnTo>
                  <a:pt x="573138" y="0"/>
                </a:lnTo>
                <a:lnTo>
                  <a:pt x="479869" y="0"/>
                </a:lnTo>
                <a:lnTo>
                  <a:pt x="479869" y="159829"/>
                </a:lnTo>
                <a:lnTo>
                  <a:pt x="560781" y="159829"/>
                </a:lnTo>
                <a:lnTo>
                  <a:pt x="560781" y="167449"/>
                </a:lnTo>
                <a:lnTo>
                  <a:pt x="560781" y="169989"/>
                </a:lnTo>
                <a:lnTo>
                  <a:pt x="560781" y="171246"/>
                </a:lnTo>
                <a:lnTo>
                  <a:pt x="560781" y="322199"/>
                </a:lnTo>
                <a:lnTo>
                  <a:pt x="643750" y="322199"/>
                </a:lnTo>
                <a:lnTo>
                  <a:pt x="643750" y="328549"/>
                </a:lnTo>
                <a:lnTo>
                  <a:pt x="643750" y="414807"/>
                </a:lnTo>
                <a:lnTo>
                  <a:pt x="814679" y="414807"/>
                </a:lnTo>
                <a:lnTo>
                  <a:pt x="814679" y="328549"/>
                </a:lnTo>
                <a:lnTo>
                  <a:pt x="897648" y="328549"/>
                </a:lnTo>
                <a:lnTo>
                  <a:pt x="897648" y="322199"/>
                </a:lnTo>
                <a:lnTo>
                  <a:pt x="897648" y="171246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5557"/>
          <a:stretch>
            <a:fillRect/>
          </a:stretch>
        </p:blipFill>
        <p:spPr>
          <a:xfrm>
            <a:off x="18415" y="8890"/>
            <a:ext cx="12173585" cy="64684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7157" y="2133031"/>
            <a:ext cx="4417684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5313" y="1003532"/>
            <a:ext cx="9803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solidFill>
                  <a:srgbClr val="F26722"/>
                </a:solidFill>
              </a:rPr>
              <a:t>A</a:t>
            </a:r>
            <a:r>
              <a:rPr sz="4400" spc="-30" dirty="0">
                <a:solidFill>
                  <a:srgbClr val="F26722"/>
                </a:solidFill>
              </a:rPr>
              <a:t>ddin</a:t>
            </a:r>
            <a:r>
              <a:rPr sz="4400" spc="250" dirty="0">
                <a:solidFill>
                  <a:srgbClr val="F26722"/>
                </a:solidFill>
              </a:rPr>
              <a:t>g</a:t>
            </a:r>
            <a:r>
              <a:rPr sz="4400" spc="-415" dirty="0">
                <a:solidFill>
                  <a:srgbClr val="F26722"/>
                </a:solidFill>
              </a:rPr>
              <a:t> </a:t>
            </a:r>
            <a:r>
              <a:rPr sz="4400" spc="40" dirty="0">
                <a:solidFill>
                  <a:srgbClr val="F26722"/>
                </a:solidFill>
              </a:rPr>
              <a:t>S</a:t>
            </a:r>
            <a:r>
              <a:rPr sz="4400" spc="-265" dirty="0">
                <a:solidFill>
                  <a:srgbClr val="F26722"/>
                </a:solidFill>
              </a:rPr>
              <a:t>t</a:t>
            </a:r>
            <a:r>
              <a:rPr sz="4400" spc="-180" dirty="0">
                <a:solidFill>
                  <a:srgbClr val="F26722"/>
                </a:solidFill>
              </a:rPr>
              <a:t>yl</a:t>
            </a:r>
            <a:r>
              <a:rPr sz="4400" spc="-195" dirty="0">
                <a:solidFill>
                  <a:srgbClr val="F26722"/>
                </a:solidFill>
              </a:rPr>
              <a:t>e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75" dirty="0">
                <a:solidFill>
                  <a:srgbClr val="F26722"/>
                </a:solidFill>
              </a:rPr>
              <a:t>an</a:t>
            </a:r>
            <a:r>
              <a:rPr sz="4400" spc="30" dirty="0">
                <a:solidFill>
                  <a:srgbClr val="F26722"/>
                </a:solidFill>
              </a:rPr>
              <a:t>d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90" dirty="0">
                <a:solidFill>
                  <a:srgbClr val="F26722"/>
                </a:solidFill>
              </a:rPr>
              <a:t>E</a:t>
            </a:r>
            <a:r>
              <a:rPr sz="4400" spc="-350" dirty="0">
                <a:solidFill>
                  <a:srgbClr val="F26722"/>
                </a:solidFill>
              </a:rPr>
              <a:t>f</a:t>
            </a:r>
            <a:r>
              <a:rPr sz="4400" spc="-409" dirty="0">
                <a:solidFill>
                  <a:srgbClr val="F26722"/>
                </a:solidFill>
              </a:rPr>
              <a:t>f</a:t>
            </a:r>
            <a:r>
              <a:rPr sz="4400" spc="-210" dirty="0">
                <a:solidFill>
                  <a:srgbClr val="F26722"/>
                </a:solidFill>
              </a:rPr>
              <a:t>e</a:t>
            </a:r>
            <a:r>
              <a:rPr sz="4400" spc="-135" dirty="0">
                <a:solidFill>
                  <a:srgbClr val="F26722"/>
                </a:solidFill>
              </a:rPr>
              <a:t>c</a:t>
            </a:r>
            <a:r>
              <a:rPr sz="4400" spc="-300" dirty="0">
                <a:solidFill>
                  <a:srgbClr val="F26722"/>
                </a:solidFill>
              </a:rPr>
              <a:t>t</a:t>
            </a:r>
            <a:r>
              <a:rPr sz="4400" spc="-40" dirty="0">
                <a:solidFill>
                  <a:srgbClr val="F26722"/>
                </a:solidFill>
              </a:rPr>
              <a:t>s</a:t>
            </a:r>
            <a:r>
              <a:rPr sz="4400" spc="-395" dirty="0">
                <a:solidFill>
                  <a:srgbClr val="F26722"/>
                </a:solidFill>
              </a:rPr>
              <a:t> </a:t>
            </a:r>
            <a:r>
              <a:rPr sz="4400" spc="-200" dirty="0">
                <a:solidFill>
                  <a:srgbClr val="F26722"/>
                </a:solidFill>
              </a:rPr>
              <a:t>wi</a:t>
            </a:r>
            <a:r>
              <a:rPr sz="4400" spc="-165" dirty="0">
                <a:solidFill>
                  <a:srgbClr val="F26722"/>
                </a:solidFill>
              </a:rPr>
              <a:t>t</a:t>
            </a:r>
            <a:r>
              <a:rPr sz="4400" spc="40" dirty="0">
                <a:solidFill>
                  <a:srgbClr val="F26722"/>
                </a:solidFill>
              </a:rPr>
              <a:t>h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90" dirty="0">
                <a:solidFill>
                  <a:srgbClr val="F26722"/>
                </a:solidFill>
              </a:rPr>
              <a:t>a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55" dirty="0">
                <a:solidFill>
                  <a:srgbClr val="F26722"/>
                </a:solidFill>
              </a:rPr>
              <a:t>L</a:t>
            </a:r>
            <a:r>
              <a:rPr sz="4400" spc="-215" dirty="0">
                <a:solidFill>
                  <a:srgbClr val="F26722"/>
                </a:solidFill>
              </a:rPr>
              <a:t>i</a:t>
            </a:r>
            <a:r>
              <a:rPr sz="4400" spc="-310" dirty="0">
                <a:solidFill>
                  <a:srgbClr val="F26722"/>
                </a:solidFill>
              </a:rPr>
              <a:t>t</a:t>
            </a:r>
            <a:r>
              <a:rPr sz="4400" spc="-300" dirty="0">
                <a:solidFill>
                  <a:srgbClr val="F26722"/>
                </a:solidFill>
              </a:rPr>
              <a:t>t</a:t>
            </a:r>
            <a:r>
              <a:rPr sz="4400" spc="-260" dirty="0">
                <a:solidFill>
                  <a:srgbClr val="F26722"/>
                </a:solidFill>
              </a:rPr>
              <a:t>l</a:t>
            </a:r>
            <a:r>
              <a:rPr sz="4400" spc="-195" dirty="0">
                <a:solidFill>
                  <a:srgbClr val="F26722"/>
                </a:solidFill>
              </a:rPr>
              <a:t>e</a:t>
            </a:r>
            <a:r>
              <a:rPr sz="4400" spc="-390" dirty="0">
                <a:solidFill>
                  <a:srgbClr val="F26722"/>
                </a:solidFill>
              </a:rPr>
              <a:t> </a:t>
            </a:r>
            <a:r>
              <a:rPr sz="4400" spc="-170" dirty="0">
                <a:solidFill>
                  <a:srgbClr val="F26722"/>
                </a:solidFill>
              </a:rPr>
              <a:t>Cl</a:t>
            </a:r>
            <a:r>
              <a:rPr sz="4400" spc="-130" dirty="0">
                <a:solidFill>
                  <a:srgbClr val="F26722"/>
                </a:solidFill>
              </a:rPr>
              <a:t>a</a:t>
            </a:r>
            <a:r>
              <a:rPr sz="4400" spc="-105" dirty="0">
                <a:solidFill>
                  <a:srgbClr val="F26722"/>
                </a:solidFill>
              </a:rPr>
              <a:t>s</a:t>
            </a:r>
            <a:r>
              <a:rPr sz="4400" spc="-40" dirty="0">
                <a:solidFill>
                  <a:srgbClr val="F26722"/>
                </a:solidFill>
              </a:rPr>
              <a:t>s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25" dirty="0">
                <a:latin typeface="Trebuchet MS" panose="020B0603020202020204"/>
                <a:cs typeface="Trebuchet MS" panose="020B0603020202020204"/>
              </a:rPr>
              <a:t>fading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7152"/>
          <a:stretch>
            <a:fillRect/>
          </a:stretch>
        </p:blipFill>
        <p:spPr>
          <a:xfrm>
            <a:off x="18415" y="8890"/>
            <a:ext cx="12173585" cy="635927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557"/>
          <a:stretch>
            <a:fillRect/>
          </a:stretch>
        </p:blipFill>
        <p:spPr>
          <a:xfrm>
            <a:off x="18415" y="8890"/>
            <a:ext cx="12173585" cy="64684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6588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434" dirty="0">
                <a:solidFill>
                  <a:srgbClr val="58595B"/>
                </a:solidFill>
              </a:rPr>
              <a:t>M</a:t>
            </a:r>
            <a:r>
              <a:rPr sz="4400" spc="-75" dirty="0">
                <a:solidFill>
                  <a:srgbClr val="58595B"/>
                </a:solidFill>
              </a:rPr>
              <a:t>an</a:t>
            </a:r>
            <a:r>
              <a:rPr sz="4400" spc="15" dirty="0">
                <a:solidFill>
                  <a:srgbClr val="58595B"/>
                </a:solidFill>
              </a:rPr>
              <a:t>u</a:t>
            </a:r>
            <a:r>
              <a:rPr sz="4400" spc="-225" dirty="0">
                <a:solidFill>
                  <a:srgbClr val="58595B"/>
                </a:solidFill>
              </a:rPr>
              <a:t>al</a:t>
            </a:r>
            <a:r>
              <a:rPr sz="4400" spc="-400" dirty="0">
                <a:solidFill>
                  <a:srgbClr val="58595B"/>
                </a:solidFill>
              </a:rPr>
              <a:t> </a:t>
            </a:r>
            <a:r>
              <a:rPr sz="4400" spc="434" dirty="0">
                <a:solidFill>
                  <a:srgbClr val="58595B"/>
                </a:solidFill>
              </a:rPr>
              <a:t>M</a:t>
            </a:r>
            <a:r>
              <a:rPr sz="4400" spc="-75" dirty="0">
                <a:solidFill>
                  <a:srgbClr val="58595B"/>
                </a:solidFill>
              </a:rPr>
              <a:t>an</a:t>
            </a:r>
            <a:r>
              <a:rPr sz="4400" spc="-45" dirty="0">
                <a:solidFill>
                  <a:srgbClr val="58595B"/>
                </a:solidFill>
              </a:rPr>
              <a:t>ip</a:t>
            </a:r>
            <a:r>
              <a:rPr sz="4400" spc="-65" dirty="0">
                <a:solidFill>
                  <a:srgbClr val="58595B"/>
                </a:solidFill>
              </a:rPr>
              <a:t>u</a:t>
            </a:r>
            <a:r>
              <a:rPr sz="4400" spc="-260" dirty="0">
                <a:solidFill>
                  <a:srgbClr val="58595B"/>
                </a:solidFill>
              </a:rPr>
              <a:t>l</a:t>
            </a:r>
            <a:r>
              <a:rPr sz="4400" spc="-204" dirty="0">
                <a:solidFill>
                  <a:srgbClr val="58595B"/>
                </a:solidFill>
              </a:rPr>
              <a:t>a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60" dirty="0">
                <a:solidFill>
                  <a:srgbClr val="58595B"/>
                </a:solidFill>
              </a:rPr>
              <a:t>i</a:t>
            </a:r>
            <a:r>
              <a:rPr sz="4400" spc="-120" dirty="0">
                <a:solidFill>
                  <a:srgbClr val="58595B"/>
                </a:solidFill>
              </a:rPr>
              <a:t>o</a:t>
            </a:r>
            <a:r>
              <a:rPr sz="4400" spc="40" dirty="0">
                <a:solidFill>
                  <a:srgbClr val="58595B"/>
                </a:solidFill>
              </a:rPr>
              <a:t>n</a:t>
            </a:r>
            <a:r>
              <a:rPr sz="4400" spc="-425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o</a:t>
            </a:r>
            <a:r>
              <a:rPr sz="4400" spc="-345" dirty="0">
                <a:solidFill>
                  <a:srgbClr val="58595B"/>
                </a:solidFill>
              </a:rPr>
              <a:t>f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10" dirty="0">
                <a:solidFill>
                  <a:srgbClr val="58595B"/>
                </a:solidFill>
              </a:rPr>
              <a:t>CSS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243"/>
          <a:stretch>
            <a:fillRect/>
          </a:stretch>
        </p:blipFill>
        <p:spPr>
          <a:xfrm>
            <a:off x="18415" y="8890"/>
            <a:ext cx="12173585" cy="64215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6481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solidFill>
                  <a:srgbClr val="58595B"/>
                </a:solidFill>
              </a:rPr>
              <a:t>A</a:t>
            </a:r>
            <a:r>
              <a:rPr sz="4400" spc="-30" dirty="0">
                <a:solidFill>
                  <a:srgbClr val="58595B"/>
                </a:solidFill>
              </a:rPr>
              <a:t>ddin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-445" dirty="0">
                <a:solidFill>
                  <a:srgbClr val="58595B"/>
                </a:solidFill>
              </a:rPr>
              <a:t>&amp;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R</a:t>
            </a:r>
            <a:r>
              <a:rPr sz="4400" spc="-45" dirty="0">
                <a:solidFill>
                  <a:srgbClr val="58595B"/>
                </a:solidFill>
              </a:rPr>
              <a:t>em</a:t>
            </a:r>
            <a:r>
              <a:rPr sz="4400" spc="-80" dirty="0">
                <a:solidFill>
                  <a:srgbClr val="58595B"/>
                </a:solidFill>
              </a:rPr>
              <a:t>o</a:t>
            </a:r>
            <a:r>
              <a:rPr sz="4400" spc="-35" dirty="0">
                <a:solidFill>
                  <a:srgbClr val="58595B"/>
                </a:solidFill>
              </a:rPr>
              <a:t>v</a:t>
            </a:r>
            <a:r>
              <a:rPr sz="4400" spc="-95" dirty="0">
                <a:solidFill>
                  <a:srgbClr val="58595B"/>
                </a:solidFill>
              </a:rPr>
              <a:t>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-170" dirty="0">
                <a:solidFill>
                  <a:srgbClr val="58595B"/>
                </a:solidFill>
              </a:rPr>
              <a:t>Cl</a:t>
            </a:r>
            <a:r>
              <a:rPr sz="4400" spc="-130" dirty="0">
                <a:solidFill>
                  <a:srgbClr val="58595B"/>
                </a:solidFill>
              </a:rPr>
              <a:t>a</a:t>
            </a:r>
            <a:r>
              <a:rPr sz="4400" spc="-105" dirty="0">
                <a:solidFill>
                  <a:srgbClr val="58595B"/>
                </a:solidFill>
              </a:rPr>
              <a:t>s</a:t>
            </a:r>
            <a:r>
              <a:rPr sz="4400" spc="-45" dirty="0">
                <a:solidFill>
                  <a:srgbClr val="58595B"/>
                </a:solidFill>
              </a:rPr>
              <a:t>s</a:t>
            </a:r>
            <a:r>
              <a:rPr sz="4400" spc="-120" dirty="0">
                <a:solidFill>
                  <a:srgbClr val="58595B"/>
                </a:solidFill>
              </a:rPr>
              <a:t>es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317"/>
          <a:stretch>
            <a:fillRect/>
          </a:stretch>
        </p:blipFill>
        <p:spPr>
          <a:xfrm>
            <a:off x="18415" y="-60325"/>
            <a:ext cx="12173585" cy="641642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3401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solidFill>
                  <a:srgbClr val="58595B"/>
                </a:solidFill>
              </a:rPr>
              <a:t>A</a:t>
            </a:r>
            <a:r>
              <a:rPr sz="4400" spc="-30" dirty="0">
                <a:solidFill>
                  <a:srgbClr val="58595B"/>
                </a:solidFill>
              </a:rPr>
              <a:t>ddin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-190" dirty="0">
                <a:solidFill>
                  <a:srgbClr val="58595B"/>
                </a:solidFill>
              </a:rPr>
              <a:t>E</a:t>
            </a:r>
            <a:r>
              <a:rPr sz="4400" spc="-350" dirty="0">
                <a:solidFill>
                  <a:srgbClr val="58595B"/>
                </a:solidFill>
              </a:rPr>
              <a:t>f</a:t>
            </a:r>
            <a:r>
              <a:rPr sz="4400" spc="-409" dirty="0">
                <a:solidFill>
                  <a:srgbClr val="58595B"/>
                </a:solidFill>
              </a:rPr>
              <a:t>f</a:t>
            </a:r>
            <a:r>
              <a:rPr sz="4400" spc="-210" dirty="0">
                <a:solidFill>
                  <a:srgbClr val="58595B"/>
                </a:solidFill>
              </a:rPr>
              <a:t>e</a:t>
            </a:r>
            <a:r>
              <a:rPr sz="4400" spc="-135" dirty="0">
                <a:solidFill>
                  <a:srgbClr val="58595B"/>
                </a:solidFill>
              </a:rPr>
              <a:t>c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344"/>
          <a:stretch>
            <a:fillRect/>
          </a:stretch>
        </p:blipFill>
        <p:spPr>
          <a:xfrm>
            <a:off x="18415" y="8890"/>
            <a:ext cx="12173585" cy="64830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5019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solidFill>
                  <a:srgbClr val="58595B"/>
                </a:solidFill>
              </a:rPr>
              <a:t>W</a:t>
            </a:r>
            <a:r>
              <a:rPr sz="4400" spc="40" dirty="0">
                <a:solidFill>
                  <a:srgbClr val="58595B"/>
                </a:solidFill>
              </a:rPr>
              <a:t>h</a:t>
            </a:r>
            <a:r>
              <a:rPr sz="4400" spc="-80" dirty="0">
                <a:solidFill>
                  <a:srgbClr val="58595B"/>
                </a:solidFill>
              </a:rPr>
              <a:t>en</a:t>
            </a:r>
            <a:r>
              <a:rPr sz="4400" spc="-415" dirty="0">
                <a:solidFill>
                  <a:srgbClr val="58595B"/>
                </a:solidFill>
              </a:rPr>
              <a:t> </a:t>
            </a:r>
            <a:r>
              <a:rPr sz="4400" spc="-229" dirty="0">
                <a:solidFill>
                  <a:srgbClr val="58595B"/>
                </a:solidFill>
              </a:rPr>
              <a:t>E</a:t>
            </a:r>
            <a:r>
              <a:rPr sz="4400" spc="-85" dirty="0">
                <a:solidFill>
                  <a:srgbClr val="58595B"/>
                </a:solidFill>
              </a:rPr>
              <a:t>v</a:t>
            </a:r>
            <a:r>
              <a:rPr sz="4400" spc="-80" dirty="0">
                <a:solidFill>
                  <a:srgbClr val="58595B"/>
                </a:solidFill>
              </a:rPr>
              <a:t>e</a:t>
            </a:r>
            <a:r>
              <a:rPr sz="4400" spc="-90" dirty="0">
                <a:solidFill>
                  <a:srgbClr val="58595B"/>
                </a:solidFill>
              </a:rPr>
              <a:t>n</a:t>
            </a:r>
            <a:r>
              <a:rPr sz="4400" spc="-30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r>
              <a:rPr sz="4400" spc="-420" dirty="0">
                <a:solidFill>
                  <a:srgbClr val="58595B"/>
                </a:solidFill>
              </a:rPr>
              <a:t> </a:t>
            </a:r>
            <a:r>
              <a:rPr sz="4400" spc="-15" dirty="0">
                <a:solidFill>
                  <a:srgbClr val="58595B"/>
                </a:solidFill>
              </a:rPr>
              <a:t>H</a:t>
            </a:r>
            <a:r>
              <a:rPr sz="4400" spc="-50" dirty="0">
                <a:solidFill>
                  <a:srgbClr val="58595B"/>
                </a:solidFill>
              </a:rPr>
              <a:t>appen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2575560"/>
            <a:ext cx="2011679" cy="1568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344"/>
          <a:stretch>
            <a:fillRect/>
          </a:stretch>
        </p:blipFill>
        <p:spPr>
          <a:xfrm>
            <a:off x="21590" y="0"/>
            <a:ext cx="12173585" cy="64830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114" y="2592848"/>
            <a:ext cx="5356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solidFill>
                  <a:srgbClr val="58595B"/>
                </a:solidFill>
              </a:rPr>
              <a:t>C</a:t>
            </a:r>
            <a:r>
              <a:rPr sz="4400" spc="-130" dirty="0">
                <a:solidFill>
                  <a:srgbClr val="58595B"/>
                </a:solidFill>
              </a:rPr>
              <a:t>a</a:t>
            </a:r>
            <a:r>
              <a:rPr sz="4400" spc="-105" dirty="0">
                <a:solidFill>
                  <a:srgbClr val="58595B"/>
                </a:solidFill>
              </a:rPr>
              <a:t>s</a:t>
            </a:r>
            <a:r>
              <a:rPr sz="4400" spc="-215" dirty="0">
                <a:solidFill>
                  <a:srgbClr val="58595B"/>
                </a:solidFill>
              </a:rPr>
              <a:t>c</a:t>
            </a:r>
            <a:r>
              <a:rPr sz="4400" spc="-90" dirty="0">
                <a:solidFill>
                  <a:srgbClr val="58595B"/>
                </a:solidFill>
              </a:rPr>
              <a:t>adin</a:t>
            </a:r>
            <a:r>
              <a:rPr sz="4400" spc="250" dirty="0">
                <a:solidFill>
                  <a:srgbClr val="58595B"/>
                </a:solidFill>
              </a:rPr>
              <a:t>g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40" dirty="0">
                <a:solidFill>
                  <a:srgbClr val="58595B"/>
                </a:solidFill>
              </a:rPr>
              <a:t>S</a:t>
            </a:r>
            <a:r>
              <a:rPr sz="4400" spc="-260" dirty="0">
                <a:solidFill>
                  <a:srgbClr val="58595B"/>
                </a:solidFill>
              </a:rPr>
              <a:t>t</a:t>
            </a:r>
            <a:r>
              <a:rPr sz="4400" spc="-180" dirty="0">
                <a:solidFill>
                  <a:srgbClr val="58595B"/>
                </a:solidFill>
              </a:rPr>
              <a:t>yl</a:t>
            </a:r>
            <a:r>
              <a:rPr sz="4400" spc="-195" dirty="0">
                <a:solidFill>
                  <a:srgbClr val="58595B"/>
                </a:solidFill>
              </a:rPr>
              <a:t>e</a:t>
            </a:r>
            <a:r>
              <a:rPr sz="4400" spc="-390" dirty="0">
                <a:solidFill>
                  <a:srgbClr val="58595B"/>
                </a:solidFill>
              </a:rPr>
              <a:t> </a:t>
            </a:r>
            <a:r>
              <a:rPr sz="4400" spc="45" dirty="0">
                <a:solidFill>
                  <a:srgbClr val="58595B"/>
                </a:solidFill>
              </a:rPr>
              <a:t>Sh</a:t>
            </a:r>
            <a:r>
              <a:rPr sz="4400" spc="-250" dirty="0">
                <a:solidFill>
                  <a:srgbClr val="58595B"/>
                </a:solidFill>
              </a:rPr>
              <a:t>ee</a:t>
            </a:r>
            <a:r>
              <a:rPr sz="4400" spc="-190" dirty="0">
                <a:solidFill>
                  <a:srgbClr val="58595B"/>
                </a:solidFill>
              </a:rPr>
              <a:t>t</a:t>
            </a:r>
            <a:r>
              <a:rPr sz="4400" spc="-40" dirty="0">
                <a:solidFill>
                  <a:srgbClr val="58595B"/>
                </a:solidFill>
              </a:rPr>
              <a:t>s</a:t>
            </a:r>
            <a:endParaRPr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49250" algn="ctr">
              <a:lnSpc>
                <a:spcPts val="3655"/>
              </a:lnSpc>
            </a:pPr>
            <a:r>
              <a:rPr sz="3200" i="1" spc="-14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6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5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50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3200" i="1" spc="-3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200" i="1" spc="-25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7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4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32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24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2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5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30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85" dirty="0">
                <a:latin typeface="Trebuchet MS" panose="020B0603020202020204"/>
                <a:cs typeface="Trebuchet MS" panose="020B0603020202020204"/>
              </a:rPr>
              <a:t>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47800" y="838200"/>
            <a:ext cx="9608185" cy="4901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7715" y="685800"/>
            <a:ext cx="10656570" cy="5173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790" algn="ctr">
              <a:lnSpc>
                <a:spcPts val="3655"/>
              </a:lnSpc>
            </a:pPr>
            <a:r>
              <a:rPr sz="3200" i="1" spc="-260" dirty="0">
                <a:latin typeface="Trebuchet MS" panose="020B0603020202020204"/>
                <a:cs typeface="Trebuchet MS" panose="020B0603020202020204"/>
              </a:rPr>
              <a:t>attr()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424180" algn="ctr">
              <a:lnSpc>
                <a:spcPts val="3655"/>
              </a:lnSpc>
            </a:pP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css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1155" algn="ctr">
              <a:lnSpc>
                <a:spcPts val="3655"/>
              </a:lnSpc>
            </a:pP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10" dirty="0">
                <a:latin typeface="Trebuchet MS" panose="020B0603020202020204"/>
                <a:cs typeface="Trebuchet MS" panose="020B0603020202020204"/>
              </a:rPr>
              <a:t>dd</a:t>
            </a:r>
            <a:r>
              <a:rPr sz="3200" i="1" spc="-530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sz="3200" i="1" spc="-4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i="1" spc="-170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i="1" spc="-7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4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2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3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24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17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200" i="1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105" dirty="0">
                <a:latin typeface="Trebuchet MS" panose="020B0603020202020204"/>
                <a:cs typeface="Trebuchet MS" panose="020B0603020202020204"/>
              </a:rPr>
              <a:t>ss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algn="ctr">
              <a:lnSpc>
                <a:spcPts val="8455"/>
              </a:lnSpc>
              <a:spcBef>
                <a:spcPts val="100"/>
              </a:spcBef>
            </a:pPr>
            <a:r>
              <a:rPr spc="45" dirty="0"/>
              <a:t>Demo</a:t>
            </a:r>
            <a:endParaRPr spc="45" dirty="0"/>
          </a:p>
          <a:p>
            <a:pPr marL="350520" algn="ctr">
              <a:lnSpc>
                <a:spcPts val="3655"/>
              </a:lnSpc>
            </a:pPr>
            <a:r>
              <a:rPr sz="3200" i="1" spc="-200" dirty="0">
                <a:latin typeface="Trebuchet MS" panose="020B0603020202020204"/>
                <a:cs typeface="Trebuchet MS" panose="020B0603020202020204"/>
              </a:rPr>
              <a:t>hide/show/toggle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66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Presentation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Tahoma</vt:lpstr>
      <vt:lpstr>Calibri</vt:lpstr>
      <vt:lpstr>Microsoft YaHei</vt:lpstr>
      <vt:lpstr>Arial Unicode MS</vt:lpstr>
      <vt:lpstr>Office Theme</vt:lpstr>
      <vt:lpstr>Adding Style and Effects with a Little Class</vt:lpstr>
      <vt:lpstr>Cascading Style Sheets</vt:lpstr>
      <vt:lpstr>CSS: cascading principles</vt:lpstr>
      <vt:lpstr>PowerPoint 演示文稿</vt:lpstr>
      <vt:lpstr>PowerPoint 演示文稿</vt:lpstr>
      <vt:lpstr>attr()</vt:lpstr>
      <vt:lpstr>css</vt:lpstr>
      <vt:lpstr>add/remove class</vt:lpstr>
      <vt:lpstr>hide/show/toggle</vt:lpstr>
      <vt:lpstr>fading</vt:lpstr>
      <vt:lpstr>Summary</vt:lpstr>
      <vt:lpstr>Manual Manipulation of CSS</vt:lpstr>
      <vt:lpstr>Adding &amp; Removing Classes</vt:lpstr>
      <vt:lpstr>Adding Effects</vt:lpstr>
      <vt:lpstr>When Events Happen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Style and Effects with a Little Class</dc:title>
  <dc:creator>Craig Shoemaker</dc:creator>
  <cp:lastModifiedBy>Steve Sam</cp:lastModifiedBy>
  <cp:revision>3</cp:revision>
  <dcterms:created xsi:type="dcterms:W3CDTF">2021-12-16T19:37:09Z</dcterms:created>
  <dcterms:modified xsi:type="dcterms:W3CDTF">2021-12-16T20:08:12Z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2021-12-16T05:30:00Z</vt:filetime>
  </property>
  <property fmtid="{D5CDD505-2E9C-101B-9397-08002B2CF9AE}" pid="5" name="ICV">
    <vt:lpwstr>A1DCC023A5D24B328306B059F833F55F</vt:lpwstr>
  </property>
  <property fmtid="{D5CDD505-2E9C-101B-9397-08002B2CF9AE}" pid="6" name="KSOProductBuildVer">
    <vt:lpwstr>1033-11.2.0.10382</vt:lpwstr>
  </property>
</Properties>
</file>