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4250"/>
          <a:stretch>
            <a:fillRect/>
          </a:stretch>
        </p:blipFill>
        <p:spPr>
          <a:xfrm>
            <a:off x="18415" y="8890"/>
            <a:ext cx="12173585" cy="677608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0800" y="1139952"/>
            <a:ext cx="4565903" cy="456590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5295" y="1139952"/>
            <a:ext cx="4565903" cy="45659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rcRect b="3666"/>
          <a:stretch>
            <a:fillRect/>
          </a:stretch>
        </p:blipFill>
        <p:spPr>
          <a:xfrm>
            <a:off x="18415" y="8890"/>
            <a:ext cx="12173585" cy="68491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7021" y="2133031"/>
            <a:ext cx="3037957" cy="156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46469" y="1003532"/>
            <a:ext cx="5019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>
                <a:solidFill>
                  <a:srgbClr val="F26722"/>
                </a:solidFill>
              </a:rPr>
              <a:t>W</a:t>
            </a:r>
            <a:r>
              <a:rPr sz="4400" spc="40" dirty="0">
                <a:solidFill>
                  <a:srgbClr val="F26722"/>
                </a:solidFill>
              </a:rPr>
              <a:t>h</a:t>
            </a:r>
            <a:r>
              <a:rPr sz="4400" spc="-80" dirty="0">
                <a:solidFill>
                  <a:srgbClr val="F26722"/>
                </a:solidFill>
              </a:rPr>
              <a:t>en</a:t>
            </a:r>
            <a:r>
              <a:rPr sz="4400" spc="-415" dirty="0">
                <a:solidFill>
                  <a:srgbClr val="F26722"/>
                </a:solidFill>
              </a:rPr>
              <a:t> </a:t>
            </a:r>
            <a:r>
              <a:rPr sz="4400" spc="-229" dirty="0">
                <a:solidFill>
                  <a:srgbClr val="F26722"/>
                </a:solidFill>
              </a:rPr>
              <a:t>E</a:t>
            </a:r>
            <a:r>
              <a:rPr sz="4400" spc="-85" dirty="0">
                <a:solidFill>
                  <a:srgbClr val="F26722"/>
                </a:solidFill>
              </a:rPr>
              <a:t>v</a:t>
            </a:r>
            <a:r>
              <a:rPr sz="4400" spc="-80" dirty="0">
                <a:solidFill>
                  <a:srgbClr val="F26722"/>
                </a:solidFill>
              </a:rPr>
              <a:t>e</a:t>
            </a:r>
            <a:r>
              <a:rPr sz="4400" spc="-90" dirty="0">
                <a:solidFill>
                  <a:srgbClr val="F26722"/>
                </a:solidFill>
              </a:rPr>
              <a:t>n</a:t>
            </a:r>
            <a:r>
              <a:rPr sz="4400" spc="-300" dirty="0">
                <a:solidFill>
                  <a:srgbClr val="F26722"/>
                </a:solidFill>
              </a:rPr>
              <a:t>t</a:t>
            </a:r>
            <a:r>
              <a:rPr sz="4400" spc="-40" dirty="0">
                <a:solidFill>
                  <a:srgbClr val="F26722"/>
                </a:solidFill>
              </a:rPr>
              <a:t>s</a:t>
            </a:r>
            <a:r>
              <a:rPr sz="4400" spc="-420" dirty="0">
                <a:solidFill>
                  <a:srgbClr val="F26722"/>
                </a:solidFill>
              </a:rPr>
              <a:t> </a:t>
            </a:r>
            <a:r>
              <a:rPr sz="4400" spc="-15" dirty="0">
                <a:solidFill>
                  <a:srgbClr val="F26722"/>
                </a:solidFill>
              </a:rPr>
              <a:t>H</a:t>
            </a:r>
            <a:r>
              <a:rPr sz="4400" spc="-50" dirty="0">
                <a:solidFill>
                  <a:srgbClr val="F26722"/>
                </a:solidFill>
              </a:rPr>
              <a:t>appen</a:t>
            </a:r>
            <a:endParaRPr sz="4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3023" y="359663"/>
            <a:ext cx="3426460" cy="1914525"/>
          </a:xfrm>
          <a:custGeom>
            <a:avLst/>
            <a:gdLst/>
            <a:ahLst/>
            <a:cxnLst/>
            <a:rect l="l" t="t" r="r" b="b"/>
            <a:pathLst>
              <a:path w="3426459" h="1914525">
                <a:moveTo>
                  <a:pt x="3425952" y="0"/>
                </a:moveTo>
                <a:lnTo>
                  <a:pt x="0" y="0"/>
                </a:lnTo>
                <a:lnTo>
                  <a:pt x="0" y="1560576"/>
                </a:lnTo>
                <a:lnTo>
                  <a:pt x="570992" y="1560576"/>
                </a:lnTo>
                <a:lnTo>
                  <a:pt x="413994" y="1914156"/>
                </a:lnTo>
                <a:lnTo>
                  <a:pt x="1427480" y="1560576"/>
                </a:lnTo>
                <a:lnTo>
                  <a:pt x="3425952" y="1560576"/>
                </a:lnTo>
                <a:lnTo>
                  <a:pt x="3425952" y="0"/>
                </a:lnTo>
                <a:close/>
              </a:path>
            </a:pathLst>
          </a:custGeom>
          <a:solidFill>
            <a:srgbClr val="548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9821" y="705618"/>
            <a:ext cx="25330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18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’</a:t>
            </a:r>
            <a:r>
              <a:rPr sz="1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?</a:t>
            </a:r>
            <a:r>
              <a:rPr sz="18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8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  </a:t>
            </a:r>
            <a:r>
              <a:rPr sz="18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ee</a:t>
            </a: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el</a:t>
            </a:r>
            <a:r>
              <a:rPr sz="18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18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  </a:t>
            </a:r>
            <a:r>
              <a:rPr sz="180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hi</a:t>
            </a:r>
            <a:r>
              <a:rPr sz="1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ban</a:t>
            </a:r>
            <a:r>
              <a:rPr sz="18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1800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!</a:t>
            </a:r>
            <a:r>
              <a:rPr sz="1800" spc="-2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!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3023" y="359663"/>
            <a:ext cx="3426460" cy="1938655"/>
          </a:xfrm>
          <a:custGeom>
            <a:avLst/>
            <a:gdLst/>
            <a:ahLst/>
            <a:cxnLst/>
            <a:rect l="l" t="t" r="r" b="b"/>
            <a:pathLst>
              <a:path w="3426459" h="1938655">
                <a:moveTo>
                  <a:pt x="3425952" y="0"/>
                </a:moveTo>
                <a:lnTo>
                  <a:pt x="0" y="0"/>
                </a:lnTo>
                <a:lnTo>
                  <a:pt x="0" y="1560576"/>
                </a:lnTo>
                <a:lnTo>
                  <a:pt x="1998472" y="1560576"/>
                </a:lnTo>
                <a:lnTo>
                  <a:pt x="2901162" y="1938527"/>
                </a:lnTo>
                <a:lnTo>
                  <a:pt x="2854960" y="1560576"/>
                </a:lnTo>
                <a:lnTo>
                  <a:pt x="3425952" y="1560576"/>
                </a:lnTo>
                <a:lnTo>
                  <a:pt x="3425952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9002" y="705618"/>
            <a:ext cx="25514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2585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1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4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…</a:t>
            </a:r>
            <a:r>
              <a:rPr sz="1800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1800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  </a:t>
            </a:r>
            <a:r>
              <a:rPr sz="1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18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180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8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om</a:t>
            </a:r>
            <a:r>
              <a:rPr sz="18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hi</a:t>
            </a:r>
            <a:r>
              <a:rPr sz="180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ng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70840">
              <a:lnSpc>
                <a:spcPct val="100000"/>
              </a:lnSpc>
            </a:pPr>
            <a:r>
              <a:rPr sz="1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po</a:t>
            </a:r>
            <a:r>
              <a:rPr sz="18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1800" spc="-2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3023" y="359663"/>
            <a:ext cx="3426460" cy="1914525"/>
          </a:xfrm>
          <a:custGeom>
            <a:avLst/>
            <a:gdLst/>
            <a:ahLst/>
            <a:cxnLst/>
            <a:rect l="l" t="t" r="r" b="b"/>
            <a:pathLst>
              <a:path w="3426459" h="1914525">
                <a:moveTo>
                  <a:pt x="3425952" y="0"/>
                </a:moveTo>
                <a:lnTo>
                  <a:pt x="0" y="0"/>
                </a:lnTo>
                <a:lnTo>
                  <a:pt x="0" y="1560576"/>
                </a:lnTo>
                <a:lnTo>
                  <a:pt x="570992" y="1560576"/>
                </a:lnTo>
                <a:lnTo>
                  <a:pt x="413994" y="1914156"/>
                </a:lnTo>
                <a:lnTo>
                  <a:pt x="1427480" y="1560576"/>
                </a:lnTo>
                <a:lnTo>
                  <a:pt x="3425952" y="1560576"/>
                </a:lnTo>
                <a:lnTo>
                  <a:pt x="3425952" y="0"/>
                </a:lnTo>
                <a:close/>
              </a:path>
            </a:pathLst>
          </a:custGeom>
          <a:solidFill>
            <a:srgbClr val="548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99849" y="979938"/>
            <a:ext cx="239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8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one</a:t>
            </a:r>
            <a:r>
              <a:rPr sz="1800" spc="-2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!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3023" y="359663"/>
            <a:ext cx="3426460" cy="1938655"/>
          </a:xfrm>
          <a:custGeom>
            <a:avLst/>
            <a:gdLst/>
            <a:ahLst/>
            <a:cxnLst/>
            <a:rect l="l" t="t" r="r" b="b"/>
            <a:pathLst>
              <a:path w="3426459" h="1938655">
                <a:moveTo>
                  <a:pt x="3425952" y="0"/>
                </a:moveTo>
                <a:lnTo>
                  <a:pt x="0" y="0"/>
                </a:lnTo>
                <a:lnTo>
                  <a:pt x="0" y="1560576"/>
                </a:lnTo>
                <a:lnTo>
                  <a:pt x="1998472" y="1560576"/>
                </a:lnTo>
                <a:lnTo>
                  <a:pt x="2901162" y="1938527"/>
                </a:lnTo>
                <a:lnTo>
                  <a:pt x="2854960" y="1560576"/>
                </a:lnTo>
                <a:lnTo>
                  <a:pt x="3425952" y="1560576"/>
                </a:lnTo>
                <a:lnTo>
                  <a:pt x="3425952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83442" y="979938"/>
            <a:ext cx="2823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1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ll</a:t>
            </a:r>
            <a:r>
              <a:rPr sz="1800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2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!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’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2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5488" y="4163567"/>
            <a:ext cx="3462654" cy="2085339"/>
          </a:xfrm>
          <a:prstGeom prst="rect">
            <a:avLst/>
          </a:prstGeom>
          <a:solidFill>
            <a:srgbClr val="79A14C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280035">
              <a:lnSpc>
                <a:spcPct val="100000"/>
              </a:lnSpc>
              <a:spcBef>
                <a:spcPts val="5"/>
              </a:spcBef>
            </a:pP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32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eme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spc="-3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2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sed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0164" y="4163567"/>
            <a:ext cx="3462654" cy="2085339"/>
          </a:xfrm>
          <a:prstGeom prst="rect">
            <a:avLst/>
          </a:prstGeom>
          <a:solidFill>
            <a:srgbClr val="66AEBA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302260">
              <a:lnSpc>
                <a:spcPct val="100000"/>
              </a:lnSpc>
              <a:spcBef>
                <a:spcPts val="5"/>
              </a:spcBef>
            </a:pP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32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3200" spc="-3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32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363" y="4163567"/>
            <a:ext cx="3462654" cy="2085339"/>
          </a:xfrm>
          <a:prstGeom prst="rect">
            <a:avLst/>
          </a:prstGeom>
          <a:solidFill>
            <a:srgbClr val="58595B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348615">
              <a:lnSpc>
                <a:spcPct val="100000"/>
              </a:lnSpc>
              <a:spcBef>
                <a:spcPts val="5"/>
              </a:spcBef>
            </a:pPr>
            <a:r>
              <a:rPr sz="3200" spc="-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200" spc="-2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200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3200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2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ed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95488" y="1801367"/>
            <a:ext cx="3462654" cy="2085339"/>
          </a:xfrm>
          <a:prstGeom prst="rect">
            <a:avLst/>
          </a:prstGeom>
          <a:solidFill>
            <a:srgbClr val="908E92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488950">
              <a:lnSpc>
                <a:spcPct val="100000"/>
              </a:lnSpc>
            </a:pPr>
            <a:r>
              <a:rPr sz="32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200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3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32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ed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0164" y="1801367"/>
            <a:ext cx="3462654" cy="2085339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730250">
              <a:lnSpc>
                <a:spcPct val="100000"/>
              </a:lnSpc>
            </a:pPr>
            <a:r>
              <a:rPr sz="3200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3200" spc="-3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3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essed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363" y="1801367"/>
            <a:ext cx="3462654" cy="2085339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52805">
              <a:lnSpc>
                <a:spcPct val="100000"/>
              </a:lnSpc>
            </a:pPr>
            <a:r>
              <a:rPr sz="32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32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3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79226" y="546988"/>
            <a:ext cx="15563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9" dirty="0">
                <a:solidFill>
                  <a:srgbClr val="58595B"/>
                </a:solidFill>
              </a:rPr>
              <a:t>E</a:t>
            </a:r>
            <a:r>
              <a:rPr sz="4400" spc="-155" dirty="0">
                <a:solidFill>
                  <a:srgbClr val="58595B"/>
                </a:solidFill>
              </a:rPr>
              <a:t>v</a:t>
            </a:r>
            <a:r>
              <a:rPr sz="4400" spc="-125" dirty="0">
                <a:solidFill>
                  <a:srgbClr val="58595B"/>
                </a:solidFill>
              </a:rPr>
              <a:t>e</a:t>
            </a:r>
            <a:r>
              <a:rPr sz="4400" spc="30" dirty="0">
                <a:solidFill>
                  <a:srgbClr val="58595B"/>
                </a:solidFill>
              </a:rPr>
              <a:t>n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endParaRPr sz="4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561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64490">
              <a:lnSpc>
                <a:spcPts val="3655"/>
              </a:lnSpc>
            </a:pPr>
            <a:r>
              <a:rPr sz="3200" i="1" spc="-8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3200" i="1" spc="-7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12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11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3200" i="1" spc="-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3200" i="1" spc="-2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3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3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2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00" dirty="0">
                <a:latin typeface="Trebuchet MS" panose="020B0603020202020204"/>
                <a:cs typeface="Trebuchet MS" panose="020B0603020202020204"/>
              </a:rPr>
              <a:t>ady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444"/>
          <a:stretch>
            <a:fillRect/>
          </a:stretch>
        </p:blipFill>
        <p:spPr>
          <a:xfrm>
            <a:off x="0" y="0"/>
            <a:ext cx="12192000" cy="690816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on/off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5333"/>
          <a:stretch>
            <a:fillRect/>
          </a:stretch>
        </p:blipFill>
        <p:spPr>
          <a:xfrm>
            <a:off x="0" y="0"/>
            <a:ext cx="12192000" cy="68986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120" dirty="0">
                <a:latin typeface="Trebuchet MS" panose="020B0603020202020204"/>
                <a:cs typeface="Trebuchet MS" panose="020B0603020202020204"/>
              </a:rPr>
              <a:t>one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5546"/>
          <a:stretch>
            <a:fillRect/>
          </a:stretch>
        </p:blipFill>
        <p:spPr>
          <a:xfrm>
            <a:off x="0" y="0"/>
            <a:ext cx="12192000" cy="69126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190" dirty="0">
                <a:latin typeface="Trebuchet MS" panose="020B0603020202020204"/>
                <a:cs typeface="Trebuchet MS" panose="020B0603020202020204"/>
              </a:rPr>
              <a:t>click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36410"/>
            <a:chOff x="0" y="0"/>
            <a:chExt cx="12192000" cy="645922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rcRect b="5815"/>
            <a:stretch>
              <a:fillRect/>
            </a:stretch>
          </p:blipFill>
          <p:spPr>
            <a:xfrm>
              <a:off x="0" y="0"/>
              <a:ext cx="12192000" cy="64592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7021" y="2133666"/>
            <a:ext cx="3037957" cy="1564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210" dirty="0">
                <a:latin typeface="Trebuchet MS" panose="020B0603020202020204"/>
                <a:cs typeface="Trebuchet MS" panose="020B0603020202020204"/>
              </a:rPr>
              <a:t>blur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554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0570" y="2872232"/>
            <a:ext cx="66103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80" dirty="0"/>
              <a:t>W</a:t>
            </a:r>
            <a:r>
              <a:rPr sz="6600" spc="50" dirty="0"/>
              <a:t>h</a:t>
            </a:r>
            <a:r>
              <a:rPr sz="6600" spc="-320" dirty="0"/>
              <a:t>a</a:t>
            </a:r>
            <a:r>
              <a:rPr sz="6600" spc="-434" dirty="0"/>
              <a:t>t</a:t>
            </a:r>
            <a:r>
              <a:rPr sz="6600" spc="-585" dirty="0"/>
              <a:t> </a:t>
            </a:r>
            <a:r>
              <a:rPr sz="6600" spc="-200" dirty="0"/>
              <a:t>is</a:t>
            </a:r>
            <a:r>
              <a:rPr sz="6600" spc="-585" dirty="0"/>
              <a:t> </a:t>
            </a:r>
            <a:r>
              <a:rPr sz="6600" spc="-114" dirty="0"/>
              <a:t>an</a:t>
            </a:r>
            <a:r>
              <a:rPr sz="6600" spc="-1140" dirty="0"/>
              <a:t> </a:t>
            </a:r>
            <a:r>
              <a:rPr sz="6600" spc="-1555" dirty="0"/>
              <a:t>“</a:t>
            </a:r>
            <a:r>
              <a:rPr sz="6600" spc="-290" dirty="0"/>
              <a:t>e</a:t>
            </a:r>
            <a:r>
              <a:rPr sz="6600" spc="-114" dirty="0"/>
              <a:t>v</a:t>
            </a:r>
            <a:r>
              <a:rPr sz="6600" spc="-290" dirty="0"/>
              <a:t>e</a:t>
            </a:r>
            <a:r>
              <a:rPr sz="6600" spc="25" dirty="0"/>
              <a:t>n</a:t>
            </a:r>
            <a:r>
              <a:rPr sz="6600" spc="-295" dirty="0"/>
              <a:t>t</a:t>
            </a:r>
            <a:r>
              <a:rPr sz="6600" spc="-1125" dirty="0"/>
              <a:t>”</a:t>
            </a:r>
            <a:r>
              <a:rPr sz="6600" spc="254" dirty="0"/>
              <a:t>?</a:t>
            </a:r>
            <a:endParaRPr sz="6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1937" y="2338339"/>
            <a:ext cx="3088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58595B"/>
                </a:solidFill>
              </a:rPr>
              <a:t>Summary</a:t>
            </a:r>
            <a:endParaRPr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4832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15" dirty="0">
                <a:solidFill>
                  <a:srgbClr val="58595B"/>
                </a:solidFill>
              </a:rPr>
              <a:t>T</a:t>
            </a:r>
            <a:r>
              <a:rPr sz="4400" spc="40" dirty="0">
                <a:solidFill>
                  <a:srgbClr val="58595B"/>
                </a:solidFill>
              </a:rPr>
              <a:t>h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-400" dirty="0">
                <a:solidFill>
                  <a:srgbClr val="58595B"/>
                </a:solidFill>
              </a:rPr>
              <a:t> </a:t>
            </a:r>
            <a:r>
              <a:rPr sz="4400" spc="-60" dirty="0">
                <a:solidFill>
                  <a:srgbClr val="58595B"/>
                </a:solidFill>
              </a:rPr>
              <a:t>N</a:t>
            </a:r>
            <a:r>
              <a:rPr sz="4400" spc="-60" dirty="0">
                <a:solidFill>
                  <a:srgbClr val="58595B"/>
                </a:solidFill>
              </a:rPr>
              <a:t>a</a:t>
            </a:r>
            <a:r>
              <a:rPr sz="4400" spc="-195" dirty="0">
                <a:solidFill>
                  <a:srgbClr val="58595B"/>
                </a:solidFill>
              </a:rPr>
              <a:t>tu</a:t>
            </a:r>
            <a:r>
              <a:rPr sz="4400" spc="-210" dirty="0">
                <a:solidFill>
                  <a:srgbClr val="58595B"/>
                </a:solidFill>
              </a:rPr>
              <a:t>r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-380" dirty="0">
                <a:solidFill>
                  <a:srgbClr val="58595B"/>
                </a:solidFill>
              </a:rPr>
              <a:t> </a:t>
            </a:r>
            <a:r>
              <a:rPr sz="4400" spc="-175" dirty="0">
                <a:solidFill>
                  <a:srgbClr val="58595B"/>
                </a:solidFill>
              </a:rPr>
              <a:t>o</a:t>
            </a:r>
            <a:r>
              <a:rPr sz="4400" spc="-120" dirty="0">
                <a:solidFill>
                  <a:srgbClr val="58595B"/>
                </a:solidFill>
              </a:rPr>
              <a:t>f</a:t>
            </a:r>
            <a:r>
              <a:rPr sz="4400" spc="-385" dirty="0">
                <a:solidFill>
                  <a:srgbClr val="58595B"/>
                </a:solidFill>
              </a:rPr>
              <a:t> </a:t>
            </a:r>
            <a:r>
              <a:rPr sz="4400" spc="-229" dirty="0">
                <a:solidFill>
                  <a:srgbClr val="58595B"/>
                </a:solidFill>
              </a:rPr>
              <a:t>E</a:t>
            </a:r>
            <a:r>
              <a:rPr sz="4400" spc="-85" dirty="0">
                <a:solidFill>
                  <a:srgbClr val="58595B"/>
                </a:solidFill>
              </a:rPr>
              <a:t>v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30" dirty="0">
                <a:solidFill>
                  <a:srgbClr val="58595B"/>
                </a:solidFill>
              </a:rPr>
              <a:t>n</a:t>
            </a:r>
            <a:r>
              <a:rPr sz="4400" spc="-170" dirty="0">
                <a:solidFill>
                  <a:srgbClr val="58595B"/>
                </a:solidFill>
              </a:rPr>
              <a:t>ts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6064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58595B"/>
                </a:solidFill>
              </a:rPr>
              <a:t>H</a:t>
            </a:r>
            <a:r>
              <a:rPr sz="4400" spc="-75" dirty="0">
                <a:solidFill>
                  <a:srgbClr val="58595B"/>
                </a:solidFill>
              </a:rPr>
              <a:t>an</a:t>
            </a:r>
            <a:r>
              <a:rPr sz="4400" spc="-114" dirty="0">
                <a:solidFill>
                  <a:srgbClr val="58595B"/>
                </a:solidFill>
              </a:rPr>
              <a:t>dl</a:t>
            </a:r>
            <a:r>
              <a:rPr sz="4400" spc="-95" dirty="0">
                <a:solidFill>
                  <a:srgbClr val="58595B"/>
                </a:solidFill>
              </a:rPr>
              <a:t>in</a:t>
            </a:r>
            <a:r>
              <a:rPr sz="4400" spc="250" dirty="0">
                <a:solidFill>
                  <a:srgbClr val="58595B"/>
                </a:solidFill>
              </a:rPr>
              <a:t>g</a:t>
            </a:r>
            <a:r>
              <a:rPr sz="4400" spc="-420" dirty="0">
                <a:solidFill>
                  <a:srgbClr val="58595B"/>
                </a:solidFill>
              </a:rPr>
              <a:t> </a:t>
            </a:r>
            <a:r>
              <a:rPr sz="4400" spc="-229" dirty="0">
                <a:solidFill>
                  <a:srgbClr val="58595B"/>
                </a:solidFill>
              </a:rPr>
              <a:t>E</a:t>
            </a:r>
            <a:r>
              <a:rPr sz="4400" spc="-85" dirty="0">
                <a:solidFill>
                  <a:srgbClr val="58595B"/>
                </a:solidFill>
              </a:rPr>
              <a:t>v</a:t>
            </a:r>
            <a:r>
              <a:rPr sz="4400" spc="-80" dirty="0">
                <a:solidFill>
                  <a:srgbClr val="58595B"/>
                </a:solidFill>
              </a:rPr>
              <a:t>e</a:t>
            </a:r>
            <a:r>
              <a:rPr sz="4400" spc="-90" dirty="0">
                <a:solidFill>
                  <a:srgbClr val="58595B"/>
                </a:solidFill>
              </a:rPr>
              <a:t>n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r>
              <a:rPr sz="4400" spc="-420" dirty="0">
                <a:solidFill>
                  <a:srgbClr val="58595B"/>
                </a:solidFill>
              </a:rPr>
              <a:t> </a:t>
            </a:r>
            <a:r>
              <a:rPr sz="4400" spc="-95" dirty="0">
                <a:solidFill>
                  <a:srgbClr val="58595B"/>
                </a:solidFill>
              </a:rPr>
              <a:t>in</a:t>
            </a:r>
            <a:r>
              <a:rPr sz="4400" spc="-400" dirty="0">
                <a:solidFill>
                  <a:srgbClr val="58595B"/>
                </a:solidFill>
              </a:rPr>
              <a:t> </a:t>
            </a:r>
            <a:r>
              <a:rPr sz="4400" spc="-550" dirty="0">
                <a:solidFill>
                  <a:srgbClr val="58595B"/>
                </a:solidFill>
              </a:rPr>
              <a:t>j</a:t>
            </a:r>
            <a:r>
              <a:rPr sz="4400" spc="70" dirty="0">
                <a:solidFill>
                  <a:srgbClr val="58595B"/>
                </a:solidFill>
              </a:rPr>
              <a:t>Q</a:t>
            </a:r>
            <a:r>
              <a:rPr sz="4400" spc="15" dirty="0">
                <a:solidFill>
                  <a:srgbClr val="58595B"/>
                </a:solidFill>
              </a:rPr>
              <a:t>u</a:t>
            </a:r>
            <a:r>
              <a:rPr sz="4400" spc="-275" dirty="0">
                <a:solidFill>
                  <a:srgbClr val="58595B"/>
                </a:solidFill>
              </a:rPr>
              <a:t>e</a:t>
            </a:r>
            <a:r>
              <a:rPr sz="4400" spc="-90" dirty="0">
                <a:solidFill>
                  <a:srgbClr val="58595B"/>
                </a:solidFill>
              </a:rPr>
              <a:t>r</a:t>
            </a:r>
            <a:r>
              <a:rPr sz="4400" spc="-100" dirty="0">
                <a:solidFill>
                  <a:srgbClr val="58595B"/>
                </a:solidFill>
              </a:rPr>
              <a:t>y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5507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58595B"/>
                </a:solidFill>
              </a:rPr>
              <a:t>Ch</a:t>
            </a:r>
            <a:r>
              <a:rPr sz="4400" spc="-125" dirty="0">
                <a:solidFill>
                  <a:srgbClr val="58595B"/>
                </a:solidFill>
              </a:rPr>
              <a:t>ain</a:t>
            </a:r>
            <a:r>
              <a:rPr sz="4400" spc="-65" dirty="0">
                <a:solidFill>
                  <a:srgbClr val="58595B"/>
                </a:solidFill>
              </a:rPr>
              <a:t>i</a:t>
            </a:r>
            <a:r>
              <a:rPr sz="4400" spc="-135" dirty="0">
                <a:solidFill>
                  <a:srgbClr val="58595B"/>
                </a:solidFill>
              </a:rPr>
              <a:t>n</a:t>
            </a:r>
            <a:r>
              <a:rPr sz="4400" spc="250" dirty="0">
                <a:solidFill>
                  <a:srgbClr val="58595B"/>
                </a:solidFill>
              </a:rPr>
              <a:t>g</a:t>
            </a:r>
            <a:r>
              <a:rPr sz="4400" spc="-430" dirty="0">
                <a:solidFill>
                  <a:srgbClr val="58595B"/>
                </a:solidFill>
              </a:rPr>
              <a:t> </a:t>
            </a:r>
            <a:r>
              <a:rPr sz="4400" spc="434" dirty="0">
                <a:solidFill>
                  <a:srgbClr val="58595B"/>
                </a:solidFill>
              </a:rPr>
              <a:t>M</a:t>
            </a:r>
            <a:r>
              <a:rPr sz="4400" spc="-145" dirty="0">
                <a:solidFill>
                  <a:srgbClr val="58595B"/>
                </a:solidFill>
              </a:rPr>
              <a:t>akes</a:t>
            </a:r>
            <a:r>
              <a:rPr sz="4400" spc="-409" dirty="0">
                <a:solidFill>
                  <a:srgbClr val="58595B"/>
                </a:solidFill>
              </a:rPr>
              <a:t> </a:t>
            </a:r>
            <a:r>
              <a:rPr sz="4400" spc="-260" dirty="0">
                <a:solidFill>
                  <a:srgbClr val="58595B"/>
                </a:solidFill>
              </a:rPr>
              <a:t>it</a:t>
            </a:r>
            <a:r>
              <a:rPr sz="4400" spc="-385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E</a:t>
            </a:r>
            <a:r>
              <a:rPr sz="4400" spc="-130" dirty="0">
                <a:solidFill>
                  <a:srgbClr val="58595B"/>
                </a:solidFill>
              </a:rPr>
              <a:t>a</a:t>
            </a:r>
            <a:r>
              <a:rPr sz="4400" spc="-105" dirty="0">
                <a:solidFill>
                  <a:srgbClr val="58595B"/>
                </a:solidFill>
              </a:rPr>
              <a:t>s</a:t>
            </a:r>
            <a:r>
              <a:rPr sz="4400" spc="-235" dirty="0">
                <a:solidFill>
                  <a:srgbClr val="58595B"/>
                </a:solidFill>
              </a:rPr>
              <a:t>er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575560"/>
            <a:ext cx="2011679" cy="15681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5826"/>
          <a:stretch>
            <a:fillRect/>
          </a:stretch>
        </p:blipFill>
        <p:spPr>
          <a:xfrm>
            <a:off x="18415" y="8890"/>
            <a:ext cx="12173585" cy="6450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4511" y="1556003"/>
            <a:ext cx="5522975" cy="37459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877" y="5954283"/>
            <a:ext cx="2898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800" spc="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800" spc="-14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800" spc="-13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ksta</a:t>
            </a:r>
            <a:r>
              <a:rPr sz="2800" spc="-11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800" spc="-2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14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800" spc="-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800" spc="-1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800" spc="-15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el</a:t>
            </a:r>
            <a:r>
              <a:rPr sz="2800" spc="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800" spc="3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800" spc="-1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er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3762" y="5954283"/>
            <a:ext cx="1358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800" spc="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800" spc="-3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ssman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00800" y="1139952"/>
            <a:ext cx="4565903" cy="456590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25295" y="359663"/>
            <a:ext cx="6583680" cy="5346700"/>
            <a:chOff x="1225295" y="359663"/>
            <a:chExt cx="6583680" cy="5346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5295" y="1139952"/>
              <a:ext cx="4565903" cy="45659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83023" y="359663"/>
              <a:ext cx="3426460" cy="1938655"/>
            </a:xfrm>
            <a:custGeom>
              <a:avLst/>
              <a:gdLst/>
              <a:ahLst/>
              <a:cxnLst/>
              <a:rect l="l" t="t" r="r" b="b"/>
              <a:pathLst>
                <a:path w="3426459" h="1938655">
                  <a:moveTo>
                    <a:pt x="3425952" y="0"/>
                  </a:moveTo>
                  <a:lnTo>
                    <a:pt x="0" y="0"/>
                  </a:lnTo>
                  <a:lnTo>
                    <a:pt x="0" y="1560576"/>
                  </a:lnTo>
                  <a:lnTo>
                    <a:pt x="1998472" y="1560576"/>
                  </a:lnTo>
                  <a:lnTo>
                    <a:pt x="2901162" y="1938527"/>
                  </a:lnTo>
                  <a:lnTo>
                    <a:pt x="2854960" y="1560576"/>
                  </a:lnTo>
                  <a:lnTo>
                    <a:pt x="3425952" y="1560576"/>
                  </a:lnTo>
                  <a:lnTo>
                    <a:pt x="3425952" y="0"/>
                  </a:lnTo>
                  <a:close/>
                </a:path>
              </a:pathLst>
            </a:custGeom>
            <a:solidFill>
              <a:srgbClr val="F2672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2813" y="842778"/>
            <a:ext cx="2204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</a:pPr>
            <a:r>
              <a:rPr sz="1800" spc="-90" dirty="0"/>
              <a:t>L</a:t>
            </a:r>
            <a:r>
              <a:rPr sz="1800" spc="-85" dirty="0"/>
              <a:t>e</a:t>
            </a:r>
            <a:r>
              <a:rPr sz="1800" spc="-120" dirty="0"/>
              <a:t>t</a:t>
            </a:r>
            <a:r>
              <a:rPr sz="1800" spc="-155" dirty="0"/>
              <a:t> </a:t>
            </a:r>
            <a:r>
              <a:rPr sz="1800" dirty="0"/>
              <a:t>m</a:t>
            </a:r>
            <a:r>
              <a:rPr sz="1800" spc="-80" dirty="0"/>
              <a:t>e</a:t>
            </a:r>
            <a:r>
              <a:rPr sz="1800" spc="-165" dirty="0"/>
              <a:t> </a:t>
            </a:r>
            <a:r>
              <a:rPr sz="1800" spc="-35" dirty="0"/>
              <a:t>k</a:t>
            </a:r>
            <a:r>
              <a:rPr sz="1800" spc="10" dirty="0"/>
              <a:t>n</a:t>
            </a:r>
            <a:r>
              <a:rPr sz="1800" spc="-5" dirty="0"/>
              <a:t>o</a:t>
            </a:r>
            <a:r>
              <a:rPr sz="1800" spc="-15" dirty="0"/>
              <a:t>w</a:t>
            </a:r>
            <a:r>
              <a:rPr sz="1800" spc="-140" dirty="0"/>
              <a:t> </a:t>
            </a:r>
            <a:r>
              <a:rPr sz="1800" spc="10" dirty="0"/>
              <a:t>h</a:t>
            </a:r>
            <a:r>
              <a:rPr sz="1800" spc="-5" dirty="0"/>
              <a:t>o</a:t>
            </a:r>
            <a:r>
              <a:rPr sz="1800" spc="-15" dirty="0"/>
              <a:t>w</a:t>
            </a:r>
            <a:r>
              <a:rPr sz="1800" spc="-155" dirty="0"/>
              <a:t> </a:t>
            </a:r>
            <a:r>
              <a:rPr sz="1800" spc="-50" dirty="0"/>
              <a:t>y</a:t>
            </a:r>
            <a:r>
              <a:rPr sz="1800" spc="10" dirty="0"/>
              <a:t>o</a:t>
            </a:r>
            <a:r>
              <a:rPr sz="1800" spc="15" dirty="0"/>
              <a:t>u</a:t>
            </a:r>
            <a:r>
              <a:rPr sz="1800" spc="-95" dirty="0"/>
              <a:t>r  </a:t>
            </a:r>
            <a:r>
              <a:rPr sz="1800" spc="-60" dirty="0"/>
              <a:t>p</a:t>
            </a:r>
            <a:r>
              <a:rPr sz="1800" spc="-55" dirty="0"/>
              <a:t>r</a:t>
            </a:r>
            <a:r>
              <a:rPr sz="1800" spc="-125" dirty="0"/>
              <a:t>o</a:t>
            </a:r>
            <a:r>
              <a:rPr sz="1800" spc="-95" dirty="0"/>
              <a:t>j</a:t>
            </a:r>
            <a:r>
              <a:rPr sz="1800" spc="-85" dirty="0"/>
              <a:t>e</a:t>
            </a:r>
            <a:r>
              <a:rPr sz="1800" spc="-65" dirty="0"/>
              <a:t>c</a:t>
            </a:r>
            <a:r>
              <a:rPr sz="1800" spc="-120" dirty="0"/>
              <a:t>t</a:t>
            </a:r>
            <a:r>
              <a:rPr sz="1800" spc="-135" dirty="0"/>
              <a:t> </a:t>
            </a:r>
            <a:r>
              <a:rPr sz="1800" spc="-100" dirty="0"/>
              <a:t>i</a:t>
            </a:r>
            <a:r>
              <a:rPr sz="1800" spc="-20" dirty="0"/>
              <a:t>s</a:t>
            </a:r>
            <a:r>
              <a:rPr sz="1800" spc="-155" dirty="0"/>
              <a:t> </a:t>
            </a:r>
            <a:r>
              <a:rPr sz="1800" spc="100" dirty="0"/>
              <a:t>g</a:t>
            </a:r>
            <a:r>
              <a:rPr sz="1800" spc="-40" dirty="0"/>
              <a:t>oi</a:t>
            </a:r>
            <a:r>
              <a:rPr sz="1800" spc="55" dirty="0"/>
              <a:t>n</a:t>
            </a:r>
            <a:r>
              <a:rPr sz="1800" spc="30" dirty="0"/>
              <a:t>g</a:t>
            </a:r>
            <a:r>
              <a:rPr sz="1800" spc="-290" dirty="0"/>
              <a:t>.</a:t>
            </a:r>
            <a:endParaRPr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3023" y="359663"/>
            <a:ext cx="3426460" cy="1914525"/>
          </a:xfrm>
          <a:custGeom>
            <a:avLst/>
            <a:gdLst/>
            <a:ahLst/>
            <a:cxnLst/>
            <a:rect l="l" t="t" r="r" b="b"/>
            <a:pathLst>
              <a:path w="3426459" h="1914525">
                <a:moveTo>
                  <a:pt x="3425952" y="0"/>
                </a:moveTo>
                <a:lnTo>
                  <a:pt x="0" y="0"/>
                </a:lnTo>
                <a:lnTo>
                  <a:pt x="0" y="1560576"/>
                </a:lnTo>
                <a:lnTo>
                  <a:pt x="570992" y="1560576"/>
                </a:lnTo>
                <a:lnTo>
                  <a:pt x="413994" y="1914156"/>
                </a:lnTo>
                <a:lnTo>
                  <a:pt x="1427480" y="1560576"/>
                </a:lnTo>
                <a:lnTo>
                  <a:pt x="3425952" y="1560576"/>
                </a:lnTo>
                <a:lnTo>
                  <a:pt x="3425952" y="0"/>
                </a:lnTo>
                <a:close/>
              </a:path>
            </a:pathLst>
          </a:custGeom>
          <a:solidFill>
            <a:srgbClr val="548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47778" y="979938"/>
            <a:ext cx="493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3023" y="359663"/>
            <a:ext cx="3426460" cy="1914525"/>
          </a:xfrm>
          <a:custGeom>
            <a:avLst/>
            <a:gdLst/>
            <a:ahLst/>
            <a:cxnLst/>
            <a:rect l="l" t="t" r="r" b="b"/>
            <a:pathLst>
              <a:path w="3426459" h="1914525">
                <a:moveTo>
                  <a:pt x="3425952" y="0"/>
                </a:moveTo>
                <a:lnTo>
                  <a:pt x="0" y="0"/>
                </a:lnTo>
                <a:lnTo>
                  <a:pt x="0" y="1560576"/>
                </a:lnTo>
                <a:lnTo>
                  <a:pt x="570992" y="1560576"/>
                </a:lnTo>
                <a:lnTo>
                  <a:pt x="413994" y="1914156"/>
                </a:lnTo>
                <a:lnTo>
                  <a:pt x="1427480" y="1560576"/>
                </a:lnTo>
                <a:lnTo>
                  <a:pt x="3425952" y="1560576"/>
                </a:lnTo>
                <a:lnTo>
                  <a:pt x="3425952" y="0"/>
                </a:lnTo>
                <a:close/>
              </a:path>
            </a:pathLst>
          </a:custGeom>
          <a:solidFill>
            <a:srgbClr val="548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75822" y="979938"/>
            <a:ext cx="2838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just</a:t>
            </a:r>
            <a:r>
              <a:rPr sz="18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turned</a:t>
            </a:r>
            <a:r>
              <a:rPr sz="18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my</a:t>
            </a:r>
            <a:r>
              <a:rPr sz="18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computer.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00800" y="1139952"/>
            <a:ext cx="4565903" cy="456590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25295" y="359663"/>
            <a:ext cx="6583680" cy="5346700"/>
            <a:chOff x="1225295" y="359663"/>
            <a:chExt cx="6583680" cy="5346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5295" y="1139952"/>
              <a:ext cx="4565903" cy="45659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83023" y="359663"/>
              <a:ext cx="3426460" cy="1914525"/>
            </a:xfrm>
            <a:custGeom>
              <a:avLst/>
              <a:gdLst/>
              <a:ahLst/>
              <a:cxnLst/>
              <a:rect l="l" t="t" r="r" b="b"/>
              <a:pathLst>
                <a:path w="3426459" h="1914525">
                  <a:moveTo>
                    <a:pt x="3425952" y="0"/>
                  </a:moveTo>
                  <a:lnTo>
                    <a:pt x="0" y="0"/>
                  </a:lnTo>
                  <a:lnTo>
                    <a:pt x="0" y="1560576"/>
                  </a:lnTo>
                  <a:lnTo>
                    <a:pt x="570992" y="1560576"/>
                  </a:lnTo>
                  <a:lnTo>
                    <a:pt x="413994" y="1914156"/>
                  </a:lnTo>
                  <a:lnTo>
                    <a:pt x="1427480" y="1560576"/>
                  </a:lnTo>
                  <a:lnTo>
                    <a:pt x="3425952" y="1560576"/>
                  </a:lnTo>
                  <a:lnTo>
                    <a:pt x="3425952" y="0"/>
                  </a:lnTo>
                  <a:close/>
                </a:path>
              </a:pathLst>
            </a:custGeom>
            <a:solidFill>
              <a:srgbClr val="548C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30362" y="842778"/>
            <a:ext cx="2330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spcBef>
                <a:spcPts val="100"/>
              </a:spcBef>
            </a:pPr>
            <a:r>
              <a:rPr sz="1800" spc="30" dirty="0"/>
              <a:t>N</a:t>
            </a:r>
            <a:r>
              <a:rPr sz="1800" spc="5" dirty="0"/>
              <a:t>o</a:t>
            </a:r>
            <a:r>
              <a:rPr sz="1800" spc="-15" dirty="0"/>
              <a:t>w</a:t>
            </a:r>
            <a:r>
              <a:rPr sz="1800" spc="-155" dirty="0"/>
              <a:t> </a:t>
            </a:r>
            <a:r>
              <a:rPr sz="1800" spc="-75" dirty="0"/>
              <a:t>I</a:t>
            </a:r>
            <a:r>
              <a:rPr sz="1800" spc="-160" dirty="0"/>
              <a:t> </a:t>
            </a:r>
            <a:r>
              <a:rPr sz="1800" spc="-235" dirty="0"/>
              <a:t>j</a:t>
            </a:r>
            <a:r>
              <a:rPr sz="1800" spc="-5" dirty="0"/>
              <a:t>u</a:t>
            </a:r>
            <a:r>
              <a:rPr sz="1800" spc="-10" dirty="0"/>
              <a:t>s</a:t>
            </a:r>
            <a:r>
              <a:rPr sz="1800" spc="-120" dirty="0"/>
              <a:t>t</a:t>
            </a:r>
            <a:r>
              <a:rPr sz="1800" spc="-160" dirty="0"/>
              <a:t> </a:t>
            </a:r>
            <a:r>
              <a:rPr sz="1800" spc="-105" dirty="0"/>
              <a:t>t</a:t>
            </a:r>
            <a:r>
              <a:rPr sz="1800" spc="-10" dirty="0"/>
              <a:t>y</a:t>
            </a:r>
            <a:r>
              <a:rPr sz="1800" spc="-15" dirty="0"/>
              <a:t>p</a:t>
            </a:r>
            <a:r>
              <a:rPr sz="1800" spc="-85" dirty="0"/>
              <a:t>e</a:t>
            </a:r>
            <a:r>
              <a:rPr sz="1800" spc="10" dirty="0"/>
              <a:t>d</a:t>
            </a:r>
            <a:r>
              <a:rPr sz="1800" spc="-155" dirty="0"/>
              <a:t> </a:t>
            </a:r>
            <a:r>
              <a:rPr sz="1800" spc="-25" dirty="0"/>
              <a:t>m</a:t>
            </a:r>
            <a:r>
              <a:rPr sz="1800" spc="-40" dirty="0"/>
              <a:t>y</a:t>
            </a:r>
            <a:r>
              <a:rPr sz="1800" spc="-160" dirty="0"/>
              <a:t> </a:t>
            </a:r>
            <a:r>
              <a:rPr sz="1800" spc="-140" dirty="0"/>
              <a:t>f</a:t>
            </a:r>
            <a:r>
              <a:rPr sz="1800" spc="-100" dirty="0"/>
              <a:t>i</a:t>
            </a:r>
            <a:r>
              <a:rPr sz="1800" spc="-120" dirty="0"/>
              <a:t>r</a:t>
            </a:r>
            <a:r>
              <a:rPr sz="1800" spc="-25" dirty="0"/>
              <a:t>s</a:t>
            </a:r>
            <a:r>
              <a:rPr sz="1800" spc="-100" dirty="0"/>
              <a:t>t  </a:t>
            </a:r>
            <a:r>
              <a:rPr sz="1800" spc="-114" dirty="0"/>
              <a:t>l</a:t>
            </a:r>
            <a:r>
              <a:rPr sz="1800" spc="-100" dirty="0"/>
              <a:t>i</a:t>
            </a:r>
            <a:r>
              <a:rPr sz="1800" spc="-40" dirty="0"/>
              <a:t>n</a:t>
            </a:r>
            <a:r>
              <a:rPr sz="1800" spc="-35" dirty="0"/>
              <a:t>e</a:t>
            </a:r>
            <a:r>
              <a:rPr sz="1800" spc="-150" dirty="0"/>
              <a:t> </a:t>
            </a:r>
            <a:r>
              <a:rPr sz="1800" spc="-75" dirty="0"/>
              <a:t>o</a:t>
            </a:r>
            <a:r>
              <a:rPr sz="1800" spc="-50" dirty="0"/>
              <a:t>f</a:t>
            </a:r>
            <a:r>
              <a:rPr sz="1800" spc="-145" dirty="0"/>
              <a:t> </a:t>
            </a:r>
            <a:r>
              <a:rPr sz="1800" spc="-100" dirty="0"/>
              <a:t>c</a:t>
            </a:r>
            <a:r>
              <a:rPr sz="1800" spc="10" dirty="0"/>
              <a:t>o</a:t>
            </a:r>
            <a:r>
              <a:rPr sz="1800" spc="15" dirty="0"/>
              <a:t>d</a:t>
            </a:r>
            <a:r>
              <a:rPr sz="1800" spc="-85" dirty="0"/>
              <a:t>e</a:t>
            </a:r>
            <a:r>
              <a:rPr sz="1800" spc="-250" dirty="0"/>
              <a:t>!</a:t>
            </a:r>
            <a:endParaRPr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00800" y="1139952"/>
            <a:ext cx="4565903" cy="456590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25295" y="359663"/>
            <a:ext cx="6583680" cy="5346700"/>
            <a:chOff x="1225295" y="359663"/>
            <a:chExt cx="6583680" cy="5346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5295" y="1139952"/>
              <a:ext cx="4565903" cy="45659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83023" y="359663"/>
              <a:ext cx="3426460" cy="1914525"/>
            </a:xfrm>
            <a:custGeom>
              <a:avLst/>
              <a:gdLst/>
              <a:ahLst/>
              <a:cxnLst/>
              <a:rect l="l" t="t" r="r" b="b"/>
              <a:pathLst>
                <a:path w="3426459" h="1914525">
                  <a:moveTo>
                    <a:pt x="3425952" y="0"/>
                  </a:moveTo>
                  <a:lnTo>
                    <a:pt x="0" y="0"/>
                  </a:lnTo>
                  <a:lnTo>
                    <a:pt x="0" y="1560576"/>
                  </a:lnTo>
                  <a:lnTo>
                    <a:pt x="570992" y="1560576"/>
                  </a:lnTo>
                  <a:lnTo>
                    <a:pt x="413994" y="1914156"/>
                  </a:lnTo>
                  <a:lnTo>
                    <a:pt x="1427480" y="1560576"/>
                  </a:lnTo>
                  <a:lnTo>
                    <a:pt x="3425952" y="1560576"/>
                  </a:lnTo>
                  <a:lnTo>
                    <a:pt x="3425952" y="0"/>
                  </a:lnTo>
                  <a:close/>
                </a:path>
              </a:pathLst>
            </a:custGeom>
            <a:solidFill>
              <a:srgbClr val="548C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83898" y="842778"/>
            <a:ext cx="162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90" dirty="0"/>
              <a:t>L</a:t>
            </a:r>
            <a:r>
              <a:rPr sz="1800" spc="-120" dirty="0"/>
              <a:t>e</a:t>
            </a:r>
            <a:r>
              <a:rPr sz="1800" spc="-85" dirty="0"/>
              <a:t>t</a:t>
            </a:r>
            <a:r>
              <a:rPr sz="1800" spc="-155" dirty="0"/>
              <a:t> </a:t>
            </a:r>
            <a:r>
              <a:rPr sz="1800" spc="-50" dirty="0"/>
              <a:t>m</a:t>
            </a:r>
            <a:r>
              <a:rPr sz="1800" spc="-30" dirty="0"/>
              <a:t>e</a:t>
            </a:r>
            <a:r>
              <a:rPr sz="1800" spc="-165" dirty="0"/>
              <a:t> </a:t>
            </a:r>
            <a:r>
              <a:rPr sz="1800" spc="-40" dirty="0"/>
              <a:t>ch</a:t>
            </a:r>
            <a:r>
              <a:rPr sz="1800" spc="-85" dirty="0"/>
              <a:t>ec</a:t>
            </a:r>
            <a:r>
              <a:rPr sz="1800" spc="-75" dirty="0"/>
              <a:t>k</a:t>
            </a:r>
            <a:r>
              <a:rPr sz="1800" spc="-130" dirty="0"/>
              <a:t> </a:t>
            </a:r>
            <a:r>
              <a:rPr sz="1800" spc="-25" dirty="0"/>
              <a:t>m</a:t>
            </a:r>
            <a:r>
              <a:rPr sz="1800" spc="-30" dirty="0"/>
              <a:t>y  </a:t>
            </a:r>
            <a:r>
              <a:rPr sz="1800" spc="-60" dirty="0"/>
              <a:t>ema</a:t>
            </a:r>
            <a:r>
              <a:rPr sz="1800" spc="-105" dirty="0"/>
              <a:t>i</a:t>
            </a:r>
            <a:r>
              <a:rPr sz="1800" spc="-105" dirty="0"/>
              <a:t>l</a:t>
            </a:r>
            <a:r>
              <a:rPr sz="1800" spc="-155" dirty="0"/>
              <a:t> </a:t>
            </a:r>
            <a:r>
              <a:rPr sz="1800" spc="-130" dirty="0"/>
              <a:t>r</a:t>
            </a:r>
            <a:r>
              <a:rPr sz="1800" spc="-85" dirty="0"/>
              <a:t>ea</a:t>
            </a:r>
            <a:r>
              <a:rPr sz="1800" spc="-110" dirty="0"/>
              <a:t>l</a:t>
            </a:r>
            <a:r>
              <a:rPr sz="1800" spc="-165" dirty="0"/>
              <a:t> </a:t>
            </a:r>
            <a:r>
              <a:rPr sz="1800" spc="-140" dirty="0"/>
              <a:t>f</a:t>
            </a:r>
            <a:r>
              <a:rPr sz="1800" spc="-85" dirty="0"/>
              <a:t>a</a:t>
            </a:r>
            <a:r>
              <a:rPr sz="1800" spc="-25" dirty="0"/>
              <a:t>s</a:t>
            </a:r>
            <a:r>
              <a:rPr sz="1800" spc="-120" dirty="0"/>
              <a:t>t</a:t>
            </a:r>
            <a:r>
              <a:rPr sz="1800" spc="475" dirty="0"/>
              <a:t>…</a:t>
            </a:r>
            <a:endParaRPr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WPS Presentation</Application>
  <PresentationFormat>On-screen Show (4:3)</PresentationFormat>
  <Paragraphs>110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Trebuchet MS</vt:lpstr>
      <vt:lpstr>Calibri</vt:lpstr>
      <vt:lpstr>Microsoft YaHei</vt:lpstr>
      <vt:lpstr>Arial Unicode MS</vt:lpstr>
      <vt:lpstr>Times New Roman</vt:lpstr>
      <vt:lpstr>Office Theme</vt:lpstr>
      <vt:lpstr>When Events Happen</vt:lpstr>
      <vt:lpstr>What is an “event”?</vt:lpstr>
      <vt:lpstr>PowerPoint 演示文稿</vt:lpstr>
      <vt:lpstr>PowerPoint 演示文稿</vt:lpstr>
      <vt:lpstr>Let me know how your  project is going.</vt:lpstr>
      <vt:lpstr>PowerPoint 演示文稿</vt:lpstr>
      <vt:lpstr>PowerPoint 演示文稿</vt:lpstr>
      <vt:lpstr>Now I just typed my first  line of code!</vt:lpstr>
      <vt:lpstr>Let me check my  email real fast…</vt:lpstr>
      <vt:lpstr>PowerPoint 演示文稿</vt:lpstr>
      <vt:lpstr>PowerPoint 演示文稿</vt:lpstr>
      <vt:lpstr>PowerPoint 演示文稿</vt:lpstr>
      <vt:lpstr>PowerPoint 演示文稿</vt:lpstr>
      <vt:lpstr>Events</vt:lpstr>
      <vt:lpstr>document ready</vt:lpstr>
      <vt:lpstr>on/off</vt:lpstr>
      <vt:lpstr>one</vt:lpstr>
      <vt:lpstr>click</vt:lpstr>
      <vt:lpstr>blur</vt:lpstr>
      <vt:lpstr>Summary</vt:lpstr>
      <vt:lpstr>The Nature of Events</vt:lpstr>
      <vt:lpstr>Handling Events in jQuery</vt:lpstr>
      <vt:lpstr>Chaining Makes it Easer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Events Happen</dc:title>
  <dc:creator>Craig Shoemaker</dc:creator>
  <cp:lastModifiedBy>Steve Sam</cp:lastModifiedBy>
  <cp:revision>5</cp:revision>
  <dcterms:created xsi:type="dcterms:W3CDTF">2021-12-17T01:59:21Z</dcterms:created>
  <dcterms:modified xsi:type="dcterms:W3CDTF">2021-12-17T02:29:08Z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2015-05-26T05:30:00Z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2021-12-16T05:30:00Z</vt:filetime>
  </property>
  <property fmtid="{D5CDD505-2E9C-101B-9397-08002B2CF9AE}" pid="5" name="ICV">
    <vt:lpwstr>1CF50A4DB4024D659A0C3E3AEED9E817</vt:lpwstr>
  </property>
  <property fmtid="{D5CDD505-2E9C-101B-9397-08002B2CF9AE}" pid="6" name="KSOProductBuildVer">
    <vt:lpwstr>1033-11.2.0.10382</vt:lpwstr>
  </property>
</Properties>
</file>