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5880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1996" y="1925768"/>
            <a:ext cx="23596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5363"/>
          <a:stretch>
            <a:fillRect/>
          </a:stretch>
        </p:blipFill>
        <p:spPr>
          <a:xfrm>
            <a:off x="18415" y="8890"/>
            <a:ext cx="12173585" cy="648182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 wrap="square"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5891"/>
          <a:stretch>
            <a:fillRect/>
          </a:stretch>
        </p:blipFill>
        <p:spPr>
          <a:xfrm>
            <a:off x="18415" y="8890"/>
            <a:ext cx="12173585" cy="68465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2057" y="2338339"/>
            <a:ext cx="310788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635" y="1003300"/>
            <a:ext cx="69018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F26722"/>
                </a:solidFill>
              </a:rPr>
              <a:t>Ch</a:t>
            </a:r>
            <a:r>
              <a:rPr sz="4400" spc="-125" dirty="0">
                <a:solidFill>
                  <a:srgbClr val="F26722"/>
                </a:solidFill>
              </a:rPr>
              <a:t>ain</a:t>
            </a:r>
            <a:r>
              <a:rPr sz="4400" spc="-65" dirty="0">
                <a:solidFill>
                  <a:srgbClr val="F26722"/>
                </a:solidFill>
              </a:rPr>
              <a:t>i</a:t>
            </a:r>
            <a:r>
              <a:rPr sz="4400" spc="-135" dirty="0">
                <a:solidFill>
                  <a:srgbClr val="F26722"/>
                </a:solidFill>
              </a:rPr>
              <a:t>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30" dirty="0">
                <a:solidFill>
                  <a:srgbClr val="F26722"/>
                </a:solidFill>
              </a:rPr>
              <a:t> </a:t>
            </a:r>
            <a:r>
              <a:rPr sz="4400" spc="434" dirty="0">
                <a:solidFill>
                  <a:srgbClr val="F26722"/>
                </a:solidFill>
              </a:rPr>
              <a:t>M</a:t>
            </a:r>
            <a:r>
              <a:rPr sz="4400" spc="-145" dirty="0">
                <a:solidFill>
                  <a:srgbClr val="F26722"/>
                </a:solidFill>
              </a:rPr>
              <a:t>akes</a:t>
            </a:r>
            <a:r>
              <a:rPr sz="4400" spc="-409" dirty="0">
                <a:solidFill>
                  <a:srgbClr val="F26722"/>
                </a:solidFill>
              </a:rPr>
              <a:t> </a:t>
            </a:r>
            <a:r>
              <a:rPr sz="4400" spc="-260" dirty="0">
                <a:solidFill>
                  <a:srgbClr val="F26722"/>
                </a:solidFill>
              </a:rPr>
              <a:t>it</a:t>
            </a:r>
            <a:r>
              <a:rPr sz="4400" spc="-385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E</a:t>
            </a:r>
            <a:r>
              <a:rPr sz="4400" spc="-130" dirty="0">
                <a:solidFill>
                  <a:srgbClr val="F26722"/>
                </a:solidFill>
              </a:rPr>
              <a:t>a</a:t>
            </a:r>
            <a:r>
              <a:rPr sz="4400" spc="-105" dirty="0">
                <a:solidFill>
                  <a:srgbClr val="F26722"/>
                </a:solidFill>
              </a:rPr>
              <a:t>s</a:t>
            </a:r>
            <a:r>
              <a:rPr lang="en-US" sz="4400" spc="-105" dirty="0">
                <a:solidFill>
                  <a:srgbClr val="F26722"/>
                </a:solidFill>
              </a:rPr>
              <a:t>i</a:t>
            </a:r>
            <a:r>
              <a:rPr sz="4400" spc="-235" dirty="0">
                <a:solidFill>
                  <a:srgbClr val="F26722"/>
                </a:solidFill>
              </a:rPr>
              <a:t>er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5285" y="1925768"/>
            <a:ext cx="3533140" cy="197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 marR="5080" indent="1905" algn="ctr">
              <a:lnSpc>
                <a:spcPts val="3260"/>
              </a:lnSpc>
              <a:spcBef>
                <a:spcPts val="405"/>
              </a:spcBef>
            </a:pP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32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ng  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i="1" spc="-4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d)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333"/>
          <a:stretch>
            <a:fillRect/>
          </a:stretch>
        </p:blipFill>
        <p:spPr>
          <a:xfrm>
            <a:off x="76200" y="0"/>
            <a:ext cx="12192000" cy="68649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6827" y="1925768"/>
            <a:ext cx="4670425" cy="197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 marR="5080" indent="1202055">
              <a:lnSpc>
                <a:spcPts val="3260"/>
              </a:lnSpc>
              <a:spcBef>
                <a:spcPts val="405"/>
              </a:spcBef>
            </a:pPr>
            <a:r>
              <a:rPr sz="3200" i="1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4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iable  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32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587866" y="2975803"/>
            <a:ext cx="5368290" cy="9283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550"/>
              </a:lnSpc>
              <a:spcBef>
                <a:spcPts val="105"/>
              </a:spcBef>
            </a:pP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3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3550"/>
              </a:lnSpc>
            </a:pP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3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iabl</a:t>
            </a:r>
            <a:r>
              <a:rPr sz="3200" i="1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Summary</a:t>
            </a:r>
            <a:endParaRPr spc="-7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91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W</a:t>
            </a:r>
            <a:r>
              <a:rPr sz="4400" spc="-265" dirty="0"/>
              <a:t>r</a:t>
            </a:r>
            <a:r>
              <a:rPr sz="4400" spc="-215" dirty="0"/>
              <a:t>i</a:t>
            </a:r>
            <a:r>
              <a:rPr sz="4400" spc="-330" dirty="0"/>
              <a:t>t</a:t>
            </a:r>
            <a:r>
              <a:rPr sz="4400" spc="-195" dirty="0"/>
              <a:t>e</a:t>
            </a:r>
            <a:r>
              <a:rPr sz="4400" spc="-390" dirty="0"/>
              <a:t> </a:t>
            </a:r>
            <a:r>
              <a:rPr sz="4400" spc="-170" dirty="0"/>
              <a:t>Cl</a:t>
            </a:r>
            <a:r>
              <a:rPr sz="4400" spc="-220" dirty="0"/>
              <a:t>ear</a:t>
            </a:r>
            <a:r>
              <a:rPr sz="4400" spc="-405" dirty="0"/>
              <a:t> </a:t>
            </a:r>
            <a:r>
              <a:rPr sz="4400" spc="-130" dirty="0"/>
              <a:t>C</a:t>
            </a:r>
            <a:r>
              <a:rPr sz="4400" spc="45" dirty="0"/>
              <a:t>o</a:t>
            </a:r>
            <a:r>
              <a:rPr sz="4400" spc="-85" dirty="0"/>
              <a:t>de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610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W</a:t>
            </a:r>
            <a:r>
              <a:rPr sz="4400" spc="-265" dirty="0"/>
              <a:t>r</a:t>
            </a:r>
            <a:r>
              <a:rPr sz="4400" spc="-215" dirty="0"/>
              <a:t>i</a:t>
            </a:r>
            <a:r>
              <a:rPr sz="4400" spc="-330" dirty="0"/>
              <a:t>t</a:t>
            </a:r>
            <a:r>
              <a:rPr sz="4400" spc="-195" dirty="0"/>
              <a:t>e</a:t>
            </a:r>
            <a:r>
              <a:rPr sz="4400" spc="-390" dirty="0"/>
              <a:t> </a:t>
            </a:r>
            <a:r>
              <a:rPr sz="4400" spc="-190" dirty="0"/>
              <a:t>E</a:t>
            </a:r>
            <a:r>
              <a:rPr sz="4400" spc="-345" dirty="0"/>
              <a:t>f</a:t>
            </a:r>
            <a:r>
              <a:rPr sz="4400" spc="-350" dirty="0"/>
              <a:t>f</a:t>
            </a:r>
            <a:r>
              <a:rPr sz="4400" spc="-160" dirty="0"/>
              <a:t>i</a:t>
            </a:r>
            <a:r>
              <a:rPr sz="4400" spc="-280" dirty="0"/>
              <a:t>c</a:t>
            </a:r>
            <a:r>
              <a:rPr sz="4400" spc="-114" dirty="0"/>
              <a:t>ie</a:t>
            </a:r>
            <a:r>
              <a:rPr sz="4400" spc="-160" dirty="0"/>
              <a:t>n</a:t>
            </a:r>
            <a:r>
              <a:rPr sz="4400" spc="-290" dirty="0"/>
              <a:t>t</a:t>
            </a:r>
            <a:r>
              <a:rPr sz="4400" spc="-409" dirty="0"/>
              <a:t> </a:t>
            </a:r>
            <a:r>
              <a:rPr sz="4400" spc="-130" dirty="0"/>
              <a:t>C</a:t>
            </a:r>
            <a:r>
              <a:rPr sz="4400" spc="45" dirty="0"/>
              <a:t>o</a:t>
            </a:r>
            <a:r>
              <a:rPr sz="4400" spc="-85" dirty="0"/>
              <a:t>de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692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W</a:t>
            </a:r>
            <a:r>
              <a:rPr sz="4400" spc="45" dirty="0"/>
              <a:t>o</a:t>
            </a:r>
            <a:r>
              <a:rPr sz="4400" spc="-265" dirty="0"/>
              <a:t>r</a:t>
            </a:r>
            <a:r>
              <a:rPr sz="4400" spc="-85" dirty="0"/>
              <a:t>k</a:t>
            </a:r>
            <a:r>
              <a:rPr sz="4400" spc="-95" dirty="0"/>
              <a:t>in</a:t>
            </a:r>
            <a:r>
              <a:rPr sz="4400" spc="250" dirty="0"/>
              <a:t>g</a:t>
            </a:r>
            <a:r>
              <a:rPr sz="4400" spc="-390" dirty="0"/>
              <a:t> </a:t>
            </a:r>
            <a:r>
              <a:rPr sz="4400" spc="-200" dirty="0"/>
              <a:t>wi</a:t>
            </a:r>
            <a:r>
              <a:rPr sz="4400" spc="-165" dirty="0"/>
              <a:t>t</a:t>
            </a:r>
            <a:r>
              <a:rPr sz="4400" spc="40" dirty="0"/>
              <a:t>h</a:t>
            </a:r>
            <a:r>
              <a:rPr sz="4400" spc="-400" dirty="0"/>
              <a:t> </a:t>
            </a:r>
            <a:r>
              <a:rPr sz="4400" spc="-35" dirty="0"/>
              <a:t>U</a:t>
            </a:r>
            <a:r>
              <a:rPr sz="4400" spc="-45" dirty="0"/>
              <a:t>s</a:t>
            </a:r>
            <a:r>
              <a:rPr sz="4400" spc="-235" dirty="0"/>
              <a:t>er</a:t>
            </a:r>
            <a:r>
              <a:rPr sz="4400" spc="-405" dirty="0"/>
              <a:t> </a:t>
            </a:r>
            <a:r>
              <a:rPr sz="4400" spc="-125" dirty="0"/>
              <a:t>I</a:t>
            </a:r>
            <a:r>
              <a:rPr sz="4400" spc="40" dirty="0"/>
              <a:t>n</a:t>
            </a:r>
            <a:r>
              <a:rPr sz="4400" spc="35" dirty="0"/>
              <a:t>p</a:t>
            </a:r>
            <a:r>
              <a:rPr sz="4400" spc="30" dirty="0"/>
              <a:t>u</a:t>
            </a:r>
            <a:r>
              <a:rPr sz="4400" spc="-290" dirty="0"/>
              <a:t>t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Presentation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Chaining Makes it Easer</vt:lpstr>
      <vt:lpstr>without chaining  (selectors not cached)</vt:lpstr>
      <vt:lpstr>temp variable  (without then with chaining)</vt:lpstr>
      <vt:lpstr>Demo</vt:lpstr>
      <vt:lpstr>Summary</vt:lpstr>
      <vt:lpstr>Write Clear Code</vt:lpstr>
      <vt:lpstr>Write Efficient Code</vt:lpstr>
      <vt:lpstr>Working with User 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Makes it Easier</dc:title>
  <dc:creator>Craig Shoemaker</dc:creator>
  <cp:lastModifiedBy>Steve Sam</cp:lastModifiedBy>
  <cp:revision>4</cp:revision>
  <dcterms:created xsi:type="dcterms:W3CDTF">2021-12-17T02:31:34Z</dcterms:created>
  <dcterms:modified xsi:type="dcterms:W3CDTF">2021-12-17T02:58:11Z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C17711402A254F6D8F191083E15CC9C9</vt:lpwstr>
  </property>
  <property fmtid="{D5CDD505-2E9C-101B-9397-08002B2CF9AE}" pid="6" name="KSOProductBuildVer">
    <vt:lpwstr>1033-11.2.0.10382</vt:lpwstr>
  </property>
</Properties>
</file>