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rcRect b="7004"/>
          <a:stretch>
            <a:fillRect/>
          </a:stretch>
        </p:blipFill>
        <p:spPr>
          <a:xfrm>
            <a:off x="18415" y="8890"/>
            <a:ext cx="12173585" cy="672147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22854" y="5836158"/>
            <a:ext cx="6167755" cy="8890"/>
          </a:xfrm>
          <a:custGeom>
            <a:avLst/>
            <a:gdLst/>
            <a:ahLst/>
            <a:cxnLst/>
            <a:rect l="l" t="t" r="r" b="b"/>
            <a:pathLst>
              <a:path w="6167755" h="8889">
                <a:moveTo>
                  <a:pt x="0" y="0"/>
                </a:moveTo>
                <a:lnTo>
                  <a:pt x="6167589" y="8305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rcRect b="554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232379" y="3864305"/>
            <a:ext cx="996950" cy="1294130"/>
          </a:xfrm>
          <a:custGeom>
            <a:avLst/>
            <a:gdLst/>
            <a:ahLst/>
            <a:cxnLst/>
            <a:rect l="l" t="t" r="r" b="b"/>
            <a:pathLst>
              <a:path w="996950" h="1294129">
                <a:moveTo>
                  <a:pt x="996696" y="875271"/>
                </a:moveTo>
                <a:lnTo>
                  <a:pt x="897648" y="875271"/>
                </a:lnTo>
                <a:lnTo>
                  <a:pt x="897648" y="799160"/>
                </a:lnTo>
                <a:lnTo>
                  <a:pt x="897648" y="796620"/>
                </a:lnTo>
                <a:lnTo>
                  <a:pt x="806450" y="796620"/>
                </a:lnTo>
                <a:lnTo>
                  <a:pt x="806450" y="707821"/>
                </a:lnTo>
                <a:lnTo>
                  <a:pt x="806450" y="705281"/>
                </a:lnTo>
                <a:lnTo>
                  <a:pt x="714946" y="705281"/>
                </a:lnTo>
                <a:lnTo>
                  <a:pt x="714946" y="616496"/>
                </a:lnTo>
                <a:lnTo>
                  <a:pt x="714946" y="615226"/>
                </a:lnTo>
                <a:lnTo>
                  <a:pt x="623735" y="615226"/>
                </a:lnTo>
                <a:lnTo>
                  <a:pt x="623735" y="526427"/>
                </a:lnTo>
                <a:lnTo>
                  <a:pt x="623735" y="523887"/>
                </a:lnTo>
                <a:lnTo>
                  <a:pt x="532536" y="523887"/>
                </a:lnTo>
                <a:lnTo>
                  <a:pt x="532536" y="435089"/>
                </a:lnTo>
                <a:lnTo>
                  <a:pt x="532536" y="432562"/>
                </a:lnTo>
                <a:lnTo>
                  <a:pt x="441325" y="432562"/>
                </a:lnTo>
                <a:lnTo>
                  <a:pt x="441325" y="343763"/>
                </a:lnTo>
                <a:lnTo>
                  <a:pt x="441325" y="341223"/>
                </a:lnTo>
                <a:lnTo>
                  <a:pt x="350113" y="341223"/>
                </a:lnTo>
                <a:lnTo>
                  <a:pt x="350113" y="252425"/>
                </a:lnTo>
                <a:lnTo>
                  <a:pt x="350113" y="251155"/>
                </a:lnTo>
                <a:lnTo>
                  <a:pt x="258914" y="251155"/>
                </a:lnTo>
                <a:lnTo>
                  <a:pt x="258914" y="161099"/>
                </a:lnTo>
                <a:lnTo>
                  <a:pt x="258914" y="159829"/>
                </a:lnTo>
                <a:lnTo>
                  <a:pt x="167703" y="159829"/>
                </a:lnTo>
                <a:lnTo>
                  <a:pt x="167703" y="68491"/>
                </a:lnTo>
                <a:lnTo>
                  <a:pt x="76504" y="68491"/>
                </a:lnTo>
                <a:lnTo>
                  <a:pt x="76504" y="0"/>
                </a:lnTo>
                <a:lnTo>
                  <a:pt x="0" y="0"/>
                </a:lnTo>
                <a:lnTo>
                  <a:pt x="0" y="68491"/>
                </a:lnTo>
                <a:lnTo>
                  <a:pt x="0" y="159829"/>
                </a:lnTo>
                <a:lnTo>
                  <a:pt x="0" y="1293876"/>
                </a:lnTo>
                <a:lnTo>
                  <a:pt x="248615" y="1293876"/>
                </a:lnTo>
                <a:lnTo>
                  <a:pt x="248615" y="1292606"/>
                </a:lnTo>
                <a:lnTo>
                  <a:pt x="248615" y="1291336"/>
                </a:lnTo>
                <a:lnTo>
                  <a:pt x="248615" y="1282458"/>
                </a:lnTo>
                <a:lnTo>
                  <a:pt x="248615" y="1203807"/>
                </a:lnTo>
                <a:lnTo>
                  <a:pt x="329819" y="1203807"/>
                </a:lnTo>
                <a:lnTo>
                  <a:pt x="329819" y="1201280"/>
                </a:lnTo>
                <a:lnTo>
                  <a:pt x="329819" y="1120089"/>
                </a:lnTo>
                <a:lnTo>
                  <a:pt x="398665" y="1120089"/>
                </a:lnTo>
                <a:lnTo>
                  <a:pt x="398665" y="1201280"/>
                </a:lnTo>
                <a:lnTo>
                  <a:pt x="398665" y="1203807"/>
                </a:lnTo>
                <a:lnTo>
                  <a:pt x="398665" y="1282458"/>
                </a:lnTo>
                <a:lnTo>
                  <a:pt x="398665" y="1291336"/>
                </a:lnTo>
                <a:lnTo>
                  <a:pt x="479869" y="1291336"/>
                </a:lnTo>
                <a:lnTo>
                  <a:pt x="479869" y="1292606"/>
                </a:lnTo>
                <a:lnTo>
                  <a:pt x="573138" y="1292606"/>
                </a:lnTo>
                <a:lnTo>
                  <a:pt x="573138" y="1291336"/>
                </a:lnTo>
                <a:lnTo>
                  <a:pt x="573138" y="1282458"/>
                </a:lnTo>
                <a:lnTo>
                  <a:pt x="491934" y="1282458"/>
                </a:lnTo>
                <a:lnTo>
                  <a:pt x="491934" y="1203807"/>
                </a:lnTo>
                <a:lnTo>
                  <a:pt x="491934" y="1201280"/>
                </a:lnTo>
                <a:lnTo>
                  <a:pt x="491934" y="1120089"/>
                </a:lnTo>
                <a:lnTo>
                  <a:pt x="419849" y="1120089"/>
                </a:lnTo>
                <a:lnTo>
                  <a:pt x="419849" y="1109941"/>
                </a:lnTo>
                <a:lnTo>
                  <a:pt x="419849" y="1088377"/>
                </a:lnTo>
                <a:lnTo>
                  <a:pt x="419849" y="1082040"/>
                </a:lnTo>
                <a:lnTo>
                  <a:pt x="419849" y="967867"/>
                </a:lnTo>
                <a:lnTo>
                  <a:pt x="419849" y="952652"/>
                </a:lnTo>
                <a:lnTo>
                  <a:pt x="328637" y="952652"/>
                </a:lnTo>
                <a:lnTo>
                  <a:pt x="328637" y="967867"/>
                </a:lnTo>
                <a:lnTo>
                  <a:pt x="328637" y="1082040"/>
                </a:lnTo>
                <a:lnTo>
                  <a:pt x="328637" y="1088377"/>
                </a:lnTo>
                <a:lnTo>
                  <a:pt x="328637" y="1109941"/>
                </a:lnTo>
                <a:lnTo>
                  <a:pt x="236550" y="1109941"/>
                </a:lnTo>
                <a:lnTo>
                  <a:pt x="236550" y="1120089"/>
                </a:lnTo>
                <a:lnTo>
                  <a:pt x="236550" y="1201280"/>
                </a:lnTo>
                <a:lnTo>
                  <a:pt x="155346" y="1201280"/>
                </a:lnTo>
                <a:lnTo>
                  <a:pt x="155346" y="1203807"/>
                </a:lnTo>
                <a:lnTo>
                  <a:pt x="155346" y="1282458"/>
                </a:lnTo>
                <a:lnTo>
                  <a:pt x="155346" y="1291336"/>
                </a:lnTo>
                <a:lnTo>
                  <a:pt x="155346" y="1292606"/>
                </a:lnTo>
                <a:lnTo>
                  <a:pt x="76504" y="1292606"/>
                </a:lnTo>
                <a:lnTo>
                  <a:pt x="76504" y="161099"/>
                </a:lnTo>
                <a:lnTo>
                  <a:pt x="165354" y="161099"/>
                </a:lnTo>
                <a:lnTo>
                  <a:pt x="165354" y="251155"/>
                </a:lnTo>
                <a:lnTo>
                  <a:pt x="165354" y="252425"/>
                </a:lnTo>
                <a:lnTo>
                  <a:pt x="256565" y="252425"/>
                </a:lnTo>
                <a:lnTo>
                  <a:pt x="256565" y="341223"/>
                </a:lnTo>
                <a:lnTo>
                  <a:pt x="256565" y="343763"/>
                </a:lnTo>
                <a:lnTo>
                  <a:pt x="348056" y="343763"/>
                </a:lnTo>
                <a:lnTo>
                  <a:pt x="348056" y="432562"/>
                </a:lnTo>
                <a:lnTo>
                  <a:pt x="348056" y="435089"/>
                </a:lnTo>
                <a:lnTo>
                  <a:pt x="439267" y="435089"/>
                </a:lnTo>
                <a:lnTo>
                  <a:pt x="439267" y="523887"/>
                </a:lnTo>
                <a:lnTo>
                  <a:pt x="439267" y="526427"/>
                </a:lnTo>
                <a:lnTo>
                  <a:pt x="530466" y="526427"/>
                </a:lnTo>
                <a:lnTo>
                  <a:pt x="530466" y="615226"/>
                </a:lnTo>
                <a:lnTo>
                  <a:pt x="530466" y="616496"/>
                </a:lnTo>
                <a:lnTo>
                  <a:pt x="621677" y="616496"/>
                </a:lnTo>
                <a:lnTo>
                  <a:pt x="621677" y="705281"/>
                </a:lnTo>
                <a:lnTo>
                  <a:pt x="621677" y="707821"/>
                </a:lnTo>
                <a:lnTo>
                  <a:pt x="712889" y="707821"/>
                </a:lnTo>
                <a:lnTo>
                  <a:pt x="712889" y="796620"/>
                </a:lnTo>
                <a:lnTo>
                  <a:pt x="712889" y="799160"/>
                </a:lnTo>
                <a:lnTo>
                  <a:pt x="804087" y="799160"/>
                </a:lnTo>
                <a:lnTo>
                  <a:pt x="804087" y="875271"/>
                </a:lnTo>
                <a:lnTo>
                  <a:pt x="559015" y="875271"/>
                </a:lnTo>
                <a:lnTo>
                  <a:pt x="559015" y="952652"/>
                </a:lnTo>
                <a:lnTo>
                  <a:pt x="559015" y="967867"/>
                </a:lnTo>
                <a:lnTo>
                  <a:pt x="559015" y="1082040"/>
                </a:lnTo>
                <a:lnTo>
                  <a:pt x="559015" y="1088377"/>
                </a:lnTo>
                <a:lnTo>
                  <a:pt x="641985" y="1088377"/>
                </a:lnTo>
                <a:lnTo>
                  <a:pt x="641985" y="1292606"/>
                </a:lnTo>
                <a:lnTo>
                  <a:pt x="735241" y="1292606"/>
                </a:lnTo>
                <a:lnTo>
                  <a:pt x="735241" y="1082040"/>
                </a:lnTo>
                <a:lnTo>
                  <a:pt x="654342" y="1082040"/>
                </a:lnTo>
                <a:lnTo>
                  <a:pt x="654342" y="967867"/>
                </a:lnTo>
                <a:lnTo>
                  <a:pt x="996696" y="967867"/>
                </a:lnTo>
                <a:lnTo>
                  <a:pt x="996696" y="952652"/>
                </a:lnTo>
                <a:lnTo>
                  <a:pt x="996696" y="87527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232379" y="5156911"/>
            <a:ext cx="897890" cy="415290"/>
          </a:xfrm>
          <a:custGeom>
            <a:avLst/>
            <a:gdLst/>
            <a:ahLst/>
            <a:cxnLst/>
            <a:rect l="l" t="t" r="r" b="b"/>
            <a:pathLst>
              <a:path w="897890" h="415289">
                <a:moveTo>
                  <a:pt x="248615" y="0"/>
                </a:moveTo>
                <a:lnTo>
                  <a:pt x="0" y="0"/>
                </a:lnTo>
                <a:lnTo>
                  <a:pt x="0" y="1270"/>
                </a:lnTo>
                <a:lnTo>
                  <a:pt x="0" y="8877"/>
                </a:lnTo>
                <a:lnTo>
                  <a:pt x="0" y="92608"/>
                </a:lnTo>
                <a:lnTo>
                  <a:pt x="0" y="150952"/>
                </a:lnTo>
                <a:lnTo>
                  <a:pt x="0" y="159829"/>
                </a:lnTo>
                <a:lnTo>
                  <a:pt x="0" y="167449"/>
                </a:lnTo>
                <a:lnTo>
                  <a:pt x="76504" y="167449"/>
                </a:lnTo>
                <a:lnTo>
                  <a:pt x="76504" y="159829"/>
                </a:lnTo>
                <a:lnTo>
                  <a:pt x="76504" y="150952"/>
                </a:lnTo>
                <a:lnTo>
                  <a:pt x="76504" y="92608"/>
                </a:lnTo>
                <a:lnTo>
                  <a:pt x="167703" y="92608"/>
                </a:lnTo>
                <a:lnTo>
                  <a:pt x="167703" y="8877"/>
                </a:lnTo>
                <a:lnTo>
                  <a:pt x="167703" y="1270"/>
                </a:lnTo>
                <a:lnTo>
                  <a:pt x="248615" y="1270"/>
                </a:lnTo>
                <a:lnTo>
                  <a:pt x="248615" y="0"/>
                </a:lnTo>
                <a:close/>
              </a:path>
              <a:path w="897890" h="415289">
                <a:moveTo>
                  <a:pt x="816444" y="0"/>
                </a:moveTo>
                <a:lnTo>
                  <a:pt x="641985" y="0"/>
                </a:lnTo>
                <a:lnTo>
                  <a:pt x="641985" y="1270"/>
                </a:lnTo>
                <a:lnTo>
                  <a:pt x="641985" y="8877"/>
                </a:lnTo>
                <a:lnTo>
                  <a:pt x="723176" y="8877"/>
                </a:lnTo>
                <a:lnTo>
                  <a:pt x="723176" y="92608"/>
                </a:lnTo>
                <a:lnTo>
                  <a:pt x="723176" y="150952"/>
                </a:lnTo>
                <a:lnTo>
                  <a:pt x="723176" y="159829"/>
                </a:lnTo>
                <a:lnTo>
                  <a:pt x="723176" y="167449"/>
                </a:lnTo>
                <a:lnTo>
                  <a:pt x="723176" y="169989"/>
                </a:lnTo>
                <a:lnTo>
                  <a:pt x="816444" y="169989"/>
                </a:lnTo>
                <a:lnTo>
                  <a:pt x="816444" y="1270"/>
                </a:lnTo>
                <a:lnTo>
                  <a:pt x="816444" y="0"/>
                </a:lnTo>
                <a:close/>
              </a:path>
              <a:path w="897890" h="415289">
                <a:moveTo>
                  <a:pt x="897648" y="171246"/>
                </a:moveTo>
                <a:lnTo>
                  <a:pt x="804087" y="171246"/>
                </a:lnTo>
                <a:lnTo>
                  <a:pt x="804087" y="322199"/>
                </a:lnTo>
                <a:lnTo>
                  <a:pt x="654342" y="322199"/>
                </a:lnTo>
                <a:lnTo>
                  <a:pt x="654342" y="150952"/>
                </a:lnTo>
                <a:lnTo>
                  <a:pt x="573138" y="150952"/>
                </a:lnTo>
                <a:lnTo>
                  <a:pt x="573138" y="92608"/>
                </a:lnTo>
                <a:lnTo>
                  <a:pt x="573138" y="8877"/>
                </a:lnTo>
                <a:lnTo>
                  <a:pt x="573138" y="1270"/>
                </a:lnTo>
                <a:lnTo>
                  <a:pt x="573138" y="0"/>
                </a:lnTo>
                <a:lnTo>
                  <a:pt x="479869" y="0"/>
                </a:lnTo>
                <a:lnTo>
                  <a:pt x="479869" y="159829"/>
                </a:lnTo>
                <a:lnTo>
                  <a:pt x="560781" y="159829"/>
                </a:lnTo>
                <a:lnTo>
                  <a:pt x="560781" y="167449"/>
                </a:lnTo>
                <a:lnTo>
                  <a:pt x="560781" y="169989"/>
                </a:lnTo>
                <a:lnTo>
                  <a:pt x="560781" y="171246"/>
                </a:lnTo>
                <a:lnTo>
                  <a:pt x="560781" y="322199"/>
                </a:lnTo>
                <a:lnTo>
                  <a:pt x="643750" y="322199"/>
                </a:lnTo>
                <a:lnTo>
                  <a:pt x="643750" y="328549"/>
                </a:lnTo>
                <a:lnTo>
                  <a:pt x="643750" y="414807"/>
                </a:lnTo>
                <a:lnTo>
                  <a:pt x="814679" y="414807"/>
                </a:lnTo>
                <a:lnTo>
                  <a:pt x="814679" y="328549"/>
                </a:lnTo>
                <a:lnTo>
                  <a:pt x="897648" y="328549"/>
                </a:lnTo>
                <a:lnTo>
                  <a:pt x="897648" y="322199"/>
                </a:lnTo>
                <a:lnTo>
                  <a:pt x="897648" y="171246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343" y="2133031"/>
            <a:ext cx="2711313" cy="1564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1189" y="1003532"/>
            <a:ext cx="5692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>
                <a:solidFill>
                  <a:srgbClr val="F26722"/>
                </a:solidFill>
              </a:rPr>
              <a:t>W</a:t>
            </a:r>
            <a:r>
              <a:rPr sz="4400" spc="45" dirty="0">
                <a:solidFill>
                  <a:srgbClr val="F26722"/>
                </a:solidFill>
              </a:rPr>
              <a:t>o</a:t>
            </a:r>
            <a:r>
              <a:rPr sz="4400" spc="-265" dirty="0">
                <a:solidFill>
                  <a:srgbClr val="F26722"/>
                </a:solidFill>
              </a:rPr>
              <a:t>r</a:t>
            </a:r>
            <a:r>
              <a:rPr sz="4400" spc="-85" dirty="0">
                <a:solidFill>
                  <a:srgbClr val="F26722"/>
                </a:solidFill>
              </a:rPr>
              <a:t>k</a:t>
            </a:r>
            <a:r>
              <a:rPr sz="4400" spc="-95" dirty="0">
                <a:solidFill>
                  <a:srgbClr val="F26722"/>
                </a:solidFill>
              </a:rPr>
              <a:t>in</a:t>
            </a:r>
            <a:r>
              <a:rPr sz="4400" spc="250" dirty="0">
                <a:solidFill>
                  <a:srgbClr val="F26722"/>
                </a:solidFill>
              </a:rPr>
              <a:t>g</a:t>
            </a:r>
            <a:r>
              <a:rPr sz="4400" spc="-390" dirty="0">
                <a:solidFill>
                  <a:srgbClr val="F26722"/>
                </a:solidFill>
              </a:rPr>
              <a:t> </a:t>
            </a:r>
            <a:r>
              <a:rPr sz="4400" spc="-200" dirty="0">
                <a:solidFill>
                  <a:srgbClr val="F26722"/>
                </a:solidFill>
              </a:rPr>
              <a:t>wi</a:t>
            </a:r>
            <a:r>
              <a:rPr sz="4400" spc="-165" dirty="0">
                <a:solidFill>
                  <a:srgbClr val="F26722"/>
                </a:solidFill>
              </a:rPr>
              <a:t>t</a:t>
            </a:r>
            <a:r>
              <a:rPr sz="4400" spc="40" dirty="0">
                <a:solidFill>
                  <a:srgbClr val="F26722"/>
                </a:solidFill>
              </a:rPr>
              <a:t>h</a:t>
            </a:r>
            <a:r>
              <a:rPr sz="4400" spc="-400" dirty="0">
                <a:solidFill>
                  <a:srgbClr val="F26722"/>
                </a:solidFill>
              </a:rPr>
              <a:t> </a:t>
            </a:r>
            <a:r>
              <a:rPr sz="4400" spc="-35" dirty="0">
                <a:solidFill>
                  <a:srgbClr val="F26722"/>
                </a:solidFill>
              </a:rPr>
              <a:t>U</a:t>
            </a:r>
            <a:r>
              <a:rPr sz="4400" spc="-45" dirty="0">
                <a:solidFill>
                  <a:srgbClr val="F26722"/>
                </a:solidFill>
              </a:rPr>
              <a:t>s</a:t>
            </a:r>
            <a:r>
              <a:rPr sz="4400" spc="-235" dirty="0">
                <a:solidFill>
                  <a:srgbClr val="F26722"/>
                </a:solidFill>
              </a:rPr>
              <a:t>er</a:t>
            </a:r>
            <a:r>
              <a:rPr sz="4400" spc="-405" dirty="0">
                <a:solidFill>
                  <a:srgbClr val="F26722"/>
                </a:solidFill>
              </a:rPr>
              <a:t> </a:t>
            </a:r>
            <a:r>
              <a:rPr sz="4400" spc="-125" dirty="0">
                <a:solidFill>
                  <a:srgbClr val="F26722"/>
                </a:solidFill>
              </a:rPr>
              <a:t>I</a:t>
            </a:r>
            <a:r>
              <a:rPr sz="4400" spc="40" dirty="0">
                <a:solidFill>
                  <a:srgbClr val="F26722"/>
                </a:solidFill>
              </a:rPr>
              <a:t>n</a:t>
            </a:r>
            <a:r>
              <a:rPr sz="4400" spc="35" dirty="0">
                <a:solidFill>
                  <a:srgbClr val="F26722"/>
                </a:solidFill>
              </a:rPr>
              <a:t>p</a:t>
            </a:r>
            <a:r>
              <a:rPr sz="4400" spc="30" dirty="0">
                <a:solidFill>
                  <a:srgbClr val="F26722"/>
                </a:solidFill>
              </a:rPr>
              <a:t>u</a:t>
            </a:r>
            <a:r>
              <a:rPr sz="4400" spc="-290" dirty="0">
                <a:solidFill>
                  <a:srgbClr val="F26722"/>
                </a:solidFill>
              </a:rPr>
              <a:t>t</a:t>
            </a:r>
            <a:endParaRPr sz="4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4180" y="2133031"/>
            <a:ext cx="3475354" cy="156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algn="ctr">
              <a:lnSpc>
                <a:spcPts val="3655"/>
              </a:lnSpc>
            </a:pPr>
            <a:r>
              <a:rPr sz="3200" i="1" spc="-28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34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60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3200" i="1" spc="-34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100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3200" i="1" spc="-9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245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3200" i="1" spc="-27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4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375" dirty="0">
                <a:latin typeface="Trebuchet MS" panose="020B0603020202020204"/>
                <a:cs typeface="Trebuchet MS" panose="020B0603020202020204"/>
              </a:rPr>
              <a:t>&amp;</a:t>
            </a:r>
            <a:r>
              <a:rPr sz="3200" i="1" spc="-3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3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27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60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3200" i="1" spc="-34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1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200" i="1" spc="-17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200" i="1" spc="-27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60" dirty="0">
                <a:latin typeface="Trebuchet MS" panose="020B0603020202020204"/>
                <a:cs typeface="Trebuchet MS" panose="020B0603020202020204"/>
              </a:rPr>
              <a:t>as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1155" algn="ctr">
              <a:lnSpc>
                <a:spcPts val="3655"/>
              </a:lnSpc>
            </a:pPr>
            <a:r>
              <a:rPr sz="3200" i="1" spc="-185" dirty="0">
                <a:latin typeface="Trebuchet MS" panose="020B0603020202020204"/>
                <a:cs typeface="Trebuchet MS" panose="020B0603020202020204"/>
              </a:rPr>
              <a:t>date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1155" algn="ctr">
              <a:lnSpc>
                <a:spcPts val="3655"/>
              </a:lnSpc>
            </a:pPr>
            <a:r>
              <a:rPr sz="3200" i="1" spc="-150" dirty="0">
                <a:latin typeface="Trebuchet MS" panose="020B0603020202020204"/>
                <a:cs typeface="Trebuchet MS" panose="020B0603020202020204"/>
              </a:rPr>
              <a:t>checkboxes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ts val="8455"/>
              </a:lnSpc>
              <a:spcBef>
                <a:spcPts val="100"/>
              </a:spcBef>
            </a:pPr>
            <a:r>
              <a:rPr spc="400" dirty="0"/>
              <a:t>D</a:t>
            </a:r>
            <a:r>
              <a:rPr spc="-315" dirty="0"/>
              <a:t>e</a:t>
            </a:r>
            <a:r>
              <a:rPr spc="45" dirty="0"/>
              <a:t>mo</a:t>
            </a:r>
            <a:endParaRPr spc="45" dirty="0"/>
          </a:p>
          <a:p>
            <a:pPr marL="471805">
              <a:lnSpc>
                <a:spcPts val="3655"/>
              </a:lnSpc>
            </a:pPr>
            <a:r>
              <a:rPr sz="3200" i="1" spc="-160" dirty="0">
                <a:latin typeface="Trebuchet MS" panose="020B0603020202020204"/>
                <a:cs typeface="Trebuchet MS" panose="020B0603020202020204"/>
              </a:rPr>
              <a:t>radiobuttons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6243"/>
          <a:stretch>
            <a:fillRect/>
          </a:stretch>
        </p:blipFill>
        <p:spPr>
          <a:xfrm>
            <a:off x="18415" y="8890"/>
            <a:ext cx="12173585" cy="68491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23316" y="5507735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3316" y="1054608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609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1937" y="2338339"/>
            <a:ext cx="30880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>
                <a:solidFill>
                  <a:srgbClr val="58595B"/>
                </a:solidFill>
              </a:rPr>
              <a:t>Summary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7569"/>
          <a:stretch>
            <a:fillRect/>
          </a:stretch>
        </p:blipFill>
        <p:spPr>
          <a:xfrm>
            <a:off x="18415" y="8890"/>
            <a:ext cx="12173585" cy="68491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6166" y="2641685"/>
            <a:ext cx="579501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spc="225" dirty="0">
                <a:solidFill>
                  <a:srgbClr val="58595B"/>
                </a:solidFill>
              </a:rPr>
              <a:t>D</a:t>
            </a:r>
            <a:r>
              <a:rPr sz="4400" spc="-250" dirty="0">
                <a:solidFill>
                  <a:srgbClr val="58595B"/>
                </a:solidFill>
              </a:rPr>
              <a:t>i</a:t>
            </a:r>
            <a:r>
              <a:rPr sz="4400" spc="-325" dirty="0">
                <a:solidFill>
                  <a:srgbClr val="58595B"/>
                </a:solidFill>
              </a:rPr>
              <a:t>f</a:t>
            </a:r>
            <a:r>
              <a:rPr sz="4400" spc="-409" dirty="0">
                <a:solidFill>
                  <a:srgbClr val="58595B"/>
                </a:solidFill>
              </a:rPr>
              <a:t>f</a:t>
            </a:r>
            <a:r>
              <a:rPr sz="4400" spc="-275" dirty="0">
                <a:solidFill>
                  <a:srgbClr val="58595B"/>
                </a:solidFill>
              </a:rPr>
              <a:t>e</a:t>
            </a:r>
            <a:r>
              <a:rPr sz="4400" spc="-245" dirty="0">
                <a:solidFill>
                  <a:srgbClr val="58595B"/>
                </a:solidFill>
              </a:rPr>
              <a:t>r</a:t>
            </a:r>
            <a:r>
              <a:rPr sz="4400" spc="-80" dirty="0">
                <a:solidFill>
                  <a:srgbClr val="58595B"/>
                </a:solidFill>
              </a:rPr>
              <a:t>en</a:t>
            </a:r>
            <a:r>
              <a:rPr sz="4400" spc="-240" dirty="0">
                <a:solidFill>
                  <a:srgbClr val="58595B"/>
                </a:solidFill>
              </a:rPr>
              <a:t>c</a:t>
            </a:r>
            <a:r>
              <a:rPr sz="4400" spc="-120" dirty="0">
                <a:solidFill>
                  <a:srgbClr val="58595B"/>
                </a:solidFill>
              </a:rPr>
              <a:t>es</a:t>
            </a:r>
            <a:r>
              <a:rPr sz="4400" spc="-420" dirty="0">
                <a:solidFill>
                  <a:srgbClr val="58595B"/>
                </a:solidFill>
              </a:rPr>
              <a:t> </a:t>
            </a:r>
            <a:r>
              <a:rPr sz="4400" spc="-40" dirty="0">
                <a:solidFill>
                  <a:srgbClr val="58595B"/>
                </a:solidFill>
              </a:rPr>
              <a:t>am</a:t>
            </a:r>
            <a:r>
              <a:rPr sz="4400" spc="-45" dirty="0">
                <a:solidFill>
                  <a:srgbClr val="58595B"/>
                </a:solidFill>
              </a:rPr>
              <a:t>o</a:t>
            </a:r>
            <a:r>
              <a:rPr sz="4400" spc="40" dirty="0">
                <a:solidFill>
                  <a:srgbClr val="58595B"/>
                </a:solidFill>
              </a:rPr>
              <a:t>n</a:t>
            </a:r>
            <a:r>
              <a:rPr sz="4400" spc="250" dirty="0">
                <a:solidFill>
                  <a:srgbClr val="58595B"/>
                </a:solidFill>
              </a:rPr>
              <a:t>g</a:t>
            </a:r>
            <a:r>
              <a:rPr sz="4400" spc="-405" dirty="0">
                <a:solidFill>
                  <a:srgbClr val="58595B"/>
                </a:solidFill>
              </a:rPr>
              <a:t> </a:t>
            </a:r>
            <a:r>
              <a:rPr sz="4400" spc="-95" dirty="0">
                <a:solidFill>
                  <a:srgbClr val="58595B"/>
                </a:solidFill>
              </a:rPr>
              <a:t>in</a:t>
            </a:r>
            <a:r>
              <a:rPr sz="4400" spc="35" dirty="0">
                <a:solidFill>
                  <a:srgbClr val="58595B"/>
                </a:solidFill>
              </a:rPr>
              <a:t>p</a:t>
            </a:r>
            <a:r>
              <a:rPr sz="4400" spc="30" dirty="0">
                <a:solidFill>
                  <a:srgbClr val="58595B"/>
                </a:solidFill>
              </a:rPr>
              <a:t>u</a:t>
            </a:r>
            <a:r>
              <a:rPr sz="4400" spc="-245" dirty="0">
                <a:solidFill>
                  <a:srgbClr val="58595B"/>
                </a:solidFill>
              </a:rPr>
              <a:t>t  </a:t>
            </a:r>
            <a:r>
              <a:rPr sz="4400" spc="-110" dirty="0">
                <a:solidFill>
                  <a:srgbClr val="58595B"/>
                </a:solidFill>
              </a:rPr>
              <a:t>types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6243"/>
          <a:stretch>
            <a:fillRect/>
          </a:stretch>
        </p:blipFill>
        <p:spPr>
          <a:xfrm>
            <a:off x="18415" y="8890"/>
            <a:ext cx="12173585" cy="68491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3498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15" dirty="0">
                <a:solidFill>
                  <a:srgbClr val="58595B"/>
                </a:solidFill>
              </a:rPr>
              <a:t>T</a:t>
            </a:r>
            <a:r>
              <a:rPr sz="4400" spc="40" dirty="0">
                <a:solidFill>
                  <a:srgbClr val="58595B"/>
                </a:solidFill>
              </a:rPr>
              <a:t>h</a:t>
            </a:r>
            <a:r>
              <a:rPr sz="4400" spc="-195" dirty="0">
                <a:solidFill>
                  <a:srgbClr val="58595B"/>
                </a:solidFill>
              </a:rPr>
              <a:t>e</a:t>
            </a:r>
            <a:r>
              <a:rPr sz="4400" spc="-405" dirty="0">
                <a:solidFill>
                  <a:srgbClr val="58595B"/>
                </a:solidFill>
              </a:rPr>
              <a:t> </a:t>
            </a:r>
            <a:r>
              <a:rPr sz="4400" spc="-25" dirty="0">
                <a:solidFill>
                  <a:srgbClr val="58595B"/>
                </a:solidFill>
              </a:rPr>
              <a:t>Big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-190" dirty="0">
                <a:solidFill>
                  <a:srgbClr val="58595B"/>
                </a:solidFill>
              </a:rPr>
              <a:t>P</a:t>
            </a:r>
            <a:r>
              <a:rPr sz="4400" spc="-160" dirty="0">
                <a:solidFill>
                  <a:srgbClr val="58595B"/>
                </a:solidFill>
              </a:rPr>
              <a:t>i</a:t>
            </a:r>
            <a:r>
              <a:rPr sz="4400" spc="-220" dirty="0">
                <a:solidFill>
                  <a:srgbClr val="58595B"/>
                </a:solidFill>
              </a:rPr>
              <a:t>c</a:t>
            </a:r>
            <a:r>
              <a:rPr sz="4400" spc="-300" dirty="0">
                <a:solidFill>
                  <a:srgbClr val="58595B"/>
                </a:solidFill>
              </a:rPr>
              <a:t>t</a:t>
            </a:r>
            <a:r>
              <a:rPr sz="4400" spc="15" dirty="0">
                <a:solidFill>
                  <a:srgbClr val="58595B"/>
                </a:solidFill>
              </a:rPr>
              <a:t>u</a:t>
            </a:r>
            <a:r>
              <a:rPr sz="4400" spc="-325" dirty="0">
                <a:solidFill>
                  <a:srgbClr val="58595B"/>
                </a:solidFill>
              </a:rPr>
              <a:t>r</a:t>
            </a:r>
            <a:r>
              <a:rPr sz="4400" spc="-195" dirty="0">
                <a:solidFill>
                  <a:srgbClr val="58595B"/>
                </a:solidFill>
              </a:rPr>
              <a:t>e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204" y="2575560"/>
            <a:ext cx="2011679" cy="15681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WPS Presentation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Trebuchet MS</vt:lpstr>
      <vt:lpstr>Calibri</vt:lpstr>
      <vt:lpstr>Microsoft YaHei</vt:lpstr>
      <vt:lpstr>Arial Unicode MS</vt:lpstr>
      <vt:lpstr>Office Theme</vt:lpstr>
      <vt:lpstr>Working with User Input</vt:lpstr>
      <vt:lpstr>textboxes &amp; textareas</vt:lpstr>
      <vt:lpstr>date</vt:lpstr>
      <vt:lpstr>checkboxes</vt:lpstr>
      <vt:lpstr>radiobuttons</vt:lpstr>
      <vt:lpstr>Summary</vt:lpstr>
      <vt:lpstr>Differences among input  types</vt:lpstr>
      <vt:lpstr>The Big Picture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User Input</dc:title>
  <dc:creator>Craig Shoemaker</dc:creator>
  <cp:lastModifiedBy>Steve Sam</cp:lastModifiedBy>
  <cp:revision>4</cp:revision>
  <dcterms:created xsi:type="dcterms:W3CDTF">2021-12-17T02:59:54Z</dcterms:created>
  <dcterms:modified xsi:type="dcterms:W3CDTF">2021-12-17T03:21:10Z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2015-05-27T05:30:00Z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2021-12-16T05:30:00Z</vt:filetime>
  </property>
  <property fmtid="{D5CDD505-2E9C-101B-9397-08002B2CF9AE}" pid="5" name="ICV">
    <vt:lpwstr>0D790740B8DF4808B659F48F90EE274C</vt:lpwstr>
  </property>
  <property fmtid="{D5CDD505-2E9C-101B-9397-08002B2CF9AE}" pid="6" name="KSOProductBuildVer">
    <vt:lpwstr>1033-11.2.0.10382</vt:lpwstr>
  </property>
</Properties>
</file>