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77496" y="1606236"/>
            <a:ext cx="10437007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rcRect b="6744"/>
          <a:stretch>
            <a:fillRect/>
          </a:stretch>
        </p:blipFill>
        <p:spPr>
          <a:xfrm>
            <a:off x="76200" y="8890"/>
            <a:ext cx="12173585" cy="6878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rcRect b="9221"/>
          <a:stretch>
            <a:fillRect/>
          </a:stretch>
        </p:blipFill>
        <p:spPr>
          <a:xfrm>
            <a:off x="0" y="0"/>
            <a:ext cx="12143105" cy="682244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1159" y="2133031"/>
            <a:ext cx="4389681" cy="1564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7496" y="1480049"/>
            <a:ext cx="10437007" cy="1741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8473" y="381254"/>
            <a:ext cx="12173712" cy="68488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022854" y="5836158"/>
            <a:ext cx="6167755" cy="8890"/>
          </a:xfrm>
          <a:custGeom>
            <a:avLst/>
            <a:gdLst/>
            <a:ahLst/>
            <a:cxnLst/>
            <a:rect l="l" t="t" r="r" b="b"/>
            <a:pathLst>
              <a:path w="6167755" h="8889">
                <a:moveTo>
                  <a:pt x="0" y="0"/>
                </a:moveTo>
                <a:lnTo>
                  <a:pt x="6167589" y="8305"/>
                </a:lnTo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59242" y="1003532"/>
            <a:ext cx="73952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85" dirty="0">
                <a:solidFill>
                  <a:srgbClr val="F26722"/>
                </a:solidFill>
              </a:rPr>
              <a:t>A</a:t>
            </a:r>
            <a:r>
              <a:rPr sz="4400" spc="40" dirty="0">
                <a:solidFill>
                  <a:srgbClr val="F26722"/>
                </a:solidFill>
              </a:rPr>
              <a:t>n</a:t>
            </a:r>
            <a:r>
              <a:rPr sz="4400" spc="-204" dirty="0">
                <a:solidFill>
                  <a:srgbClr val="F26722"/>
                </a:solidFill>
              </a:rPr>
              <a:t>a</a:t>
            </a:r>
            <a:r>
              <a:rPr sz="4400" spc="-320" dirty="0">
                <a:solidFill>
                  <a:srgbClr val="F26722"/>
                </a:solidFill>
              </a:rPr>
              <a:t>t</a:t>
            </a:r>
            <a:r>
              <a:rPr sz="4400" spc="45" dirty="0">
                <a:solidFill>
                  <a:srgbClr val="F26722"/>
                </a:solidFill>
              </a:rPr>
              <a:t>o</a:t>
            </a:r>
            <a:r>
              <a:rPr sz="4400" spc="-45" dirty="0">
                <a:solidFill>
                  <a:srgbClr val="F26722"/>
                </a:solidFill>
              </a:rPr>
              <a:t>m</a:t>
            </a:r>
            <a:r>
              <a:rPr sz="4400" spc="-100" dirty="0">
                <a:solidFill>
                  <a:srgbClr val="F26722"/>
                </a:solidFill>
              </a:rPr>
              <a:t>y</a:t>
            </a:r>
            <a:r>
              <a:rPr sz="4400" spc="-405" dirty="0">
                <a:solidFill>
                  <a:srgbClr val="F26722"/>
                </a:solidFill>
              </a:rPr>
              <a:t> </a:t>
            </a:r>
            <a:r>
              <a:rPr sz="4400" spc="45" dirty="0">
                <a:solidFill>
                  <a:srgbClr val="F26722"/>
                </a:solidFill>
              </a:rPr>
              <a:t>o</a:t>
            </a:r>
            <a:r>
              <a:rPr sz="4400" spc="-345" dirty="0">
                <a:solidFill>
                  <a:srgbClr val="F26722"/>
                </a:solidFill>
              </a:rPr>
              <a:t>f</a:t>
            </a:r>
            <a:r>
              <a:rPr sz="4400" spc="-395" dirty="0">
                <a:solidFill>
                  <a:srgbClr val="F26722"/>
                </a:solidFill>
              </a:rPr>
              <a:t> </a:t>
            </a:r>
            <a:r>
              <a:rPr sz="4400" spc="-190" dirty="0">
                <a:solidFill>
                  <a:srgbClr val="F26722"/>
                </a:solidFill>
              </a:rPr>
              <a:t>a</a:t>
            </a:r>
            <a:r>
              <a:rPr sz="4400" spc="-380" dirty="0">
                <a:solidFill>
                  <a:srgbClr val="F26722"/>
                </a:solidFill>
              </a:rPr>
              <a:t> </a:t>
            </a:r>
            <a:r>
              <a:rPr sz="4400" spc="-550" dirty="0">
                <a:solidFill>
                  <a:srgbClr val="F26722"/>
                </a:solidFill>
              </a:rPr>
              <a:t>j</a:t>
            </a:r>
            <a:r>
              <a:rPr sz="4400" spc="70" dirty="0">
                <a:solidFill>
                  <a:srgbClr val="F26722"/>
                </a:solidFill>
              </a:rPr>
              <a:t>Q</a:t>
            </a:r>
            <a:r>
              <a:rPr sz="4400" spc="15" dirty="0">
                <a:solidFill>
                  <a:srgbClr val="F26722"/>
                </a:solidFill>
              </a:rPr>
              <a:t>u</a:t>
            </a:r>
            <a:r>
              <a:rPr sz="4400" spc="-275" dirty="0">
                <a:solidFill>
                  <a:srgbClr val="F26722"/>
                </a:solidFill>
              </a:rPr>
              <a:t>e</a:t>
            </a:r>
            <a:r>
              <a:rPr sz="4400" spc="-90" dirty="0">
                <a:solidFill>
                  <a:srgbClr val="F26722"/>
                </a:solidFill>
              </a:rPr>
              <a:t>r</a:t>
            </a:r>
            <a:r>
              <a:rPr sz="4400" spc="-100" dirty="0">
                <a:solidFill>
                  <a:srgbClr val="F26722"/>
                </a:solidFill>
              </a:rPr>
              <a:t>y</a:t>
            </a:r>
            <a:r>
              <a:rPr sz="4400" spc="-390" dirty="0">
                <a:solidFill>
                  <a:srgbClr val="F26722"/>
                </a:solidFill>
              </a:rPr>
              <a:t> </a:t>
            </a:r>
            <a:r>
              <a:rPr sz="4400" spc="-130" dirty="0">
                <a:solidFill>
                  <a:srgbClr val="F26722"/>
                </a:solidFill>
              </a:rPr>
              <a:t>C</a:t>
            </a:r>
            <a:r>
              <a:rPr sz="4400" spc="45" dirty="0">
                <a:solidFill>
                  <a:srgbClr val="F26722"/>
                </a:solidFill>
              </a:rPr>
              <a:t>o</a:t>
            </a:r>
            <a:r>
              <a:rPr sz="4400" spc="-30" dirty="0">
                <a:solidFill>
                  <a:srgbClr val="F26722"/>
                </a:solidFill>
              </a:rPr>
              <a:t>mman</a:t>
            </a:r>
            <a:r>
              <a:rPr sz="4400" spc="30" dirty="0">
                <a:solidFill>
                  <a:srgbClr val="F26722"/>
                </a:solidFill>
              </a:rPr>
              <a:t>d</a:t>
            </a:r>
            <a:endParaRPr sz="4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886" y="1480049"/>
            <a:ext cx="10408920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0" marR="5080" indent="-1339850">
              <a:lnSpc>
                <a:spcPct val="117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$(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function </a:t>
            </a:r>
            <a:r>
              <a:rPr sz="48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 </a:t>
            </a:r>
            <a:r>
              <a:rPr sz="48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console.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log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'hello</a:t>
            </a:r>
            <a:r>
              <a:rPr sz="4800" spc="-60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world'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4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571500"/>
            <a:ext cx="10975975" cy="6286500"/>
            <a:chOff x="510540" y="571500"/>
            <a:chExt cx="10975975" cy="62865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10540" y="571500"/>
              <a:ext cx="10975846" cy="6286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064" y="2043680"/>
              <a:ext cx="9608820" cy="1346200"/>
            </a:xfrm>
            <a:custGeom>
              <a:avLst/>
              <a:gdLst/>
              <a:ahLst/>
              <a:cxnLst/>
              <a:rect l="l" t="t" r="r" b="b"/>
              <a:pathLst>
                <a:path w="9608820" h="1346200">
                  <a:moveTo>
                    <a:pt x="0" y="100863"/>
                  </a:moveTo>
                  <a:lnTo>
                    <a:pt x="7926" y="61604"/>
                  </a:lnTo>
                  <a:lnTo>
                    <a:pt x="29543" y="29543"/>
                  </a:lnTo>
                  <a:lnTo>
                    <a:pt x="61604" y="7926"/>
                  </a:lnTo>
                  <a:lnTo>
                    <a:pt x="100863" y="0"/>
                  </a:lnTo>
                  <a:lnTo>
                    <a:pt x="9507956" y="0"/>
                  </a:lnTo>
                  <a:lnTo>
                    <a:pt x="9547215" y="7926"/>
                  </a:lnTo>
                  <a:lnTo>
                    <a:pt x="9579276" y="29543"/>
                  </a:lnTo>
                  <a:lnTo>
                    <a:pt x="9600893" y="61604"/>
                  </a:lnTo>
                  <a:lnTo>
                    <a:pt x="9608820" y="100863"/>
                  </a:lnTo>
                  <a:lnTo>
                    <a:pt x="9608820" y="1244841"/>
                  </a:lnTo>
                  <a:lnTo>
                    <a:pt x="9600893" y="1284098"/>
                  </a:lnTo>
                  <a:lnTo>
                    <a:pt x="9579276" y="1316154"/>
                  </a:lnTo>
                  <a:lnTo>
                    <a:pt x="9547215" y="1337767"/>
                  </a:lnTo>
                  <a:lnTo>
                    <a:pt x="9507956" y="1345692"/>
                  </a:lnTo>
                  <a:lnTo>
                    <a:pt x="100863" y="1345692"/>
                  </a:lnTo>
                  <a:lnTo>
                    <a:pt x="61604" y="1337767"/>
                  </a:lnTo>
                  <a:lnTo>
                    <a:pt x="29543" y="1316154"/>
                  </a:lnTo>
                  <a:lnTo>
                    <a:pt x="7926" y="1284098"/>
                  </a:lnTo>
                  <a:lnTo>
                    <a:pt x="0" y="1244841"/>
                  </a:lnTo>
                  <a:lnTo>
                    <a:pt x="0" y="100863"/>
                  </a:lnTo>
                  <a:close/>
                </a:path>
              </a:pathLst>
            </a:custGeom>
            <a:ln w="76200">
              <a:solidFill>
                <a:srgbClr val="F267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565404"/>
            <a:ext cx="10974705" cy="6292850"/>
            <a:chOff x="510540" y="565404"/>
            <a:chExt cx="10974705" cy="6292850"/>
          </a:xfrm>
        </p:grpSpPr>
        <p:sp>
          <p:nvSpPr>
            <p:cNvPr id="3" name="object 3"/>
            <p:cNvSpPr/>
            <p:nvPr/>
          </p:nvSpPr>
          <p:spPr>
            <a:xfrm>
              <a:off x="4223004" y="5338574"/>
              <a:ext cx="2124710" cy="323215"/>
            </a:xfrm>
            <a:custGeom>
              <a:avLst/>
              <a:gdLst/>
              <a:ahLst/>
              <a:cxnLst/>
              <a:rect l="l" t="t" r="r" b="b"/>
              <a:pathLst>
                <a:path w="2124710" h="323214">
                  <a:moveTo>
                    <a:pt x="0" y="11468"/>
                  </a:moveTo>
                  <a:lnTo>
                    <a:pt x="0" y="5130"/>
                  </a:lnTo>
                  <a:lnTo>
                    <a:pt x="5130" y="0"/>
                  </a:lnTo>
                  <a:lnTo>
                    <a:pt x="11468" y="0"/>
                  </a:lnTo>
                  <a:lnTo>
                    <a:pt x="2112987" y="0"/>
                  </a:lnTo>
                  <a:lnTo>
                    <a:pt x="2119325" y="0"/>
                  </a:lnTo>
                  <a:lnTo>
                    <a:pt x="2124456" y="5130"/>
                  </a:lnTo>
                  <a:lnTo>
                    <a:pt x="2124456" y="11468"/>
                  </a:lnTo>
                  <a:lnTo>
                    <a:pt x="2124456" y="311619"/>
                  </a:lnTo>
                  <a:lnTo>
                    <a:pt x="2124456" y="317944"/>
                  </a:lnTo>
                  <a:lnTo>
                    <a:pt x="2119325" y="323088"/>
                  </a:lnTo>
                  <a:lnTo>
                    <a:pt x="2112987" y="323088"/>
                  </a:lnTo>
                  <a:lnTo>
                    <a:pt x="11468" y="323088"/>
                  </a:lnTo>
                  <a:lnTo>
                    <a:pt x="5130" y="323088"/>
                  </a:lnTo>
                  <a:lnTo>
                    <a:pt x="0" y="317944"/>
                  </a:lnTo>
                  <a:lnTo>
                    <a:pt x="0" y="311619"/>
                  </a:lnTo>
                  <a:lnTo>
                    <a:pt x="0" y="11468"/>
                  </a:lnTo>
                  <a:close/>
                </a:path>
              </a:pathLst>
            </a:custGeom>
            <a:ln w="76200">
              <a:solidFill>
                <a:srgbClr val="F2672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10540" y="565404"/>
              <a:ext cx="10974323" cy="62925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67255" y="4195574"/>
              <a:ext cx="4020820" cy="416559"/>
            </a:xfrm>
            <a:custGeom>
              <a:avLst/>
              <a:gdLst/>
              <a:ahLst/>
              <a:cxnLst/>
              <a:rect l="l" t="t" r="r" b="b"/>
              <a:pathLst>
                <a:path w="4020820" h="416560">
                  <a:moveTo>
                    <a:pt x="0" y="31178"/>
                  </a:moveTo>
                  <a:lnTo>
                    <a:pt x="2449" y="19041"/>
                  </a:lnTo>
                  <a:lnTo>
                    <a:pt x="9131" y="9131"/>
                  </a:lnTo>
                  <a:lnTo>
                    <a:pt x="19041" y="2449"/>
                  </a:lnTo>
                  <a:lnTo>
                    <a:pt x="31178" y="0"/>
                  </a:lnTo>
                  <a:lnTo>
                    <a:pt x="3989133" y="0"/>
                  </a:lnTo>
                  <a:lnTo>
                    <a:pt x="4001270" y="2449"/>
                  </a:lnTo>
                  <a:lnTo>
                    <a:pt x="4011180" y="9131"/>
                  </a:lnTo>
                  <a:lnTo>
                    <a:pt x="4017862" y="19041"/>
                  </a:lnTo>
                  <a:lnTo>
                    <a:pt x="4020312" y="31178"/>
                  </a:lnTo>
                  <a:lnTo>
                    <a:pt x="4020312" y="384873"/>
                  </a:lnTo>
                  <a:lnTo>
                    <a:pt x="4017862" y="397010"/>
                  </a:lnTo>
                  <a:lnTo>
                    <a:pt x="4011180" y="406920"/>
                  </a:lnTo>
                  <a:lnTo>
                    <a:pt x="4001270" y="413602"/>
                  </a:lnTo>
                  <a:lnTo>
                    <a:pt x="3989133" y="416052"/>
                  </a:lnTo>
                  <a:lnTo>
                    <a:pt x="31178" y="416052"/>
                  </a:lnTo>
                  <a:lnTo>
                    <a:pt x="19041" y="413602"/>
                  </a:lnTo>
                  <a:lnTo>
                    <a:pt x="9131" y="406920"/>
                  </a:lnTo>
                  <a:lnTo>
                    <a:pt x="2449" y="397010"/>
                  </a:lnTo>
                  <a:lnTo>
                    <a:pt x="0" y="384873"/>
                  </a:lnTo>
                  <a:lnTo>
                    <a:pt x="0" y="31178"/>
                  </a:lnTo>
                  <a:close/>
                </a:path>
              </a:pathLst>
            </a:custGeom>
            <a:ln w="76200">
              <a:solidFill>
                <a:srgbClr val="F267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62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8839" y="2367249"/>
            <a:ext cx="739457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latin typeface="Consolas" panose="020B0609020204030204"/>
                <a:cs typeface="Consolas" panose="020B0609020204030204"/>
              </a:rPr>
              <a:t>$</a:t>
            </a:r>
            <a:r>
              <a:rPr sz="9600" spc="-50" dirty="0">
                <a:latin typeface="Consolas" panose="020B0609020204030204"/>
                <a:cs typeface="Consolas" panose="020B0609020204030204"/>
              </a:rPr>
              <a:t> </a:t>
            </a:r>
            <a:r>
              <a:rPr sz="9600" dirty="0">
                <a:latin typeface="Consolas" panose="020B0609020204030204"/>
                <a:cs typeface="Consolas" panose="020B0609020204030204"/>
              </a:rPr>
              <a:t>==</a:t>
            </a:r>
            <a:r>
              <a:rPr sz="9600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9600" spc="-10" dirty="0">
                <a:latin typeface="Consolas" panose="020B0609020204030204"/>
                <a:cs typeface="Consolas" panose="020B0609020204030204"/>
              </a:rPr>
              <a:t>jQuery</a:t>
            </a:r>
            <a:endParaRPr sz="9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496" y="1606236"/>
            <a:ext cx="360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$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5972"/>
          <a:stretch>
            <a:fillRect/>
          </a:stretch>
        </p:blipFill>
        <p:spPr>
          <a:xfrm>
            <a:off x="0" y="0"/>
            <a:ext cx="12192000" cy="68186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496" y="1606236"/>
            <a:ext cx="1366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onsolas" panose="020B0609020204030204"/>
                <a:cs typeface="Consolas" panose="020B0609020204030204"/>
              </a:rPr>
              <a:t>$();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496" y="1606236"/>
            <a:ext cx="50501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$(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function</a:t>
            </a:r>
            <a:r>
              <a:rPr sz="4800" spc="-40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4800" spc="-3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7496" y="3323479"/>
            <a:ext cx="1031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886" y="1480049"/>
            <a:ext cx="10408920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0" marR="5080" indent="-1339850">
              <a:lnSpc>
                <a:spcPct val="117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$(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function </a:t>
            </a:r>
            <a:r>
              <a:rPr sz="48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 </a:t>
            </a:r>
            <a:r>
              <a:rPr sz="48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console.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log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'hello</a:t>
            </a:r>
            <a:r>
              <a:rPr sz="4800" spc="-60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world'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4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496" y="1480049"/>
            <a:ext cx="5719445" cy="174117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4800" spc="-5" dirty="0">
                <a:latin typeface="Consolas" panose="020B0609020204030204"/>
                <a:cs typeface="Consolas" panose="020B0609020204030204"/>
              </a:rPr>
              <a:t>$(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function</a:t>
            </a:r>
            <a:r>
              <a:rPr sz="4800" spc="-40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10" dirty="0">
                <a:latin typeface="Consolas" panose="020B0609020204030204"/>
                <a:cs typeface="Consolas" panose="020B0609020204030204"/>
              </a:rPr>
              <a:t>()</a:t>
            </a:r>
            <a:r>
              <a:rPr sz="48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4800" dirty="0">
                <a:latin typeface="Consolas" panose="020B0609020204030204"/>
                <a:cs typeface="Consolas" panose="020B0609020204030204"/>
              </a:rPr>
              <a:t>{</a:t>
            </a:r>
            <a:endParaRPr sz="4800">
              <a:latin typeface="Consolas" panose="020B0609020204030204"/>
              <a:cs typeface="Consolas" panose="020B0609020204030204"/>
            </a:endParaRPr>
          </a:p>
          <a:p>
            <a:pPr marL="1351915">
              <a:lnSpc>
                <a:spcPct val="100000"/>
              </a:lnSpc>
              <a:spcBef>
                <a:spcPts val="995"/>
              </a:spcBef>
            </a:pPr>
            <a:r>
              <a:rPr sz="4800" dirty="0">
                <a:solidFill>
                  <a:srgbClr val="92D05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4800" spc="-45" dirty="0">
                <a:solidFill>
                  <a:srgbClr val="92D05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92D050"/>
                </a:solidFill>
                <a:latin typeface="Consolas" panose="020B0609020204030204"/>
                <a:cs typeface="Consolas" panose="020B0609020204030204"/>
              </a:rPr>
              <a:t>page</a:t>
            </a:r>
            <a:r>
              <a:rPr sz="4800" spc="-50" dirty="0">
                <a:solidFill>
                  <a:srgbClr val="92D05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92D050"/>
                </a:solidFill>
                <a:latin typeface="Consolas" panose="020B0609020204030204"/>
                <a:cs typeface="Consolas" panose="020B0609020204030204"/>
              </a:rPr>
              <a:t>setup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496" y="3323479"/>
            <a:ext cx="1031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096255"/>
            <a:ext cx="12192000" cy="1762125"/>
          </a:xfrm>
          <a:custGeom>
            <a:avLst/>
            <a:gdLst/>
            <a:ahLst/>
            <a:cxnLst/>
            <a:rect l="l" t="t" r="r" b="b"/>
            <a:pathLst>
              <a:path w="12192000" h="1762125">
                <a:moveTo>
                  <a:pt x="12192000" y="0"/>
                </a:moveTo>
                <a:lnTo>
                  <a:pt x="0" y="0"/>
                </a:lnTo>
                <a:lnTo>
                  <a:pt x="0" y="1761744"/>
                </a:lnTo>
                <a:lnTo>
                  <a:pt x="12192000" y="176174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7496" y="5476759"/>
            <a:ext cx="37191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464547"/>
                </a:solidFill>
                <a:latin typeface="Consolas" panose="020B0609020204030204"/>
                <a:cs typeface="Consolas" panose="020B0609020204030204"/>
              </a:rPr>
              <a:t>jQuery</a:t>
            </a:r>
            <a:r>
              <a:rPr sz="4400" spc="-70" dirty="0">
                <a:solidFill>
                  <a:srgbClr val="46454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400" dirty="0">
                <a:solidFill>
                  <a:srgbClr val="464547"/>
                </a:solidFill>
                <a:latin typeface="Consolas" panose="020B0609020204030204"/>
                <a:cs typeface="Consolas" panose="020B0609020204030204"/>
              </a:rPr>
              <a:t>ready</a:t>
            </a:r>
            <a:endParaRPr sz="4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62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32391" y="3864293"/>
            <a:ext cx="996950" cy="1707514"/>
            <a:chOff x="9232391" y="3864293"/>
            <a:chExt cx="996950" cy="1707514"/>
          </a:xfrm>
        </p:grpSpPr>
        <p:sp>
          <p:nvSpPr>
            <p:cNvPr id="4" name="object 4"/>
            <p:cNvSpPr/>
            <p:nvPr/>
          </p:nvSpPr>
          <p:spPr>
            <a:xfrm>
              <a:off x="9232379" y="3864305"/>
              <a:ext cx="996950" cy="1294130"/>
            </a:xfrm>
            <a:custGeom>
              <a:avLst/>
              <a:gdLst/>
              <a:ahLst/>
              <a:cxnLst/>
              <a:rect l="l" t="t" r="r" b="b"/>
              <a:pathLst>
                <a:path w="996950" h="1294129">
                  <a:moveTo>
                    <a:pt x="996696" y="875271"/>
                  </a:moveTo>
                  <a:lnTo>
                    <a:pt x="897648" y="875271"/>
                  </a:lnTo>
                  <a:lnTo>
                    <a:pt x="897648" y="799160"/>
                  </a:lnTo>
                  <a:lnTo>
                    <a:pt x="897648" y="796620"/>
                  </a:lnTo>
                  <a:lnTo>
                    <a:pt x="806450" y="796620"/>
                  </a:lnTo>
                  <a:lnTo>
                    <a:pt x="806450" y="707821"/>
                  </a:lnTo>
                  <a:lnTo>
                    <a:pt x="806450" y="705281"/>
                  </a:lnTo>
                  <a:lnTo>
                    <a:pt x="714946" y="705281"/>
                  </a:lnTo>
                  <a:lnTo>
                    <a:pt x="714946" y="616496"/>
                  </a:lnTo>
                  <a:lnTo>
                    <a:pt x="714946" y="615226"/>
                  </a:lnTo>
                  <a:lnTo>
                    <a:pt x="623735" y="615226"/>
                  </a:lnTo>
                  <a:lnTo>
                    <a:pt x="623735" y="526427"/>
                  </a:lnTo>
                  <a:lnTo>
                    <a:pt x="623735" y="523887"/>
                  </a:lnTo>
                  <a:lnTo>
                    <a:pt x="532536" y="523887"/>
                  </a:lnTo>
                  <a:lnTo>
                    <a:pt x="532536" y="435089"/>
                  </a:lnTo>
                  <a:lnTo>
                    <a:pt x="532536" y="432562"/>
                  </a:lnTo>
                  <a:lnTo>
                    <a:pt x="441325" y="432562"/>
                  </a:lnTo>
                  <a:lnTo>
                    <a:pt x="441325" y="343763"/>
                  </a:lnTo>
                  <a:lnTo>
                    <a:pt x="441325" y="341223"/>
                  </a:lnTo>
                  <a:lnTo>
                    <a:pt x="350113" y="341223"/>
                  </a:lnTo>
                  <a:lnTo>
                    <a:pt x="350113" y="252425"/>
                  </a:lnTo>
                  <a:lnTo>
                    <a:pt x="350113" y="251155"/>
                  </a:lnTo>
                  <a:lnTo>
                    <a:pt x="258914" y="251155"/>
                  </a:lnTo>
                  <a:lnTo>
                    <a:pt x="258914" y="161099"/>
                  </a:lnTo>
                  <a:lnTo>
                    <a:pt x="258914" y="159829"/>
                  </a:lnTo>
                  <a:lnTo>
                    <a:pt x="167703" y="159829"/>
                  </a:lnTo>
                  <a:lnTo>
                    <a:pt x="167703" y="68491"/>
                  </a:lnTo>
                  <a:lnTo>
                    <a:pt x="76504" y="68491"/>
                  </a:lnTo>
                  <a:lnTo>
                    <a:pt x="76504" y="0"/>
                  </a:lnTo>
                  <a:lnTo>
                    <a:pt x="0" y="0"/>
                  </a:lnTo>
                  <a:lnTo>
                    <a:pt x="0" y="68491"/>
                  </a:lnTo>
                  <a:lnTo>
                    <a:pt x="0" y="159829"/>
                  </a:lnTo>
                  <a:lnTo>
                    <a:pt x="0" y="1293876"/>
                  </a:lnTo>
                  <a:lnTo>
                    <a:pt x="248615" y="1293876"/>
                  </a:lnTo>
                  <a:lnTo>
                    <a:pt x="248615" y="1292606"/>
                  </a:lnTo>
                  <a:lnTo>
                    <a:pt x="248615" y="1291336"/>
                  </a:lnTo>
                  <a:lnTo>
                    <a:pt x="248615" y="1282458"/>
                  </a:lnTo>
                  <a:lnTo>
                    <a:pt x="248615" y="1203807"/>
                  </a:lnTo>
                  <a:lnTo>
                    <a:pt x="329819" y="1203807"/>
                  </a:lnTo>
                  <a:lnTo>
                    <a:pt x="329819" y="1201280"/>
                  </a:lnTo>
                  <a:lnTo>
                    <a:pt x="329819" y="1120089"/>
                  </a:lnTo>
                  <a:lnTo>
                    <a:pt x="398665" y="1120089"/>
                  </a:lnTo>
                  <a:lnTo>
                    <a:pt x="398665" y="1201280"/>
                  </a:lnTo>
                  <a:lnTo>
                    <a:pt x="398665" y="1203807"/>
                  </a:lnTo>
                  <a:lnTo>
                    <a:pt x="398665" y="1282458"/>
                  </a:lnTo>
                  <a:lnTo>
                    <a:pt x="398665" y="1291336"/>
                  </a:lnTo>
                  <a:lnTo>
                    <a:pt x="479869" y="1291336"/>
                  </a:lnTo>
                  <a:lnTo>
                    <a:pt x="479869" y="1292606"/>
                  </a:lnTo>
                  <a:lnTo>
                    <a:pt x="573138" y="1292606"/>
                  </a:lnTo>
                  <a:lnTo>
                    <a:pt x="573138" y="1291336"/>
                  </a:lnTo>
                  <a:lnTo>
                    <a:pt x="573138" y="1282458"/>
                  </a:lnTo>
                  <a:lnTo>
                    <a:pt x="491934" y="1282458"/>
                  </a:lnTo>
                  <a:lnTo>
                    <a:pt x="491934" y="1203807"/>
                  </a:lnTo>
                  <a:lnTo>
                    <a:pt x="491934" y="1201280"/>
                  </a:lnTo>
                  <a:lnTo>
                    <a:pt x="491934" y="1120089"/>
                  </a:lnTo>
                  <a:lnTo>
                    <a:pt x="419849" y="1120089"/>
                  </a:lnTo>
                  <a:lnTo>
                    <a:pt x="419849" y="1109941"/>
                  </a:lnTo>
                  <a:lnTo>
                    <a:pt x="419849" y="1088377"/>
                  </a:lnTo>
                  <a:lnTo>
                    <a:pt x="419849" y="1082040"/>
                  </a:lnTo>
                  <a:lnTo>
                    <a:pt x="419849" y="967867"/>
                  </a:lnTo>
                  <a:lnTo>
                    <a:pt x="419849" y="952652"/>
                  </a:lnTo>
                  <a:lnTo>
                    <a:pt x="328637" y="952652"/>
                  </a:lnTo>
                  <a:lnTo>
                    <a:pt x="328637" y="967867"/>
                  </a:lnTo>
                  <a:lnTo>
                    <a:pt x="328637" y="1082040"/>
                  </a:lnTo>
                  <a:lnTo>
                    <a:pt x="328637" y="1088377"/>
                  </a:lnTo>
                  <a:lnTo>
                    <a:pt x="328637" y="1109941"/>
                  </a:lnTo>
                  <a:lnTo>
                    <a:pt x="236550" y="1109941"/>
                  </a:lnTo>
                  <a:lnTo>
                    <a:pt x="236550" y="1120089"/>
                  </a:lnTo>
                  <a:lnTo>
                    <a:pt x="236550" y="1201280"/>
                  </a:lnTo>
                  <a:lnTo>
                    <a:pt x="155346" y="1201280"/>
                  </a:lnTo>
                  <a:lnTo>
                    <a:pt x="155346" y="1203807"/>
                  </a:lnTo>
                  <a:lnTo>
                    <a:pt x="155346" y="1282458"/>
                  </a:lnTo>
                  <a:lnTo>
                    <a:pt x="155346" y="1291336"/>
                  </a:lnTo>
                  <a:lnTo>
                    <a:pt x="155346" y="1292606"/>
                  </a:lnTo>
                  <a:lnTo>
                    <a:pt x="76504" y="1292606"/>
                  </a:lnTo>
                  <a:lnTo>
                    <a:pt x="76504" y="161099"/>
                  </a:lnTo>
                  <a:lnTo>
                    <a:pt x="165354" y="161099"/>
                  </a:lnTo>
                  <a:lnTo>
                    <a:pt x="165354" y="251155"/>
                  </a:lnTo>
                  <a:lnTo>
                    <a:pt x="165354" y="252425"/>
                  </a:lnTo>
                  <a:lnTo>
                    <a:pt x="256565" y="252425"/>
                  </a:lnTo>
                  <a:lnTo>
                    <a:pt x="256565" y="341223"/>
                  </a:lnTo>
                  <a:lnTo>
                    <a:pt x="256565" y="343763"/>
                  </a:lnTo>
                  <a:lnTo>
                    <a:pt x="348056" y="343763"/>
                  </a:lnTo>
                  <a:lnTo>
                    <a:pt x="348056" y="432562"/>
                  </a:lnTo>
                  <a:lnTo>
                    <a:pt x="348056" y="435089"/>
                  </a:lnTo>
                  <a:lnTo>
                    <a:pt x="439267" y="435089"/>
                  </a:lnTo>
                  <a:lnTo>
                    <a:pt x="439267" y="523887"/>
                  </a:lnTo>
                  <a:lnTo>
                    <a:pt x="439267" y="526427"/>
                  </a:lnTo>
                  <a:lnTo>
                    <a:pt x="530466" y="526427"/>
                  </a:lnTo>
                  <a:lnTo>
                    <a:pt x="530466" y="615226"/>
                  </a:lnTo>
                  <a:lnTo>
                    <a:pt x="530466" y="616496"/>
                  </a:lnTo>
                  <a:lnTo>
                    <a:pt x="621677" y="616496"/>
                  </a:lnTo>
                  <a:lnTo>
                    <a:pt x="621677" y="705281"/>
                  </a:lnTo>
                  <a:lnTo>
                    <a:pt x="621677" y="707821"/>
                  </a:lnTo>
                  <a:lnTo>
                    <a:pt x="712889" y="707821"/>
                  </a:lnTo>
                  <a:lnTo>
                    <a:pt x="712889" y="796620"/>
                  </a:lnTo>
                  <a:lnTo>
                    <a:pt x="712889" y="799160"/>
                  </a:lnTo>
                  <a:lnTo>
                    <a:pt x="804087" y="799160"/>
                  </a:lnTo>
                  <a:lnTo>
                    <a:pt x="804087" y="875271"/>
                  </a:lnTo>
                  <a:lnTo>
                    <a:pt x="559015" y="875271"/>
                  </a:lnTo>
                  <a:lnTo>
                    <a:pt x="559015" y="952652"/>
                  </a:lnTo>
                  <a:lnTo>
                    <a:pt x="559015" y="967867"/>
                  </a:lnTo>
                  <a:lnTo>
                    <a:pt x="559015" y="1082040"/>
                  </a:lnTo>
                  <a:lnTo>
                    <a:pt x="559015" y="1088377"/>
                  </a:lnTo>
                  <a:lnTo>
                    <a:pt x="641985" y="1088377"/>
                  </a:lnTo>
                  <a:lnTo>
                    <a:pt x="641985" y="1292606"/>
                  </a:lnTo>
                  <a:lnTo>
                    <a:pt x="735241" y="1292606"/>
                  </a:lnTo>
                  <a:lnTo>
                    <a:pt x="735241" y="1082040"/>
                  </a:lnTo>
                  <a:lnTo>
                    <a:pt x="654342" y="1082040"/>
                  </a:lnTo>
                  <a:lnTo>
                    <a:pt x="654342" y="967867"/>
                  </a:lnTo>
                  <a:lnTo>
                    <a:pt x="996696" y="967867"/>
                  </a:lnTo>
                  <a:lnTo>
                    <a:pt x="996696" y="952652"/>
                  </a:lnTo>
                  <a:lnTo>
                    <a:pt x="996696" y="875271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32379" y="5156911"/>
              <a:ext cx="897890" cy="415290"/>
            </a:xfrm>
            <a:custGeom>
              <a:avLst/>
              <a:gdLst/>
              <a:ahLst/>
              <a:cxnLst/>
              <a:rect l="l" t="t" r="r" b="b"/>
              <a:pathLst>
                <a:path w="897890" h="415289">
                  <a:moveTo>
                    <a:pt x="24861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8877"/>
                  </a:lnTo>
                  <a:lnTo>
                    <a:pt x="0" y="92608"/>
                  </a:lnTo>
                  <a:lnTo>
                    <a:pt x="0" y="150952"/>
                  </a:lnTo>
                  <a:lnTo>
                    <a:pt x="0" y="159829"/>
                  </a:lnTo>
                  <a:lnTo>
                    <a:pt x="0" y="167449"/>
                  </a:lnTo>
                  <a:lnTo>
                    <a:pt x="76504" y="167449"/>
                  </a:lnTo>
                  <a:lnTo>
                    <a:pt x="76504" y="159829"/>
                  </a:lnTo>
                  <a:lnTo>
                    <a:pt x="76504" y="150952"/>
                  </a:lnTo>
                  <a:lnTo>
                    <a:pt x="76504" y="92608"/>
                  </a:lnTo>
                  <a:lnTo>
                    <a:pt x="167703" y="92608"/>
                  </a:lnTo>
                  <a:lnTo>
                    <a:pt x="167703" y="8877"/>
                  </a:lnTo>
                  <a:lnTo>
                    <a:pt x="167703" y="1270"/>
                  </a:lnTo>
                  <a:lnTo>
                    <a:pt x="248615" y="1270"/>
                  </a:lnTo>
                  <a:lnTo>
                    <a:pt x="248615" y="0"/>
                  </a:lnTo>
                  <a:close/>
                </a:path>
                <a:path w="897890" h="415289">
                  <a:moveTo>
                    <a:pt x="816444" y="0"/>
                  </a:moveTo>
                  <a:lnTo>
                    <a:pt x="641985" y="0"/>
                  </a:lnTo>
                  <a:lnTo>
                    <a:pt x="641985" y="1270"/>
                  </a:lnTo>
                  <a:lnTo>
                    <a:pt x="641985" y="8877"/>
                  </a:lnTo>
                  <a:lnTo>
                    <a:pt x="723176" y="8877"/>
                  </a:lnTo>
                  <a:lnTo>
                    <a:pt x="723176" y="92608"/>
                  </a:lnTo>
                  <a:lnTo>
                    <a:pt x="723176" y="150952"/>
                  </a:lnTo>
                  <a:lnTo>
                    <a:pt x="723176" y="159829"/>
                  </a:lnTo>
                  <a:lnTo>
                    <a:pt x="723176" y="167449"/>
                  </a:lnTo>
                  <a:lnTo>
                    <a:pt x="723176" y="169989"/>
                  </a:lnTo>
                  <a:lnTo>
                    <a:pt x="816444" y="169989"/>
                  </a:lnTo>
                  <a:lnTo>
                    <a:pt x="816444" y="1270"/>
                  </a:lnTo>
                  <a:lnTo>
                    <a:pt x="816444" y="0"/>
                  </a:lnTo>
                  <a:close/>
                </a:path>
                <a:path w="897890" h="415289">
                  <a:moveTo>
                    <a:pt x="897648" y="171246"/>
                  </a:moveTo>
                  <a:lnTo>
                    <a:pt x="804087" y="171246"/>
                  </a:lnTo>
                  <a:lnTo>
                    <a:pt x="804087" y="322199"/>
                  </a:lnTo>
                  <a:lnTo>
                    <a:pt x="654342" y="322199"/>
                  </a:lnTo>
                  <a:lnTo>
                    <a:pt x="654342" y="150952"/>
                  </a:lnTo>
                  <a:lnTo>
                    <a:pt x="573138" y="150952"/>
                  </a:lnTo>
                  <a:lnTo>
                    <a:pt x="573138" y="92608"/>
                  </a:lnTo>
                  <a:lnTo>
                    <a:pt x="573138" y="8877"/>
                  </a:lnTo>
                  <a:lnTo>
                    <a:pt x="573138" y="1270"/>
                  </a:lnTo>
                  <a:lnTo>
                    <a:pt x="573138" y="0"/>
                  </a:lnTo>
                  <a:lnTo>
                    <a:pt x="479869" y="0"/>
                  </a:lnTo>
                  <a:lnTo>
                    <a:pt x="479869" y="159829"/>
                  </a:lnTo>
                  <a:lnTo>
                    <a:pt x="560781" y="159829"/>
                  </a:lnTo>
                  <a:lnTo>
                    <a:pt x="560781" y="167449"/>
                  </a:lnTo>
                  <a:lnTo>
                    <a:pt x="560781" y="169989"/>
                  </a:lnTo>
                  <a:lnTo>
                    <a:pt x="560781" y="171246"/>
                  </a:lnTo>
                  <a:lnTo>
                    <a:pt x="560781" y="322199"/>
                  </a:lnTo>
                  <a:lnTo>
                    <a:pt x="643750" y="322199"/>
                  </a:lnTo>
                  <a:lnTo>
                    <a:pt x="643750" y="328549"/>
                  </a:lnTo>
                  <a:lnTo>
                    <a:pt x="643750" y="414807"/>
                  </a:lnTo>
                  <a:lnTo>
                    <a:pt x="814679" y="414807"/>
                  </a:lnTo>
                  <a:lnTo>
                    <a:pt x="814679" y="328549"/>
                  </a:lnTo>
                  <a:lnTo>
                    <a:pt x="897648" y="328549"/>
                  </a:lnTo>
                  <a:lnTo>
                    <a:pt x="897648" y="322199"/>
                  </a:lnTo>
                  <a:lnTo>
                    <a:pt x="897648" y="171246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  <a:endParaRPr spc="45" dirty="0"/>
          </a:p>
          <a:p>
            <a:pPr marL="350520" algn="ctr">
              <a:lnSpc>
                <a:spcPts val="3655"/>
              </a:lnSpc>
            </a:pPr>
            <a:r>
              <a:rPr sz="3200" i="1" spc="-30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3200" i="1" spc="-15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5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15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3200" i="1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7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3200" i="1" spc="-310" dirty="0">
                <a:latin typeface="Trebuchet MS" panose="020B0603020202020204"/>
                <a:cs typeface="Trebuchet MS" panose="020B0603020202020204"/>
              </a:rPr>
              <a:t>/</a:t>
            </a:r>
            <a:r>
              <a:rPr sz="3200" i="1" spc="-465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3200" i="1" spc="-5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21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3200" i="1" spc="-235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sz="3200" i="1" spc="-254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3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7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3200" i="1" spc="-4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20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3200" i="1" spc="-254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34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7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3200" i="1" spc="-3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3200" i="1" spc="-34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26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886" y="1480049"/>
            <a:ext cx="10408920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0" marR="5080" indent="-1339850">
              <a:lnSpc>
                <a:spcPct val="117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$(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function </a:t>
            </a:r>
            <a:r>
              <a:rPr sz="48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 </a:t>
            </a:r>
            <a:r>
              <a:rPr sz="48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console.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log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'hello</a:t>
            </a:r>
            <a:r>
              <a:rPr sz="4800" spc="-60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world'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4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58667" y="4390644"/>
            <a:ext cx="6742163" cy="24673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5741"/>
          <a:stretch>
            <a:fillRect/>
          </a:stretch>
        </p:blipFill>
        <p:spPr>
          <a:xfrm>
            <a:off x="0" y="0"/>
            <a:ext cx="12192000" cy="683450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32391" y="3864293"/>
            <a:ext cx="996950" cy="1707514"/>
            <a:chOff x="9232391" y="3864293"/>
            <a:chExt cx="996950" cy="1707514"/>
          </a:xfrm>
        </p:grpSpPr>
        <p:sp>
          <p:nvSpPr>
            <p:cNvPr id="4" name="object 4"/>
            <p:cNvSpPr/>
            <p:nvPr/>
          </p:nvSpPr>
          <p:spPr>
            <a:xfrm>
              <a:off x="9232379" y="3864305"/>
              <a:ext cx="996950" cy="1294130"/>
            </a:xfrm>
            <a:custGeom>
              <a:avLst/>
              <a:gdLst/>
              <a:ahLst/>
              <a:cxnLst/>
              <a:rect l="l" t="t" r="r" b="b"/>
              <a:pathLst>
                <a:path w="996950" h="1294129">
                  <a:moveTo>
                    <a:pt x="996696" y="875271"/>
                  </a:moveTo>
                  <a:lnTo>
                    <a:pt x="897648" y="875271"/>
                  </a:lnTo>
                  <a:lnTo>
                    <a:pt x="897648" y="799160"/>
                  </a:lnTo>
                  <a:lnTo>
                    <a:pt x="897648" y="796620"/>
                  </a:lnTo>
                  <a:lnTo>
                    <a:pt x="806450" y="796620"/>
                  </a:lnTo>
                  <a:lnTo>
                    <a:pt x="806450" y="707821"/>
                  </a:lnTo>
                  <a:lnTo>
                    <a:pt x="806450" y="705281"/>
                  </a:lnTo>
                  <a:lnTo>
                    <a:pt x="714946" y="705281"/>
                  </a:lnTo>
                  <a:lnTo>
                    <a:pt x="714946" y="616496"/>
                  </a:lnTo>
                  <a:lnTo>
                    <a:pt x="714946" y="615226"/>
                  </a:lnTo>
                  <a:lnTo>
                    <a:pt x="623735" y="615226"/>
                  </a:lnTo>
                  <a:lnTo>
                    <a:pt x="623735" y="526427"/>
                  </a:lnTo>
                  <a:lnTo>
                    <a:pt x="623735" y="523887"/>
                  </a:lnTo>
                  <a:lnTo>
                    <a:pt x="532536" y="523887"/>
                  </a:lnTo>
                  <a:lnTo>
                    <a:pt x="532536" y="435089"/>
                  </a:lnTo>
                  <a:lnTo>
                    <a:pt x="532536" y="432562"/>
                  </a:lnTo>
                  <a:lnTo>
                    <a:pt x="441325" y="432562"/>
                  </a:lnTo>
                  <a:lnTo>
                    <a:pt x="441325" y="343763"/>
                  </a:lnTo>
                  <a:lnTo>
                    <a:pt x="441325" y="341223"/>
                  </a:lnTo>
                  <a:lnTo>
                    <a:pt x="350113" y="341223"/>
                  </a:lnTo>
                  <a:lnTo>
                    <a:pt x="350113" y="252425"/>
                  </a:lnTo>
                  <a:lnTo>
                    <a:pt x="350113" y="251155"/>
                  </a:lnTo>
                  <a:lnTo>
                    <a:pt x="258914" y="251155"/>
                  </a:lnTo>
                  <a:lnTo>
                    <a:pt x="258914" y="161099"/>
                  </a:lnTo>
                  <a:lnTo>
                    <a:pt x="258914" y="159829"/>
                  </a:lnTo>
                  <a:lnTo>
                    <a:pt x="167703" y="159829"/>
                  </a:lnTo>
                  <a:lnTo>
                    <a:pt x="167703" y="68491"/>
                  </a:lnTo>
                  <a:lnTo>
                    <a:pt x="76504" y="68491"/>
                  </a:lnTo>
                  <a:lnTo>
                    <a:pt x="76504" y="0"/>
                  </a:lnTo>
                  <a:lnTo>
                    <a:pt x="0" y="0"/>
                  </a:lnTo>
                  <a:lnTo>
                    <a:pt x="0" y="68491"/>
                  </a:lnTo>
                  <a:lnTo>
                    <a:pt x="0" y="159829"/>
                  </a:lnTo>
                  <a:lnTo>
                    <a:pt x="0" y="1293876"/>
                  </a:lnTo>
                  <a:lnTo>
                    <a:pt x="248615" y="1293876"/>
                  </a:lnTo>
                  <a:lnTo>
                    <a:pt x="248615" y="1292606"/>
                  </a:lnTo>
                  <a:lnTo>
                    <a:pt x="248615" y="1291336"/>
                  </a:lnTo>
                  <a:lnTo>
                    <a:pt x="248615" y="1282458"/>
                  </a:lnTo>
                  <a:lnTo>
                    <a:pt x="248615" y="1203807"/>
                  </a:lnTo>
                  <a:lnTo>
                    <a:pt x="329819" y="1203807"/>
                  </a:lnTo>
                  <a:lnTo>
                    <a:pt x="329819" y="1201280"/>
                  </a:lnTo>
                  <a:lnTo>
                    <a:pt x="329819" y="1120089"/>
                  </a:lnTo>
                  <a:lnTo>
                    <a:pt x="398665" y="1120089"/>
                  </a:lnTo>
                  <a:lnTo>
                    <a:pt x="398665" y="1201280"/>
                  </a:lnTo>
                  <a:lnTo>
                    <a:pt x="398665" y="1203807"/>
                  </a:lnTo>
                  <a:lnTo>
                    <a:pt x="398665" y="1282458"/>
                  </a:lnTo>
                  <a:lnTo>
                    <a:pt x="398665" y="1291336"/>
                  </a:lnTo>
                  <a:lnTo>
                    <a:pt x="479869" y="1291336"/>
                  </a:lnTo>
                  <a:lnTo>
                    <a:pt x="479869" y="1292606"/>
                  </a:lnTo>
                  <a:lnTo>
                    <a:pt x="573138" y="1292606"/>
                  </a:lnTo>
                  <a:lnTo>
                    <a:pt x="573138" y="1291336"/>
                  </a:lnTo>
                  <a:lnTo>
                    <a:pt x="573138" y="1282458"/>
                  </a:lnTo>
                  <a:lnTo>
                    <a:pt x="491934" y="1282458"/>
                  </a:lnTo>
                  <a:lnTo>
                    <a:pt x="491934" y="1203807"/>
                  </a:lnTo>
                  <a:lnTo>
                    <a:pt x="491934" y="1201280"/>
                  </a:lnTo>
                  <a:lnTo>
                    <a:pt x="491934" y="1120089"/>
                  </a:lnTo>
                  <a:lnTo>
                    <a:pt x="419849" y="1120089"/>
                  </a:lnTo>
                  <a:lnTo>
                    <a:pt x="419849" y="1109941"/>
                  </a:lnTo>
                  <a:lnTo>
                    <a:pt x="419849" y="1088377"/>
                  </a:lnTo>
                  <a:lnTo>
                    <a:pt x="419849" y="1082040"/>
                  </a:lnTo>
                  <a:lnTo>
                    <a:pt x="419849" y="967867"/>
                  </a:lnTo>
                  <a:lnTo>
                    <a:pt x="419849" y="952652"/>
                  </a:lnTo>
                  <a:lnTo>
                    <a:pt x="328637" y="952652"/>
                  </a:lnTo>
                  <a:lnTo>
                    <a:pt x="328637" y="967867"/>
                  </a:lnTo>
                  <a:lnTo>
                    <a:pt x="328637" y="1082040"/>
                  </a:lnTo>
                  <a:lnTo>
                    <a:pt x="328637" y="1088377"/>
                  </a:lnTo>
                  <a:lnTo>
                    <a:pt x="328637" y="1109941"/>
                  </a:lnTo>
                  <a:lnTo>
                    <a:pt x="236550" y="1109941"/>
                  </a:lnTo>
                  <a:lnTo>
                    <a:pt x="236550" y="1120089"/>
                  </a:lnTo>
                  <a:lnTo>
                    <a:pt x="236550" y="1201280"/>
                  </a:lnTo>
                  <a:lnTo>
                    <a:pt x="155346" y="1201280"/>
                  </a:lnTo>
                  <a:lnTo>
                    <a:pt x="155346" y="1203807"/>
                  </a:lnTo>
                  <a:lnTo>
                    <a:pt x="155346" y="1282458"/>
                  </a:lnTo>
                  <a:lnTo>
                    <a:pt x="155346" y="1291336"/>
                  </a:lnTo>
                  <a:lnTo>
                    <a:pt x="155346" y="1292606"/>
                  </a:lnTo>
                  <a:lnTo>
                    <a:pt x="76504" y="1292606"/>
                  </a:lnTo>
                  <a:lnTo>
                    <a:pt x="76504" y="161099"/>
                  </a:lnTo>
                  <a:lnTo>
                    <a:pt x="165354" y="161099"/>
                  </a:lnTo>
                  <a:lnTo>
                    <a:pt x="165354" y="251155"/>
                  </a:lnTo>
                  <a:lnTo>
                    <a:pt x="165354" y="252425"/>
                  </a:lnTo>
                  <a:lnTo>
                    <a:pt x="256565" y="252425"/>
                  </a:lnTo>
                  <a:lnTo>
                    <a:pt x="256565" y="341223"/>
                  </a:lnTo>
                  <a:lnTo>
                    <a:pt x="256565" y="343763"/>
                  </a:lnTo>
                  <a:lnTo>
                    <a:pt x="348056" y="343763"/>
                  </a:lnTo>
                  <a:lnTo>
                    <a:pt x="348056" y="432562"/>
                  </a:lnTo>
                  <a:lnTo>
                    <a:pt x="348056" y="435089"/>
                  </a:lnTo>
                  <a:lnTo>
                    <a:pt x="439267" y="435089"/>
                  </a:lnTo>
                  <a:lnTo>
                    <a:pt x="439267" y="523887"/>
                  </a:lnTo>
                  <a:lnTo>
                    <a:pt x="439267" y="526427"/>
                  </a:lnTo>
                  <a:lnTo>
                    <a:pt x="530466" y="526427"/>
                  </a:lnTo>
                  <a:lnTo>
                    <a:pt x="530466" y="615226"/>
                  </a:lnTo>
                  <a:lnTo>
                    <a:pt x="530466" y="616496"/>
                  </a:lnTo>
                  <a:lnTo>
                    <a:pt x="621677" y="616496"/>
                  </a:lnTo>
                  <a:lnTo>
                    <a:pt x="621677" y="705281"/>
                  </a:lnTo>
                  <a:lnTo>
                    <a:pt x="621677" y="707821"/>
                  </a:lnTo>
                  <a:lnTo>
                    <a:pt x="712889" y="707821"/>
                  </a:lnTo>
                  <a:lnTo>
                    <a:pt x="712889" y="796620"/>
                  </a:lnTo>
                  <a:lnTo>
                    <a:pt x="712889" y="799160"/>
                  </a:lnTo>
                  <a:lnTo>
                    <a:pt x="804087" y="799160"/>
                  </a:lnTo>
                  <a:lnTo>
                    <a:pt x="804087" y="875271"/>
                  </a:lnTo>
                  <a:lnTo>
                    <a:pt x="559015" y="875271"/>
                  </a:lnTo>
                  <a:lnTo>
                    <a:pt x="559015" y="952652"/>
                  </a:lnTo>
                  <a:lnTo>
                    <a:pt x="559015" y="967867"/>
                  </a:lnTo>
                  <a:lnTo>
                    <a:pt x="559015" y="1082040"/>
                  </a:lnTo>
                  <a:lnTo>
                    <a:pt x="559015" y="1088377"/>
                  </a:lnTo>
                  <a:lnTo>
                    <a:pt x="641985" y="1088377"/>
                  </a:lnTo>
                  <a:lnTo>
                    <a:pt x="641985" y="1292606"/>
                  </a:lnTo>
                  <a:lnTo>
                    <a:pt x="735241" y="1292606"/>
                  </a:lnTo>
                  <a:lnTo>
                    <a:pt x="735241" y="1082040"/>
                  </a:lnTo>
                  <a:lnTo>
                    <a:pt x="654342" y="1082040"/>
                  </a:lnTo>
                  <a:lnTo>
                    <a:pt x="654342" y="967867"/>
                  </a:lnTo>
                  <a:lnTo>
                    <a:pt x="996696" y="967867"/>
                  </a:lnTo>
                  <a:lnTo>
                    <a:pt x="996696" y="952652"/>
                  </a:lnTo>
                  <a:lnTo>
                    <a:pt x="996696" y="875271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32379" y="5156911"/>
              <a:ext cx="897890" cy="415290"/>
            </a:xfrm>
            <a:custGeom>
              <a:avLst/>
              <a:gdLst/>
              <a:ahLst/>
              <a:cxnLst/>
              <a:rect l="l" t="t" r="r" b="b"/>
              <a:pathLst>
                <a:path w="897890" h="415289">
                  <a:moveTo>
                    <a:pt x="24861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8877"/>
                  </a:lnTo>
                  <a:lnTo>
                    <a:pt x="0" y="92608"/>
                  </a:lnTo>
                  <a:lnTo>
                    <a:pt x="0" y="150952"/>
                  </a:lnTo>
                  <a:lnTo>
                    <a:pt x="0" y="159829"/>
                  </a:lnTo>
                  <a:lnTo>
                    <a:pt x="0" y="167449"/>
                  </a:lnTo>
                  <a:lnTo>
                    <a:pt x="76504" y="167449"/>
                  </a:lnTo>
                  <a:lnTo>
                    <a:pt x="76504" y="159829"/>
                  </a:lnTo>
                  <a:lnTo>
                    <a:pt x="76504" y="150952"/>
                  </a:lnTo>
                  <a:lnTo>
                    <a:pt x="76504" y="92608"/>
                  </a:lnTo>
                  <a:lnTo>
                    <a:pt x="167703" y="92608"/>
                  </a:lnTo>
                  <a:lnTo>
                    <a:pt x="167703" y="8877"/>
                  </a:lnTo>
                  <a:lnTo>
                    <a:pt x="167703" y="1270"/>
                  </a:lnTo>
                  <a:lnTo>
                    <a:pt x="248615" y="1270"/>
                  </a:lnTo>
                  <a:lnTo>
                    <a:pt x="248615" y="0"/>
                  </a:lnTo>
                  <a:close/>
                </a:path>
                <a:path w="897890" h="415289">
                  <a:moveTo>
                    <a:pt x="816444" y="0"/>
                  </a:moveTo>
                  <a:lnTo>
                    <a:pt x="641985" y="0"/>
                  </a:lnTo>
                  <a:lnTo>
                    <a:pt x="641985" y="1270"/>
                  </a:lnTo>
                  <a:lnTo>
                    <a:pt x="641985" y="8877"/>
                  </a:lnTo>
                  <a:lnTo>
                    <a:pt x="723176" y="8877"/>
                  </a:lnTo>
                  <a:lnTo>
                    <a:pt x="723176" y="92608"/>
                  </a:lnTo>
                  <a:lnTo>
                    <a:pt x="723176" y="150952"/>
                  </a:lnTo>
                  <a:lnTo>
                    <a:pt x="723176" y="159829"/>
                  </a:lnTo>
                  <a:lnTo>
                    <a:pt x="723176" y="167449"/>
                  </a:lnTo>
                  <a:lnTo>
                    <a:pt x="723176" y="169989"/>
                  </a:lnTo>
                  <a:lnTo>
                    <a:pt x="816444" y="169989"/>
                  </a:lnTo>
                  <a:lnTo>
                    <a:pt x="816444" y="1270"/>
                  </a:lnTo>
                  <a:lnTo>
                    <a:pt x="816444" y="0"/>
                  </a:lnTo>
                  <a:close/>
                </a:path>
                <a:path w="897890" h="415289">
                  <a:moveTo>
                    <a:pt x="897648" y="171246"/>
                  </a:moveTo>
                  <a:lnTo>
                    <a:pt x="804087" y="171246"/>
                  </a:lnTo>
                  <a:lnTo>
                    <a:pt x="804087" y="322199"/>
                  </a:lnTo>
                  <a:lnTo>
                    <a:pt x="654342" y="322199"/>
                  </a:lnTo>
                  <a:lnTo>
                    <a:pt x="654342" y="150952"/>
                  </a:lnTo>
                  <a:lnTo>
                    <a:pt x="573138" y="150952"/>
                  </a:lnTo>
                  <a:lnTo>
                    <a:pt x="573138" y="92608"/>
                  </a:lnTo>
                  <a:lnTo>
                    <a:pt x="573138" y="8877"/>
                  </a:lnTo>
                  <a:lnTo>
                    <a:pt x="573138" y="1270"/>
                  </a:lnTo>
                  <a:lnTo>
                    <a:pt x="573138" y="0"/>
                  </a:lnTo>
                  <a:lnTo>
                    <a:pt x="479869" y="0"/>
                  </a:lnTo>
                  <a:lnTo>
                    <a:pt x="479869" y="159829"/>
                  </a:lnTo>
                  <a:lnTo>
                    <a:pt x="560781" y="159829"/>
                  </a:lnTo>
                  <a:lnTo>
                    <a:pt x="560781" y="167449"/>
                  </a:lnTo>
                  <a:lnTo>
                    <a:pt x="560781" y="169989"/>
                  </a:lnTo>
                  <a:lnTo>
                    <a:pt x="560781" y="171246"/>
                  </a:lnTo>
                  <a:lnTo>
                    <a:pt x="560781" y="322199"/>
                  </a:lnTo>
                  <a:lnTo>
                    <a:pt x="643750" y="322199"/>
                  </a:lnTo>
                  <a:lnTo>
                    <a:pt x="643750" y="328549"/>
                  </a:lnTo>
                  <a:lnTo>
                    <a:pt x="643750" y="414807"/>
                  </a:lnTo>
                  <a:lnTo>
                    <a:pt x="814679" y="414807"/>
                  </a:lnTo>
                  <a:lnTo>
                    <a:pt x="814679" y="328549"/>
                  </a:lnTo>
                  <a:lnTo>
                    <a:pt x="897648" y="328549"/>
                  </a:lnTo>
                  <a:lnTo>
                    <a:pt x="897648" y="322199"/>
                  </a:lnTo>
                  <a:lnTo>
                    <a:pt x="897648" y="171246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  <a:endParaRPr spc="45" dirty="0"/>
          </a:p>
          <a:p>
            <a:pPr marL="351155" algn="ctr">
              <a:lnSpc>
                <a:spcPts val="3655"/>
              </a:lnSpc>
            </a:pP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nomatch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47840"/>
            <a:chOff x="0" y="0"/>
            <a:chExt cx="12192000" cy="644605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rcRect b="6007"/>
            <a:stretch>
              <a:fillRect/>
            </a:stretch>
          </p:blipFill>
          <p:spPr>
            <a:xfrm>
              <a:off x="0" y="0"/>
              <a:ext cx="12192000" cy="64460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232379" y="3864305"/>
              <a:ext cx="996950" cy="1294130"/>
            </a:xfrm>
            <a:custGeom>
              <a:avLst/>
              <a:gdLst/>
              <a:ahLst/>
              <a:cxnLst/>
              <a:rect l="l" t="t" r="r" b="b"/>
              <a:pathLst>
                <a:path w="996950" h="1294129">
                  <a:moveTo>
                    <a:pt x="996696" y="875271"/>
                  </a:moveTo>
                  <a:lnTo>
                    <a:pt x="897648" y="875271"/>
                  </a:lnTo>
                  <a:lnTo>
                    <a:pt x="897648" y="799160"/>
                  </a:lnTo>
                  <a:lnTo>
                    <a:pt x="897648" y="796620"/>
                  </a:lnTo>
                  <a:lnTo>
                    <a:pt x="806450" y="796620"/>
                  </a:lnTo>
                  <a:lnTo>
                    <a:pt x="806450" y="707821"/>
                  </a:lnTo>
                  <a:lnTo>
                    <a:pt x="806450" y="705281"/>
                  </a:lnTo>
                  <a:lnTo>
                    <a:pt x="714946" y="705281"/>
                  </a:lnTo>
                  <a:lnTo>
                    <a:pt x="714946" y="616496"/>
                  </a:lnTo>
                  <a:lnTo>
                    <a:pt x="714946" y="615226"/>
                  </a:lnTo>
                  <a:lnTo>
                    <a:pt x="623735" y="615226"/>
                  </a:lnTo>
                  <a:lnTo>
                    <a:pt x="623735" y="526427"/>
                  </a:lnTo>
                  <a:lnTo>
                    <a:pt x="623735" y="523887"/>
                  </a:lnTo>
                  <a:lnTo>
                    <a:pt x="532536" y="523887"/>
                  </a:lnTo>
                  <a:lnTo>
                    <a:pt x="532536" y="435089"/>
                  </a:lnTo>
                  <a:lnTo>
                    <a:pt x="532536" y="432562"/>
                  </a:lnTo>
                  <a:lnTo>
                    <a:pt x="441325" y="432562"/>
                  </a:lnTo>
                  <a:lnTo>
                    <a:pt x="441325" y="343763"/>
                  </a:lnTo>
                  <a:lnTo>
                    <a:pt x="441325" y="341223"/>
                  </a:lnTo>
                  <a:lnTo>
                    <a:pt x="350113" y="341223"/>
                  </a:lnTo>
                  <a:lnTo>
                    <a:pt x="350113" y="252425"/>
                  </a:lnTo>
                  <a:lnTo>
                    <a:pt x="350113" y="251155"/>
                  </a:lnTo>
                  <a:lnTo>
                    <a:pt x="258914" y="251155"/>
                  </a:lnTo>
                  <a:lnTo>
                    <a:pt x="258914" y="161099"/>
                  </a:lnTo>
                  <a:lnTo>
                    <a:pt x="258914" y="159829"/>
                  </a:lnTo>
                  <a:lnTo>
                    <a:pt x="167703" y="159829"/>
                  </a:lnTo>
                  <a:lnTo>
                    <a:pt x="167703" y="68491"/>
                  </a:lnTo>
                  <a:lnTo>
                    <a:pt x="76504" y="68491"/>
                  </a:lnTo>
                  <a:lnTo>
                    <a:pt x="76504" y="0"/>
                  </a:lnTo>
                  <a:lnTo>
                    <a:pt x="0" y="0"/>
                  </a:lnTo>
                  <a:lnTo>
                    <a:pt x="0" y="68491"/>
                  </a:lnTo>
                  <a:lnTo>
                    <a:pt x="0" y="159829"/>
                  </a:lnTo>
                  <a:lnTo>
                    <a:pt x="0" y="1293876"/>
                  </a:lnTo>
                  <a:lnTo>
                    <a:pt x="248615" y="1293876"/>
                  </a:lnTo>
                  <a:lnTo>
                    <a:pt x="248615" y="1292606"/>
                  </a:lnTo>
                  <a:lnTo>
                    <a:pt x="248615" y="1291336"/>
                  </a:lnTo>
                  <a:lnTo>
                    <a:pt x="248615" y="1282458"/>
                  </a:lnTo>
                  <a:lnTo>
                    <a:pt x="248615" y="1203807"/>
                  </a:lnTo>
                  <a:lnTo>
                    <a:pt x="329819" y="1203807"/>
                  </a:lnTo>
                  <a:lnTo>
                    <a:pt x="329819" y="1201280"/>
                  </a:lnTo>
                  <a:lnTo>
                    <a:pt x="329819" y="1120089"/>
                  </a:lnTo>
                  <a:lnTo>
                    <a:pt x="398665" y="1120089"/>
                  </a:lnTo>
                  <a:lnTo>
                    <a:pt x="398665" y="1201280"/>
                  </a:lnTo>
                  <a:lnTo>
                    <a:pt x="398665" y="1203807"/>
                  </a:lnTo>
                  <a:lnTo>
                    <a:pt x="398665" y="1282458"/>
                  </a:lnTo>
                  <a:lnTo>
                    <a:pt x="398665" y="1291336"/>
                  </a:lnTo>
                  <a:lnTo>
                    <a:pt x="479869" y="1291336"/>
                  </a:lnTo>
                  <a:lnTo>
                    <a:pt x="479869" y="1292606"/>
                  </a:lnTo>
                  <a:lnTo>
                    <a:pt x="573138" y="1292606"/>
                  </a:lnTo>
                  <a:lnTo>
                    <a:pt x="573138" y="1291336"/>
                  </a:lnTo>
                  <a:lnTo>
                    <a:pt x="573138" y="1282458"/>
                  </a:lnTo>
                  <a:lnTo>
                    <a:pt x="491934" y="1282458"/>
                  </a:lnTo>
                  <a:lnTo>
                    <a:pt x="491934" y="1203807"/>
                  </a:lnTo>
                  <a:lnTo>
                    <a:pt x="491934" y="1201280"/>
                  </a:lnTo>
                  <a:lnTo>
                    <a:pt x="491934" y="1120089"/>
                  </a:lnTo>
                  <a:lnTo>
                    <a:pt x="419849" y="1120089"/>
                  </a:lnTo>
                  <a:lnTo>
                    <a:pt x="419849" y="1109941"/>
                  </a:lnTo>
                  <a:lnTo>
                    <a:pt x="419849" y="1088377"/>
                  </a:lnTo>
                  <a:lnTo>
                    <a:pt x="419849" y="1082040"/>
                  </a:lnTo>
                  <a:lnTo>
                    <a:pt x="419849" y="967867"/>
                  </a:lnTo>
                  <a:lnTo>
                    <a:pt x="419849" y="952652"/>
                  </a:lnTo>
                  <a:lnTo>
                    <a:pt x="328637" y="952652"/>
                  </a:lnTo>
                  <a:lnTo>
                    <a:pt x="328637" y="967867"/>
                  </a:lnTo>
                  <a:lnTo>
                    <a:pt x="328637" y="1082040"/>
                  </a:lnTo>
                  <a:lnTo>
                    <a:pt x="328637" y="1088377"/>
                  </a:lnTo>
                  <a:lnTo>
                    <a:pt x="328637" y="1109941"/>
                  </a:lnTo>
                  <a:lnTo>
                    <a:pt x="236550" y="1109941"/>
                  </a:lnTo>
                  <a:lnTo>
                    <a:pt x="236550" y="1120089"/>
                  </a:lnTo>
                  <a:lnTo>
                    <a:pt x="236550" y="1201280"/>
                  </a:lnTo>
                  <a:lnTo>
                    <a:pt x="155346" y="1201280"/>
                  </a:lnTo>
                  <a:lnTo>
                    <a:pt x="155346" y="1203807"/>
                  </a:lnTo>
                  <a:lnTo>
                    <a:pt x="155346" y="1282458"/>
                  </a:lnTo>
                  <a:lnTo>
                    <a:pt x="155346" y="1291336"/>
                  </a:lnTo>
                  <a:lnTo>
                    <a:pt x="155346" y="1292606"/>
                  </a:lnTo>
                  <a:lnTo>
                    <a:pt x="76504" y="1292606"/>
                  </a:lnTo>
                  <a:lnTo>
                    <a:pt x="76504" y="161099"/>
                  </a:lnTo>
                  <a:lnTo>
                    <a:pt x="165354" y="161099"/>
                  </a:lnTo>
                  <a:lnTo>
                    <a:pt x="165354" y="251155"/>
                  </a:lnTo>
                  <a:lnTo>
                    <a:pt x="165354" y="252425"/>
                  </a:lnTo>
                  <a:lnTo>
                    <a:pt x="256565" y="252425"/>
                  </a:lnTo>
                  <a:lnTo>
                    <a:pt x="256565" y="341223"/>
                  </a:lnTo>
                  <a:lnTo>
                    <a:pt x="256565" y="343763"/>
                  </a:lnTo>
                  <a:lnTo>
                    <a:pt x="348056" y="343763"/>
                  </a:lnTo>
                  <a:lnTo>
                    <a:pt x="348056" y="432562"/>
                  </a:lnTo>
                  <a:lnTo>
                    <a:pt x="348056" y="435089"/>
                  </a:lnTo>
                  <a:lnTo>
                    <a:pt x="439267" y="435089"/>
                  </a:lnTo>
                  <a:lnTo>
                    <a:pt x="439267" y="523887"/>
                  </a:lnTo>
                  <a:lnTo>
                    <a:pt x="439267" y="526427"/>
                  </a:lnTo>
                  <a:lnTo>
                    <a:pt x="530466" y="526427"/>
                  </a:lnTo>
                  <a:lnTo>
                    <a:pt x="530466" y="615226"/>
                  </a:lnTo>
                  <a:lnTo>
                    <a:pt x="530466" y="616496"/>
                  </a:lnTo>
                  <a:lnTo>
                    <a:pt x="621677" y="616496"/>
                  </a:lnTo>
                  <a:lnTo>
                    <a:pt x="621677" y="705281"/>
                  </a:lnTo>
                  <a:lnTo>
                    <a:pt x="621677" y="707821"/>
                  </a:lnTo>
                  <a:lnTo>
                    <a:pt x="712889" y="707821"/>
                  </a:lnTo>
                  <a:lnTo>
                    <a:pt x="712889" y="796620"/>
                  </a:lnTo>
                  <a:lnTo>
                    <a:pt x="712889" y="799160"/>
                  </a:lnTo>
                  <a:lnTo>
                    <a:pt x="804087" y="799160"/>
                  </a:lnTo>
                  <a:lnTo>
                    <a:pt x="804087" y="875271"/>
                  </a:lnTo>
                  <a:lnTo>
                    <a:pt x="559015" y="875271"/>
                  </a:lnTo>
                  <a:lnTo>
                    <a:pt x="559015" y="952652"/>
                  </a:lnTo>
                  <a:lnTo>
                    <a:pt x="559015" y="967867"/>
                  </a:lnTo>
                  <a:lnTo>
                    <a:pt x="559015" y="1082040"/>
                  </a:lnTo>
                  <a:lnTo>
                    <a:pt x="559015" y="1088377"/>
                  </a:lnTo>
                  <a:lnTo>
                    <a:pt x="641985" y="1088377"/>
                  </a:lnTo>
                  <a:lnTo>
                    <a:pt x="641985" y="1292606"/>
                  </a:lnTo>
                  <a:lnTo>
                    <a:pt x="735241" y="1292606"/>
                  </a:lnTo>
                  <a:lnTo>
                    <a:pt x="735241" y="1082040"/>
                  </a:lnTo>
                  <a:lnTo>
                    <a:pt x="654342" y="1082040"/>
                  </a:lnTo>
                  <a:lnTo>
                    <a:pt x="654342" y="967867"/>
                  </a:lnTo>
                  <a:lnTo>
                    <a:pt x="996696" y="967867"/>
                  </a:lnTo>
                  <a:lnTo>
                    <a:pt x="996696" y="952652"/>
                  </a:lnTo>
                  <a:lnTo>
                    <a:pt x="996696" y="875271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32379" y="5156911"/>
              <a:ext cx="897890" cy="415290"/>
            </a:xfrm>
            <a:custGeom>
              <a:avLst/>
              <a:gdLst/>
              <a:ahLst/>
              <a:cxnLst/>
              <a:rect l="l" t="t" r="r" b="b"/>
              <a:pathLst>
                <a:path w="897890" h="415289">
                  <a:moveTo>
                    <a:pt x="24861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8877"/>
                  </a:lnTo>
                  <a:lnTo>
                    <a:pt x="0" y="92608"/>
                  </a:lnTo>
                  <a:lnTo>
                    <a:pt x="0" y="150952"/>
                  </a:lnTo>
                  <a:lnTo>
                    <a:pt x="0" y="159829"/>
                  </a:lnTo>
                  <a:lnTo>
                    <a:pt x="0" y="167449"/>
                  </a:lnTo>
                  <a:lnTo>
                    <a:pt x="76504" y="167449"/>
                  </a:lnTo>
                  <a:lnTo>
                    <a:pt x="76504" y="159829"/>
                  </a:lnTo>
                  <a:lnTo>
                    <a:pt x="76504" y="150952"/>
                  </a:lnTo>
                  <a:lnTo>
                    <a:pt x="76504" y="92608"/>
                  </a:lnTo>
                  <a:lnTo>
                    <a:pt x="167703" y="92608"/>
                  </a:lnTo>
                  <a:lnTo>
                    <a:pt x="167703" y="8877"/>
                  </a:lnTo>
                  <a:lnTo>
                    <a:pt x="167703" y="1270"/>
                  </a:lnTo>
                  <a:lnTo>
                    <a:pt x="248615" y="1270"/>
                  </a:lnTo>
                  <a:lnTo>
                    <a:pt x="248615" y="0"/>
                  </a:lnTo>
                  <a:close/>
                </a:path>
                <a:path w="897890" h="415289">
                  <a:moveTo>
                    <a:pt x="816444" y="0"/>
                  </a:moveTo>
                  <a:lnTo>
                    <a:pt x="641985" y="0"/>
                  </a:lnTo>
                  <a:lnTo>
                    <a:pt x="641985" y="1270"/>
                  </a:lnTo>
                  <a:lnTo>
                    <a:pt x="641985" y="8877"/>
                  </a:lnTo>
                  <a:lnTo>
                    <a:pt x="723176" y="8877"/>
                  </a:lnTo>
                  <a:lnTo>
                    <a:pt x="723176" y="92608"/>
                  </a:lnTo>
                  <a:lnTo>
                    <a:pt x="723176" y="150952"/>
                  </a:lnTo>
                  <a:lnTo>
                    <a:pt x="723176" y="159829"/>
                  </a:lnTo>
                  <a:lnTo>
                    <a:pt x="723176" y="167449"/>
                  </a:lnTo>
                  <a:lnTo>
                    <a:pt x="723176" y="169989"/>
                  </a:lnTo>
                  <a:lnTo>
                    <a:pt x="816444" y="169989"/>
                  </a:lnTo>
                  <a:lnTo>
                    <a:pt x="816444" y="1270"/>
                  </a:lnTo>
                  <a:lnTo>
                    <a:pt x="816444" y="0"/>
                  </a:lnTo>
                  <a:close/>
                </a:path>
                <a:path w="897890" h="415289">
                  <a:moveTo>
                    <a:pt x="897648" y="171246"/>
                  </a:moveTo>
                  <a:lnTo>
                    <a:pt x="804087" y="171246"/>
                  </a:lnTo>
                  <a:lnTo>
                    <a:pt x="804087" y="322199"/>
                  </a:lnTo>
                  <a:lnTo>
                    <a:pt x="654342" y="322199"/>
                  </a:lnTo>
                  <a:lnTo>
                    <a:pt x="654342" y="150952"/>
                  </a:lnTo>
                  <a:lnTo>
                    <a:pt x="573138" y="150952"/>
                  </a:lnTo>
                  <a:lnTo>
                    <a:pt x="573138" y="92608"/>
                  </a:lnTo>
                  <a:lnTo>
                    <a:pt x="573138" y="8877"/>
                  </a:lnTo>
                  <a:lnTo>
                    <a:pt x="573138" y="1270"/>
                  </a:lnTo>
                  <a:lnTo>
                    <a:pt x="573138" y="0"/>
                  </a:lnTo>
                  <a:lnTo>
                    <a:pt x="479869" y="0"/>
                  </a:lnTo>
                  <a:lnTo>
                    <a:pt x="479869" y="159829"/>
                  </a:lnTo>
                  <a:lnTo>
                    <a:pt x="560781" y="159829"/>
                  </a:lnTo>
                  <a:lnTo>
                    <a:pt x="560781" y="167449"/>
                  </a:lnTo>
                  <a:lnTo>
                    <a:pt x="560781" y="169989"/>
                  </a:lnTo>
                  <a:lnTo>
                    <a:pt x="560781" y="171246"/>
                  </a:lnTo>
                  <a:lnTo>
                    <a:pt x="560781" y="322199"/>
                  </a:lnTo>
                  <a:lnTo>
                    <a:pt x="643750" y="322199"/>
                  </a:lnTo>
                  <a:lnTo>
                    <a:pt x="643750" y="328549"/>
                  </a:lnTo>
                  <a:lnTo>
                    <a:pt x="643750" y="414807"/>
                  </a:lnTo>
                  <a:lnTo>
                    <a:pt x="814679" y="414807"/>
                  </a:lnTo>
                  <a:lnTo>
                    <a:pt x="814679" y="328549"/>
                  </a:lnTo>
                  <a:lnTo>
                    <a:pt x="897648" y="328549"/>
                  </a:lnTo>
                  <a:lnTo>
                    <a:pt x="897648" y="322199"/>
                  </a:lnTo>
                  <a:lnTo>
                    <a:pt x="897648" y="171246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  <a:endParaRPr spc="45" dirty="0"/>
          </a:p>
          <a:p>
            <a:pPr marL="351155" algn="ctr">
              <a:lnSpc>
                <a:spcPts val="3655"/>
              </a:lnSpc>
            </a:pPr>
            <a:r>
              <a:rPr sz="3200" i="1" spc="-195" dirty="0">
                <a:latin typeface="Trebuchet MS" panose="020B0603020202020204"/>
                <a:cs typeface="Trebuchet MS" panose="020B0603020202020204"/>
              </a:rPr>
              <a:t>ge</a:t>
            </a:r>
            <a:r>
              <a:rPr sz="3200" i="1" spc="-15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3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345" dirty="0">
                <a:latin typeface="Trebuchet MS" panose="020B0603020202020204"/>
                <a:cs typeface="Trebuchet MS" panose="020B0603020202020204"/>
              </a:rPr>
              <a:t>er/</a:t>
            </a:r>
            <a:r>
              <a:rPr sz="3200" i="1" spc="-29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3200" i="1" spc="-2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34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36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295" dirty="0">
                <a:latin typeface="Trebuchet MS" panose="020B0603020202020204"/>
                <a:cs typeface="Trebuchet MS" panose="020B0603020202020204"/>
              </a:rPr>
              <a:t>er</a:t>
            </a:r>
            <a:r>
              <a:rPr sz="3200" i="1" spc="-4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37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3200" i="1" spc="-110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3200" i="1" spc="-3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10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34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254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5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3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316" y="5507735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3316" y="1054608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609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61937" y="2338339"/>
            <a:ext cx="30880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0" dirty="0">
                <a:solidFill>
                  <a:srgbClr val="58595B"/>
                </a:solidFill>
              </a:rPr>
              <a:t>Summary</a:t>
            </a:r>
            <a:endParaRPr sz="6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38258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5" dirty="0">
                <a:solidFill>
                  <a:srgbClr val="58595B"/>
                </a:solidFill>
              </a:rPr>
              <a:t>Si</a:t>
            </a:r>
            <a:r>
              <a:rPr sz="4400" dirty="0">
                <a:solidFill>
                  <a:srgbClr val="58595B"/>
                </a:solidFill>
              </a:rPr>
              <a:t>g</a:t>
            </a:r>
            <a:r>
              <a:rPr sz="4400" spc="40" dirty="0">
                <a:solidFill>
                  <a:srgbClr val="58595B"/>
                </a:solidFill>
              </a:rPr>
              <a:t>n</a:t>
            </a:r>
            <a:r>
              <a:rPr sz="4400" spc="-250" dirty="0">
                <a:solidFill>
                  <a:srgbClr val="58595B"/>
                </a:solidFill>
              </a:rPr>
              <a:t>i</a:t>
            </a:r>
            <a:r>
              <a:rPr sz="4400" spc="-325" dirty="0">
                <a:solidFill>
                  <a:srgbClr val="58595B"/>
                </a:solidFill>
              </a:rPr>
              <a:t>f</a:t>
            </a:r>
            <a:r>
              <a:rPr sz="4400" spc="-160" dirty="0">
                <a:solidFill>
                  <a:srgbClr val="58595B"/>
                </a:solidFill>
              </a:rPr>
              <a:t>i</a:t>
            </a:r>
            <a:r>
              <a:rPr sz="4400" spc="-280" dirty="0">
                <a:solidFill>
                  <a:srgbClr val="58595B"/>
                </a:solidFill>
              </a:rPr>
              <a:t>c</a:t>
            </a:r>
            <a:r>
              <a:rPr sz="4400" spc="-75" dirty="0">
                <a:solidFill>
                  <a:srgbClr val="58595B"/>
                </a:solidFill>
              </a:rPr>
              <a:t>an</a:t>
            </a:r>
            <a:r>
              <a:rPr sz="4400" spc="-240" dirty="0">
                <a:solidFill>
                  <a:srgbClr val="58595B"/>
                </a:solidFill>
              </a:rPr>
              <a:t>c</a:t>
            </a:r>
            <a:r>
              <a:rPr sz="4400" spc="-195" dirty="0">
                <a:solidFill>
                  <a:srgbClr val="58595B"/>
                </a:solidFill>
              </a:rPr>
              <a:t>e</a:t>
            </a:r>
            <a:r>
              <a:rPr sz="4400" spc="-415" dirty="0">
                <a:solidFill>
                  <a:srgbClr val="58595B"/>
                </a:solidFill>
              </a:rPr>
              <a:t> </a:t>
            </a:r>
            <a:r>
              <a:rPr sz="4400" spc="45" dirty="0">
                <a:solidFill>
                  <a:srgbClr val="58595B"/>
                </a:solidFill>
              </a:rPr>
              <a:t>o</a:t>
            </a:r>
            <a:r>
              <a:rPr sz="4400" spc="-345" dirty="0">
                <a:solidFill>
                  <a:srgbClr val="58595B"/>
                </a:solidFill>
              </a:rPr>
              <a:t>f</a:t>
            </a:r>
            <a:r>
              <a:rPr sz="4400" spc="-395" dirty="0">
                <a:solidFill>
                  <a:srgbClr val="58595B"/>
                </a:solidFill>
              </a:rPr>
              <a:t> </a:t>
            </a:r>
            <a:r>
              <a:rPr sz="4400" spc="-50" dirty="0">
                <a:solidFill>
                  <a:srgbClr val="58595B"/>
                </a:solidFill>
              </a:rPr>
              <a:t>$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32204" y="2353055"/>
            <a:ext cx="2011679" cy="20116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5252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85" dirty="0">
                <a:solidFill>
                  <a:srgbClr val="58595B"/>
                </a:solidFill>
              </a:rPr>
              <a:t>A</a:t>
            </a:r>
            <a:r>
              <a:rPr sz="4400" spc="40" dirty="0">
                <a:solidFill>
                  <a:srgbClr val="58595B"/>
                </a:solidFill>
              </a:rPr>
              <a:t>n</a:t>
            </a:r>
            <a:r>
              <a:rPr sz="4400" spc="40" dirty="0">
                <a:solidFill>
                  <a:srgbClr val="58595B"/>
                </a:solidFill>
              </a:rPr>
              <a:t>o</a:t>
            </a:r>
            <a:r>
              <a:rPr sz="4400" spc="-15" dirty="0">
                <a:solidFill>
                  <a:srgbClr val="58595B"/>
                </a:solidFill>
              </a:rPr>
              <a:t>n</a:t>
            </a:r>
            <a:r>
              <a:rPr sz="4400" spc="-100" dirty="0">
                <a:solidFill>
                  <a:srgbClr val="58595B"/>
                </a:solidFill>
              </a:rPr>
              <a:t>y</a:t>
            </a:r>
            <a:r>
              <a:rPr sz="4400" spc="15" dirty="0">
                <a:solidFill>
                  <a:srgbClr val="58595B"/>
                </a:solidFill>
              </a:rPr>
              <a:t>m</a:t>
            </a:r>
            <a:r>
              <a:rPr sz="4400" spc="10" dirty="0">
                <a:solidFill>
                  <a:srgbClr val="58595B"/>
                </a:solidFill>
              </a:rPr>
              <a:t>ou</a:t>
            </a:r>
            <a:r>
              <a:rPr sz="4400" spc="10" dirty="0">
                <a:solidFill>
                  <a:srgbClr val="58595B"/>
                </a:solidFill>
              </a:rPr>
              <a:t>s</a:t>
            </a:r>
            <a:r>
              <a:rPr sz="4400" spc="-420" dirty="0">
                <a:solidFill>
                  <a:srgbClr val="58595B"/>
                </a:solidFill>
              </a:rPr>
              <a:t> </a:t>
            </a:r>
            <a:r>
              <a:rPr sz="4400" spc="-320" dirty="0">
                <a:solidFill>
                  <a:srgbClr val="58595B"/>
                </a:solidFill>
              </a:rPr>
              <a:t>F</a:t>
            </a:r>
            <a:r>
              <a:rPr sz="4400" spc="25" dirty="0">
                <a:solidFill>
                  <a:srgbClr val="58595B"/>
                </a:solidFill>
              </a:rPr>
              <a:t>u</a:t>
            </a:r>
            <a:r>
              <a:rPr sz="4400" spc="30" dirty="0">
                <a:solidFill>
                  <a:srgbClr val="58595B"/>
                </a:solidFill>
              </a:rPr>
              <a:t>n</a:t>
            </a:r>
            <a:r>
              <a:rPr sz="4400" spc="-155" dirty="0">
                <a:solidFill>
                  <a:srgbClr val="58595B"/>
                </a:solidFill>
              </a:rPr>
              <a:t>c</a:t>
            </a:r>
            <a:r>
              <a:rPr sz="4400" spc="-305" dirty="0">
                <a:solidFill>
                  <a:srgbClr val="58595B"/>
                </a:solidFill>
              </a:rPr>
              <a:t>t</a:t>
            </a:r>
            <a:r>
              <a:rPr sz="4400" spc="-215" dirty="0">
                <a:solidFill>
                  <a:srgbClr val="58595B"/>
                </a:solidFill>
              </a:rPr>
              <a:t>i</a:t>
            </a:r>
            <a:r>
              <a:rPr sz="4400" spc="40" dirty="0">
                <a:solidFill>
                  <a:srgbClr val="58595B"/>
                </a:solidFill>
              </a:rPr>
              <a:t>o</a:t>
            </a:r>
            <a:r>
              <a:rPr sz="4400" spc="45" dirty="0">
                <a:solidFill>
                  <a:srgbClr val="58595B"/>
                </a:solidFill>
              </a:rPr>
              <a:t>n</a:t>
            </a:r>
            <a:r>
              <a:rPr sz="4400" spc="-40" dirty="0">
                <a:solidFill>
                  <a:srgbClr val="58595B"/>
                </a:solidFill>
              </a:rPr>
              <a:t>s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32204" y="2353055"/>
            <a:ext cx="2011679" cy="20116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37153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15" dirty="0">
                <a:solidFill>
                  <a:srgbClr val="58595B"/>
                </a:solidFill>
              </a:rPr>
              <a:t>T</a:t>
            </a:r>
            <a:r>
              <a:rPr sz="4400" spc="40" dirty="0">
                <a:solidFill>
                  <a:srgbClr val="58595B"/>
                </a:solidFill>
              </a:rPr>
              <a:t>h</a:t>
            </a:r>
            <a:r>
              <a:rPr sz="4400" spc="-95" dirty="0">
                <a:solidFill>
                  <a:srgbClr val="58595B"/>
                </a:solidFill>
              </a:rPr>
              <a:t>in</a:t>
            </a:r>
            <a:r>
              <a:rPr sz="4400" spc="-85" dirty="0">
                <a:solidFill>
                  <a:srgbClr val="58595B"/>
                </a:solidFill>
              </a:rPr>
              <a:t>k</a:t>
            </a:r>
            <a:r>
              <a:rPr sz="4400" spc="-95" dirty="0">
                <a:solidFill>
                  <a:srgbClr val="58595B"/>
                </a:solidFill>
              </a:rPr>
              <a:t>in</a:t>
            </a:r>
            <a:r>
              <a:rPr sz="4400" spc="250" dirty="0">
                <a:solidFill>
                  <a:srgbClr val="58595B"/>
                </a:solidFill>
              </a:rPr>
              <a:t>g</a:t>
            </a:r>
            <a:r>
              <a:rPr sz="4400" spc="-430" dirty="0">
                <a:solidFill>
                  <a:srgbClr val="58595B"/>
                </a:solidFill>
              </a:rPr>
              <a:t> </a:t>
            </a:r>
            <a:r>
              <a:rPr sz="4400" spc="-95" dirty="0">
                <a:solidFill>
                  <a:srgbClr val="58595B"/>
                </a:solidFill>
              </a:rPr>
              <a:t>in</a:t>
            </a:r>
            <a:r>
              <a:rPr sz="4400" spc="-400" dirty="0">
                <a:solidFill>
                  <a:srgbClr val="58595B"/>
                </a:solidFill>
              </a:rPr>
              <a:t> </a:t>
            </a:r>
            <a:r>
              <a:rPr sz="4400" spc="80" dirty="0">
                <a:solidFill>
                  <a:srgbClr val="58595B"/>
                </a:solidFill>
              </a:rPr>
              <a:t>S</a:t>
            </a:r>
            <a:r>
              <a:rPr sz="4400" spc="-280" dirty="0">
                <a:solidFill>
                  <a:srgbClr val="58595B"/>
                </a:solidFill>
              </a:rPr>
              <a:t>e</a:t>
            </a:r>
            <a:r>
              <a:rPr sz="4400" spc="-215" dirty="0">
                <a:solidFill>
                  <a:srgbClr val="58595B"/>
                </a:solidFill>
              </a:rPr>
              <a:t>t</a:t>
            </a:r>
            <a:r>
              <a:rPr sz="4400" spc="-40" dirty="0">
                <a:solidFill>
                  <a:srgbClr val="58595B"/>
                </a:solidFill>
              </a:rPr>
              <a:t>s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32204" y="2353055"/>
            <a:ext cx="2011679" cy="20116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5305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85" dirty="0">
                <a:solidFill>
                  <a:srgbClr val="58595B"/>
                </a:solidFill>
              </a:rPr>
              <a:t>F</a:t>
            </a:r>
            <a:r>
              <a:rPr sz="4400" spc="-95" dirty="0">
                <a:solidFill>
                  <a:srgbClr val="58595B"/>
                </a:solidFill>
              </a:rPr>
              <a:t>in</a:t>
            </a:r>
            <a:r>
              <a:rPr sz="4400" spc="-55" dirty="0">
                <a:solidFill>
                  <a:srgbClr val="58595B"/>
                </a:solidFill>
              </a:rPr>
              <a:t>din</a:t>
            </a:r>
            <a:r>
              <a:rPr sz="4400" spc="250" dirty="0">
                <a:solidFill>
                  <a:srgbClr val="58595B"/>
                </a:solidFill>
              </a:rPr>
              <a:t>g</a:t>
            </a:r>
            <a:r>
              <a:rPr sz="4400" spc="-430" dirty="0">
                <a:solidFill>
                  <a:srgbClr val="58595B"/>
                </a:solidFill>
              </a:rPr>
              <a:t> </a:t>
            </a:r>
            <a:r>
              <a:rPr sz="4400" spc="-240" dirty="0">
                <a:solidFill>
                  <a:srgbClr val="58595B"/>
                </a:solidFill>
              </a:rPr>
              <a:t>P</a:t>
            </a:r>
            <a:r>
              <a:rPr sz="4400" spc="-265" dirty="0">
                <a:solidFill>
                  <a:srgbClr val="58595B"/>
                </a:solidFill>
              </a:rPr>
              <a:t>a</a:t>
            </a:r>
            <a:r>
              <a:rPr sz="4400" spc="-95" dirty="0">
                <a:solidFill>
                  <a:srgbClr val="58595B"/>
                </a:solidFill>
              </a:rPr>
              <a:t>r</a:t>
            </a:r>
            <a:r>
              <a:rPr sz="4400" spc="-300" dirty="0">
                <a:solidFill>
                  <a:srgbClr val="58595B"/>
                </a:solidFill>
              </a:rPr>
              <a:t>t</a:t>
            </a:r>
            <a:r>
              <a:rPr sz="4400" spc="-40" dirty="0">
                <a:solidFill>
                  <a:srgbClr val="58595B"/>
                </a:solidFill>
              </a:rPr>
              <a:t>s</a:t>
            </a:r>
            <a:r>
              <a:rPr sz="4400" spc="-385" dirty="0">
                <a:solidFill>
                  <a:srgbClr val="58595B"/>
                </a:solidFill>
              </a:rPr>
              <a:t> </a:t>
            </a:r>
            <a:r>
              <a:rPr sz="4400" spc="45" dirty="0">
                <a:solidFill>
                  <a:srgbClr val="58595B"/>
                </a:solidFill>
              </a:rPr>
              <a:t>o</a:t>
            </a:r>
            <a:r>
              <a:rPr sz="4400" spc="-345" dirty="0">
                <a:solidFill>
                  <a:srgbClr val="58595B"/>
                </a:solidFill>
              </a:rPr>
              <a:t>f</a:t>
            </a:r>
            <a:r>
              <a:rPr sz="4400" spc="-390" dirty="0">
                <a:solidFill>
                  <a:srgbClr val="58595B"/>
                </a:solidFill>
              </a:rPr>
              <a:t> </a:t>
            </a:r>
            <a:r>
              <a:rPr sz="4400" spc="-190" dirty="0">
                <a:solidFill>
                  <a:srgbClr val="58595B"/>
                </a:solidFill>
              </a:rPr>
              <a:t>a</a:t>
            </a:r>
            <a:r>
              <a:rPr sz="4400" spc="-380" dirty="0">
                <a:solidFill>
                  <a:srgbClr val="58595B"/>
                </a:solidFill>
              </a:rPr>
              <a:t> </a:t>
            </a:r>
            <a:r>
              <a:rPr sz="4400" spc="-240" dirty="0">
                <a:solidFill>
                  <a:srgbClr val="58595B"/>
                </a:solidFill>
              </a:rPr>
              <a:t>P</a:t>
            </a:r>
            <a:r>
              <a:rPr sz="4400" spc="-45" dirty="0">
                <a:solidFill>
                  <a:srgbClr val="58595B"/>
                </a:solidFill>
              </a:rPr>
              <a:t>age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32204" y="2575560"/>
            <a:ext cx="2011679" cy="15681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886" y="1480049"/>
            <a:ext cx="10408920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0" marR="5080" indent="-1339850">
              <a:lnSpc>
                <a:spcPct val="117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$(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function </a:t>
            </a:r>
            <a:r>
              <a:rPr sz="48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 </a:t>
            </a:r>
            <a:r>
              <a:rPr sz="48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console.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log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'hello</a:t>
            </a:r>
            <a:r>
              <a:rPr sz="4800" spc="-60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world'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4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886" y="1480049"/>
            <a:ext cx="10408920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0" marR="5080" indent="-1339850">
              <a:lnSpc>
                <a:spcPct val="117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$(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function </a:t>
            </a:r>
            <a:r>
              <a:rPr sz="48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 </a:t>
            </a:r>
            <a:r>
              <a:rPr sz="48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console.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log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'hello</a:t>
            </a:r>
            <a:r>
              <a:rPr sz="4800" spc="-60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world'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4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195" y="1635253"/>
            <a:ext cx="463550" cy="784860"/>
          </a:xfrm>
          <a:custGeom>
            <a:avLst/>
            <a:gdLst/>
            <a:ahLst/>
            <a:cxnLst/>
            <a:rect l="l" t="t" r="r" b="b"/>
            <a:pathLst>
              <a:path w="463550" h="784860">
                <a:moveTo>
                  <a:pt x="0" y="77215"/>
                </a:moveTo>
                <a:lnTo>
                  <a:pt x="6067" y="47159"/>
                </a:lnTo>
                <a:lnTo>
                  <a:pt x="22615" y="22615"/>
                </a:lnTo>
                <a:lnTo>
                  <a:pt x="47159" y="6067"/>
                </a:lnTo>
                <a:lnTo>
                  <a:pt x="77216" y="0"/>
                </a:lnTo>
                <a:lnTo>
                  <a:pt x="386080" y="0"/>
                </a:lnTo>
                <a:lnTo>
                  <a:pt x="416136" y="6067"/>
                </a:lnTo>
                <a:lnTo>
                  <a:pt x="440680" y="22615"/>
                </a:lnTo>
                <a:lnTo>
                  <a:pt x="457228" y="47159"/>
                </a:lnTo>
                <a:lnTo>
                  <a:pt x="463295" y="77215"/>
                </a:lnTo>
                <a:lnTo>
                  <a:pt x="463295" y="707643"/>
                </a:lnTo>
                <a:lnTo>
                  <a:pt x="457228" y="737700"/>
                </a:lnTo>
                <a:lnTo>
                  <a:pt x="440680" y="762244"/>
                </a:lnTo>
                <a:lnTo>
                  <a:pt x="416136" y="778792"/>
                </a:lnTo>
                <a:lnTo>
                  <a:pt x="386080" y="784859"/>
                </a:lnTo>
                <a:lnTo>
                  <a:pt x="77216" y="784859"/>
                </a:lnTo>
                <a:lnTo>
                  <a:pt x="47159" y="778792"/>
                </a:lnTo>
                <a:lnTo>
                  <a:pt x="22615" y="762244"/>
                </a:lnTo>
                <a:lnTo>
                  <a:pt x="6067" y="737700"/>
                </a:lnTo>
                <a:lnTo>
                  <a:pt x="0" y="707643"/>
                </a:lnTo>
                <a:lnTo>
                  <a:pt x="0" y="77215"/>
                </a:lnTo>
                <a:close/>
              </a:path>
            </a:pathLst>
          </a:custGeom>
          <a:ln w="76199">
            <a:solidFill>
              <a:srgbClr val="F267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886" y="1480049"/>
            <a:ext cx="10408920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0" marR="5080" indent="-1339850">
              <a:lnSpc>
                <a:spcPct val="117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$(</a:t>
            </a:r>
            <a:r>
              <a:rPr sz="4800" u="dbl" spc="-5" dirty="0">
                <a:solidFill>
                  <a:srgbClr val="00B0F0"/>
                </a:solidFill>
                <a:uFill>
                  <a:solidFill>
                    <a:srgbClr val="F26722"/>
                  </a:solidFill>
                </a:uFill>
                <a:latin typeface="Consolas" panose="020B0609020204030204"/>
                <a:cs typeface="Consolas" panose="020B0609020204030204"/>
              </a:rPr>
              <a:t>f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unction </a:t>
            </a:r>
            <a:r>
              <a:rPr sz="48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 </a:t>
            </a:r>
            <a:r>
              <a:rPr sz="48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console.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log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'hello</a:t>
            </a:r>
            <a:r>
              <a:rPr sz="4800" spc="-60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world'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4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886" y="1480049"/>
            <a:ext cx="10481945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0" marR="5080" indent="-1339850">
              <a:lnSpc>
                <a:spcPct val="117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$(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function </a:t>
            </a:r>
            <a:r>
              <a:rPr sz="48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 </a:t>
            </a:r>
            <a:r>
              <a:rPr sz="48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console.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log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'hello</a:t>
            </a:r>
            <a:r>
              <a:rPr sz="4800" spc="-40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10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world'</a:t>
            </a:r>
            <a:r>
              <a:rPr sz="48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);</a:t>
            </a:r>
            <a:r>
              <a:rPr sz="4800" u="heavy" spc="-2039" dirty="0">
                <a:solidFill>
                  <a:srgbClr val="FFFFFF"/>
                </a:solidFill>
                <a:uFill>
                  <a:solidFill>
                    <a:srgbClr val="F26722"/>
                  </a:solidFill>
                </a:uFill>
                <a:latin typeface="Consolas" panose="020B0609020204030204"/>
                <a:cs typeface="Consolas" panose="020B0609020204030204"/>
              </a:rPr>
              <a:t> </a:t>
            </a:r>
            <a:endParaRPr sz="4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886" y="1480049"/>
            <a:ext cx="10408920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0" marR="5080" indent="-1339850">
              <a:lnSpc>
                <a:spcPct val="117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$(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function </a:t>
            </a:r>
            <a:r>
              <a:rPr sz="48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 </a:t>
            </a:r>
            <a:r>
              <a:rPr sz="48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console.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log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'hello</a:t>
            </a:r>
            <a:r>
              <a:rPr sz="4800" spc="-60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world'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4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851" y="3383282"/>
            <a:ext cx="1336675" cy="784860"/>
          </a:xfrm>
          <a:custGeom>
            <a:avLst/>
            <a:gdLst/>
            <a:ahLst/>
            <a:cxnLst/>
            <a:rect l="l" t="t" r="r" b="b"/>
            <a:pathLst>
              <a:path w="1336675" h="784860">
                <a:moveTo>
                  <a:pt x="0" y="45135"/>
                </a:moveTo>
                <a:lnTo>
                  <a:pt x="3546" y="27565"/>
                </a:lnTo>
                <a:lnTo>
                  <a:pt x="13219" y="13219"/>
                </a:lnTo>
                <a:lnTo>
                  <a:pt x="27565" y="3546"/>
                </a:lnTo>
                <a:lnTo>
                  <a:pt x="45135" y="0"/>
                </a:lnTo>
                <a:lnTo>
                  <a:pt x="1291412" y="0"/>
                </a:lnTo>
                <a:lnTo>
                  <a:pt x="1308982" y="3546"/>
                </a:lnTo>
                <a:lnTo>
                  <a:pt x="1323328" y="13219"/>
                </a:lnTo>
                <a:lnTo>
                  <a:pt x="1333001" y="27565"/>
                </a:lnTo>
                <a:lnTo>
                  <a:pt x="1336548" y="45135"/>
                </a:lnTo>
                <a:lnTo>
                  <a:pt x="1336548" y="739724"/>
                </a:lnTo>
                <a:lnTo>
                  <a:pt x="1333001" y="757294"/>
                </a:lnTo>
                <a:lnTo>
                  <a:pt x="1323328" y="771640"/>
                </a:lnTo>
                <a:lnTo>
                  <a:pt x="1308982" y="781313"/>
                </a:lnTo>
                <a:lnTo>
                  <a:pt x="1291412" y="784859"/>
                </a:lnTo>
                <a:lnTo>
                  <a:pt x="45135" y="784859"/>
                </a:lnTo>
                <a:lnTo>
                  <a:pt x="27565" y="781313"/>
                </a:lnTo>
                <a:lnTo>
                  <a:pt x="13219" y="771640"/>
                </a:lnTo>
                <a:lnTo>
                  <a:pt x="3546" y="757294"/>
                </a:lnTo>
                <a:lnTo>
                  <a:pt x="0" y="739724"/>
                </a:lnTo>
                <a:lnTo>
                  <a:pt x="0" y="45135"/>
                </a:lnTo>
                <a:close/>
              </a:path>
            </a:pathLst>
          </a:custGeom>
          <a:ln w="76200">
            <a:solidFill>
              <a:srgbClr val="F267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886" y="1480049"/>
            <a:ext cx="10408920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0" marR="5080" indent="-1339850">
              <a:lnSpc>
                <a:spcPct val="117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$(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function </a:t>
            </a:r>
            <a:r>
              <a:rPr sz="48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 </a:t>
            </a:r>
            <a:r>
              <a:rPr sz="48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console.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log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'hello</a:t>
            </a:r>
            <a:r>
              <a:rPr sz="4800" spc="-60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world'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4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195" y="1635253"/>
            <a:ext cx="463550" cy="784860"/>
          </a:xfrm>
          <a:custGeom>
            <a:avLst/>
            <a:gdLst/>
            <a:ahLst/>
            <a:cxnLst/>
            <a:rect l="l" t="t" r="r" b="b"/>
            <a:pathLst>
              <a:path w="463550" h="784860">
                <a:moveTo>
                  <a:pt x="0" y="77215"/>
                </a:moveTo>
                <a:lnTo>
                  <a:pt x="6067" y="47159"/>
                </a:lnTo>
                <a:lnTo>
                  <a:pt x="22615" y="22615"/>
                </a:lnTo>
                <a:lnTo>
                  <a:pt x="47159" y="6067"/>
                </a:lnTo>
                <a:lnTo>
                  <a:pt x="77216" y="0"/>
                </a:lnTo>
                <a:lnTo>
                  <a:pt x="386080" y="0"/>
                </a:lnTo>
                <a:lnTo>
                  <a:pt x="416136" y="6067"/>
                </a:lnTo>
                <a:lnTo>
                  <a:pt x="440680" y="22615"/>
                </a:lnTo>
                <a:lnTo>
                  <a:pt x="457228" y="47159"/>
                </a:lnTo>
                <a:lnTo>
                  <a:pt x="463295" y="77215"/>
                </a:lnTo>
                <a:lnTo>
                  <a:pt x="463295" y="707643"/>
                </a:lnTo>
                <a:lnTo>
                  <a:pt x="457228" y="737700"/>
                </a:lnTo>
                <a:lnTo>
                  <a:pt x="440680" y="762244"/>
                </a:lnTo>
                <a:lnTo>
                  <a:pt x="416136" y="778792"/>
                </a:lnTo>
                <a:lnTo>
                  <a:pt x="386080" y="784859"/>
                </a:lnTo>
                <a:lnTo>
                  <a:pt x="77216" y="784859"/>
                </a:lnTo>
                <a:lnTo>
                  <a:pt x="47159" y="778792"/>
                </a:lnTo>
                <a:lnTo>
                  <a:pt x="22615" y="762244"/>
                </a:lnTo>
                <a:lnTo>
                  <a:pt x="6067" y="737700"/>
                </a:lnTo>
                <a:lnTo>
                  <a:pt x="0" y="707643"/>
                </a:lnTo>
                <a:lnTo>
                  <a:pt x="0" y="77215"/>
                </a:lnTo>
                <a:close/>
              </a:path>
            </a:pathLst>
          </a:custGeom>
          <a:ln w="76199">
            <a:solidFill>
              <a:srgbClr val="F267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496" y="1480049"/>
            <a:ext cx="10408920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0" marR="5080" indent="-1340485">
              <a:lnSpc>
                <a:spcPct val="117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jQuery(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function </a:t>
            </a: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() { </a:t>
            </a:r>
            <a:r>
              <a:rPr sz="48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console.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log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'hello</a:t>
            </a:r>
            <a:r>
              <a:rPr sz="4800" spc="-60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world'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4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WPS Presentation</Application>
  <PresentationFormat>On-screen Show (4:3)</PresentationFormat>
  <Paragraphs>120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SimSun</vt:lpstr>
      <vt:lpstr>Wingdings</vt:lpstr>
      <vt:lpstr>Trebuchet MS</vt:lpstr>
      <vt:lpstr>Consolas</vt:lpstr>
      <vt:lpstr>Calibri</vt:lpstr>
      <vt:lpstr>Microsoft YaHei</vt:lpstr>
      <vt:lpstr>Arial Unicode MS</vt:lpstr>
      <vt:lpstr>Office Theme</vt:lpstr>
      <vt:lpstr>Anatomy of a jQuery Command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$ == jQuery</vt:lpstr>
      <vt:lpstr>PowerPoint 演示文稿</vt:lpstr>
      <vt:lpstr>$();</vt:lpstr>
      <vt:lpstr>PowerPoint 演示文稿</vt:lpstr>
      <vt:lpstr>PowerPoint 演示文稿</vt:lpstr>
      <vt:lpstr>// page setup</vt:lpstr>
      <vt:lpstr>length/working with sets</vt:lpstr>
      <vt:lpstr>nomatch</vt:lpstr>
      <vt:lpstr>getter/setter functions</vt:lpstr>
      <vt:lpstr>Summary</vt:lpstr>
      <vt:lpstr>Significance of $</vt:lpstr>
      <vt:lpstr>Anonymous Functions</vt:lpstr>
      <vt:lpstr>Thinking in Sets</vt:lpstr>
      <vt:lpstr>Finding Parts of a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Anatomy of a jQuery Command</dc:title>
  <dc:creator>Craig Shoemaker</dc:creator>
  <cp:lastModifiedBy>steve</cp:lastModifiedBy>
  <cp:revision>5</cp:revision>
  <dcterms:created xsi:type="dcterms:W3CDTF">2021-12-16T17:10:00Z</dcterms:created>
  <dcterms:modified xsi:type="dcterms:W3CDTF">2021-12-17T07:15:35Z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2015-05-11T11:00:00Z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2021-12-16T11:00:00Z</vt:filetime>
  </property>
  <property fmtid="{D5CDD505-2E9C-101B-9397-08002B2CF9AE}" pid="5" name="ICV">
    <vt:lpwstr>90FC53DFC1D547C5A5E4AF87E4D903FB</vt:lpwstr>
  </property>
  <property fmtid="{D5CDD505-2E9C-101B-9397-08002B2CF9AE}" pid="6" name="KSOProductBuildVer">
    <vt:lpwstr>1033-11.2.0.10382</vt:lpwstr>
  </property>
</Properties>
</file>