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61000" y="609600"/>
            <a:ext cx="53340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04740" y="609600"/>
            <a:ext cx="644651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4615" y="3086100"/>
            <a:ext cx="13526769" cy="287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repo.spring.io/libs-snapsho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repo.springsource.org/libs-snapsho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acmecorp.com/plugin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6600" y="2692400"/>
            <a:ext cx="45129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30" dirty="0">
                <a:solidFill>
                  <a:srgbClr val="171717"/>
                </a:solidFill>
              </a:rPr>
              <a:t>Repositories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7000" y="647700"/>
            <a:ext cx="3290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Repository</a:t>
            </a:r>
            <a:endParaRPr spc="5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2080260"/>
            <a:ext cx="11106785" cy="62992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7992110" algn="r">
              <a:lnSpc>
                <a:spcPct val="100000"/>
              </a:lnSpc>
              <a:spcBef>
                <a:spcPts val="420"/>
              </a:spcBef>
            </a:pP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&lt;repositories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R="7976870" algn="r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repository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spring-snapshot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Spring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Maven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SNAPSHOT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Repository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url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  <a:hlinkClick r:id="rId1"/>
              </a:rPr>
              <a:t>http://repo.spring.io/libs-snapshot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url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snapshots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true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snapshots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releases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false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R="7740650" algn="r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releases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R="7755890" algn="r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repository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R="7771130" algn="r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repositories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solidFill>
                  <a:srgbClr val="FFFFFF"/>
                </a:solidFill>
              </a:rPr>
              <a:t>Summary</a:t>
            </a:r>
            <a:endParaRPr spc="-114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7598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Dependency</a:t>
            </a:r>
            <a:r>
              <a:rPr spc="-160" dirty="0"/>
              <a:t> </a:t>
            </a:r>
            <a:r>
              <a:rPr spc="20" dirty="0"/>
              <a:t>and</a:t>
            </a:r>
            <a:r>
              <a:rPr spc="-160" dirty="0"/>
              <a:t> </a:t>
            </a:r>
            <a:r>
              <a:rPr spc="55" dirty="0"/>
              <a:t>Plugin</a:t>
            </a:r>
            <a:r>
              <a:rPr spc="-160" dirty="0"/>
              <a:t> </a:t>
            </a:r>
            <a:r>
              <a:rPr spc="35" dirty="0"/>
              <a:t>Repositories</a:t>
            </a:r>
            <a:endParaRPr spc="35" dirty="0"/>
          </a:p>
          <a:p>
            <a:pPr marL="5975985" marR="4074160">
              <a:lnSpc>
                <a:spcPts val="6200"/>
              </a:lnSpc>
              <a:spcBef>
                <a:spcPts val="600"/>
              </a:spcBef>
            </a:pPr>
            <a:r>
              <a:rPr spc="75" dirty="0"/>
              <a:t>SNAPSHOT</a:t>
            </a:r>
            <a:r>
              <a:rPr spc="-250" dirty="0"/>
              <a:t> </a:t>
            </a:r>
            <a:r>
              <a:rPr spc="110" dirty="0"/>
              <a:t>code </a:t>
            </a:r>
            <a:r>
              <a:rPr spc="-1110" dirty="0"/>
              <a:t> </a:t>
            </a:r>
            <a:r>
              <a:rPr spc="40" dirty="0"/>
              <a:t>Plugins</a:t>
            </a:r>
            <a:endParaRPr spc="40" dirty="0"/>
          </a:p>
          <a:p>
            <a:pPr marL="5975985">
              <a:lnSpc>
                <a:spcPct val="100000"/>
              </a:lnSpc>
              <a:spcBef>
                <a:spcPts val="1760"/>
              </a:spcBef>
            </a:pPr>
            <a:r>
              <a:rPr spc="35" dirty="0"/>
              <a:t>Corporate</a:t>
            </a:r>
            <a:r>
              <a:rPr spc="-180" dirty="0"/>
              <a:t> </a:t>
            </a:r>
            <a:r>
              <a:rPr spc="30" dirty="0"/>
              <a:t>repository</a:t>
            </a:r>
            <a:endParaRPr spc="3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5800" y="647700"/>
            <a:ext cx="2194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Outline</a:t>
            </a:r>
            <a:endParaRPr spc="-2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311" y="2898987"/>
            <a:ext cx="4524375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L="377190">
              <a:lnSpc>
                <a:spcPct val="100000"/>
              </a:lnSpc>
              <a:spcBef>
                <a:spcPts val="5"/>
              </a:spcBef>
            </a:pPr>
            <a:r>
              <a:rPr sz="3200" spc="4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Dependency</a:t>
            </a:r>
            <a:r>
              <a:rPr sz="3200" spc="-19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9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Repo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5831" y="2898987"/>
            <a:ext cx="4524375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L="1017270">
              <a:lnSpc>
                <a:spcPct val="100000"/>
              </a:lnSpc>
              <a:spcBef>
                <a:spcPts val="5"/>
              </a:spcBef>
            </a:pPr>
            <a:r>
              <a:rPr sz="3200" spc="5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Plugin</a:t>
            </a:r>
            <a:r>
              <a:rPr sz="3200" spc="-20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9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Repo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1351" y="2898987"/>
            <a:ext cx="4524375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marL="1200150" marR="1195070">
              <a:lnSpc>
                <a:spcPts val="3800"/>
              </a:lnSpc>
              <a:spcBef>
                <a:spcPts val="2405"/>
              </a:spcBef>
            </a:pPr>
            <a:r>
              <a:rPr sz="3200" spc="-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Releases</a:t>
            </a:r>
            <a:r>
              <a:rPr sz="3200" spc="-229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/ </a:t>
            </a:r>
            <a:r>
              <a:rPr sz="3200" spc="-11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Snapshots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08800" y="2997200"/>
            <a:ext cx="9151620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latin typeface="Verdana" panose="020B0604030504040204"/>
                <a:cs typeface="Verdana" panose="020B0604030504040204"/>
              </a:rPr>
              <a:t>Maven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storage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6482080" indent="228600">
              <a:lnSpc>
                <a:spcPts val="6200"/>
              </a:lnSpc>
              <a:spcBef>
                <a:spcPts val="600"/>
              </a:spcBef>
            </a:pPr>
            <a:r>
              <a:rPr sz="3200" spc="-254" dirty="0">
                <a:latin typeface="Verdana" panose="020B0604030504040204"/>
                <a:cs typeface="Verdana" panose="020B0604030504040204"/>
              </a:rPr>
              <a:t>~/.m2 </a:t>
            </a:r>
            <a:r>
              <a:rPr sz="3200" spc="-25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Storage</a:t>
            </a:r>
            <a:r>
              <a:rPr sz="320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path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 indent="228600">
              <a:lnSpc>
                <a:spcPts val="6200"/>
              </a:lnSpc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~/.m2/repository/&lt;groupId&gt;/&lt;artifactId&gt; 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Avoids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duplication</a:t>
            </a:r>
            <a:r>
              <a:rPr sz="32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through</a:t>
            </a:r>
            <a:r>
              <a:rPr sz="32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multiple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projects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8000" y="609600"/>
            <a:ext cx="5085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Local</a:t>
            </a:r>
            <a:r>
              <a:rPr spc="-285" dirty="0"/>
              <a:t> </a:t>
            </a:r>
            <a:r>
              <a:rPr spc="5" dirty="0"/>
              <a:t>Repository</a:t>
            </a:r>
            <a:endParaRPr spc="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rcRect b="9185"/>
          <a:stretch>
            <a:fillRect/>
          </a:stretch>
        </p:blipFill>
        <p:spPr>
          <a:xfrm>
            <a:off x="1270000" y="2531110"/>
            <a:ext cx="3529965" cy="37063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76644" y="4125674"/>
            <a:ext cx="37433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Repositories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26300" y="1117600"/>
            <a:ext cx="311785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/>
              <a:t>http</a:t>
            </a:r>
            <a:r>
              <a:rPr sz="3200" spc="-195" dirty="0"/>
              <a:t> </a:t>
            </a:r>
            <a:r>
              <a:rPr sz="3200" spc="45" dirty="0"/>
              <a:t>locations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-10" dirty="0"/>
              <a:t>Super</a:t>
            </a:r>
            <a:r>
              <a:rPr sz="3200" spc="-254" dirty="0"/>
              <a:t> </a:t>
            </a:r>
            <a:r>
              <a:rPr sz="3200" spc="-20" dirty="0"/>
              <a:t>pom.xml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137400" y="2692400"/>
            <a:ext cx="6471920" cy="523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Default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Maven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installation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69900" marR="1217295" indent="-368300">
              <a:lnSpc>
                <a:spcPts val="6200"/>
              </a:lnSpc>
              <a:spcBef>
                <a:spcPts val="60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Default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location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110" dirty="0">
                <a:latin typeface="Verdana" panose="020B0604030504040204"/>
                <a:cs typeface="Verdana" panose="020B0604030504040204"/>
              </a:rPr>
              <a:t>ep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o</a:t>
            </a:r>
            <a:r>
              <a:rPr sz="3200" spc="-145" dirty="0">
                <a:latin typeface="Verdana" panose="020B0604030504040204"/>
                <a:cs typeface="Verdana" panose="020B0604030504040204"/>
              </a:rPr>
              <a:t>.m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9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en.apach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370" dirty="0">
                <a:latin typeface="Verdana" panose="020B0604030504040204"/>
                <a:cs typeface="Verdana" panose="020B0604030504040204"/>
              </a:rPr>
              <a:t>.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o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150" dirty="0">
                <a:latin typeface="Verdana" panose="020B0604030504040204"/>
                <a:cs typeface="Verdana" panose="020B0604030504040204"/>
              </a:rPr>
              <a:t>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58800">
              <a:lnSpc>
                <a:spcPts val="6200"/>
              </a:lnSpc>
            </a:pPr>
            <a:r>
              <a:rPr sz="3200" spc="45" dirty="0">
                <a:latin typeface="Verdana" panose="020B0604030504040204"/>
                <a:cs typeface="Verdana" panose="020B0604030504040204"/>
              </a:rPr>
              <a:t>Multiple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repositories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allowed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Corporate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Repository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69900" marR="5080">
              <a:lnSpc>
                <a:spcPts val="6200"/>
              </a:lnSpc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Nexus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(this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what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central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is)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Artifactory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8800" y="3390900"/>
            <a:ext cx="572008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Dependencies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5" dirty="0">
                <a:latin typeface="Verdana" panose="020B0604030504040204"/>
                <a:cs typeface="Verdana" panose="020B0604030504040204"/>
              </a:rPr>
              <a:t>download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 marR="5080">
              <a:lnSpc>
                <a:spcPts val="6200"/>
              </a:lnSpc>
              <a:spcBef>
                <a:spcPts val="40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Releases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and/or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snapshots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Separate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repositories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5800" y="609600"/>
            <a:ext cx="7273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>
                <a:latin typeface="Verdana" panose="020B0604030504040204"/>
                <a:cs typeface="Verdana" panose="020B0604030504040204"/>
              </a:rPr>
              <a:t>Dependency</a:t>
            </a:r>
            <a:r>
              <a:rPr sz="4800" spc="-260" dirty="0">
                <a:latin typeface="Verdana" panose="020B0604030504040204"/>
                <a:cs typeface="Verdana" panose="020B0604030504040204"/>
              </a:rPr>
              <a:t> </a:t>
            </a:r>
            <a:r>
              <a:rPr sz="4800" spc="5" dirty="0">
                <a:latin typeface="Verdana" panose="020B0604030504040204"/>
                <a:cs typeface="Verdana" panose="020B0604030504040204"/>
              </a:rPr>
              <a:t>Repository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78244" y="2791236"/>
            <a:ext cx="3987800" cy="4140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7000" y="647700"/>
            <a:ext cx="3290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Repository</a:t>
            </a:r>
            <a:endParaRPr spc="5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2080260"/>
            <a:ext cx="14224635" cy="63601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9538970" algn="l">
              <a:lnSpc>
                <a:spcPct val="100000"/>
              </a:lnSpc>
              <a:spcBef>
                <a:spcPts val="420"/>
              </a:spcBef>
            </a:pP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&lt;repositories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spc="-5" dirty="0">
              <a:solidFill>
                <a:srgbClr val="009193"/>
              </a:solidFill>
              <a:latin typeface="Courier New" panose="02070309020205020404"/>
              <a:cs typeface="Courier New" panose="02070309020205020404"/>
            </a:endParaRPr>
          </a:p>
          <a:p>
            <a:pPr marR="9538970" algn="l">
              <a:lnSpc>
                <a:spcPct val="100000"/>
              </a:lnSpc>
              <a:spcBef>
                <a:spcPts val="4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repository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spring-snapshot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Spring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Maven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SNAPSHOT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Repository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url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  <a:hlinkClick r:id="rId1"/>
              </a:rPr>
              <a:t>http://repo.springsource.org/libs-snapshot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url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snapshots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true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snapshots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releases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false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R="9287510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releases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R="9302750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repository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R="9317990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repositories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8800" y="4178300"/>
            <a:ext cx="771842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Verdana" panose="020B0604030504040204"/>
                <a:cs typeface="Verdana" panose="020B0604030504040204"/>
              </a:rPr>
              <a:t>Identical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Dependencies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Repository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75" dirty="0">
                <a:latin typeface="Verdana" panose="020B0604030504040204"/>
                <a:cs typeface="Verdana" panose="020B0604030504040204"/>
              </a:rPr>
              <a:t>Looks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plugins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Plugin</a:t>
            </a:r>
            <a:r>
              <a:rPr spc="-285" dirty="0"/>
              <a:t> </a:t>
            </a:r>
            <a:r>
              <a:rPr spc="5" dirty="0"/>
              <a:t>Repository</a:t>
            </a:r>
            <a:endParaRPr spc="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78244" y="2495550"/>
            <a:ext cx="3987800" cy="4140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1000" y="647700"/>
            <a:ext cx="5334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Plugin</a:t>
            </a:r>
            <a:r>
              <a:rPr spc="-285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Repository</a:t>
            </a:r>
            <a:endParaRPr spc="5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2067560"/>
            <a:ext cx="11327765" cy="62992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6886575" algn="l">
              <a:lnSpc>
                <a:spcPct val="100000"/>
              </a:lnSpc>
              <a:spcBef>
                <a:spcPts val="4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pluginRepositories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R="6871335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pluginRepository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acme</a:t>
            </a:r>
            <a:r>
              <a:rPr sz="29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u="heavy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corp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Acme</a:t>
            </a:r>
            <a:r>
              <a:rPr sz="29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Internal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Corporate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Repository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url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  <a:hlinkClick r:id="rId1"/>
              </a:rPr>
              <a:t>http://acmecorp.com/plugins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url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snapshots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true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snapshots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releases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true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releases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R="6650355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pluginRepository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R="6665595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pluginRepositories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08800" y="2603500"/>
            <a:ext cx="4282440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latin typeface="Verdana" panose="020B0604030504040204"/>
                <a:cs typeface="Verdana" panose="020B0604030504040204"/>
              </a:rPr>
              <a:t>Same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repo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95" dirty="0">
                <a:latin typeface="Verdana" panose="020B0604030504040204"/>
                <a:cs typeface="Verdana" panose="020B0604030504040204"/>
              </a:rPr>
              <a:t>Why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not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Central?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69900" marR="5080">
              <a:lnSpc>
                <a:spcPts val="6200"/>
              </a:lnSpc>
              <a:spcBef>
                <a:spcPts val="40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Snapshots </a:t>
            </a:r>
            <a:r>
              <a:rPr sz="3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Milestones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Release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Candidate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Release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policies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Releases</a:t>
            </a:r>
            <a:r>
              <a:rPr spc="-280" dirty="0"/>
              <a:t> </a:t>
            </a:r>
            <a:r>
              <a:rPr spc="220" dirty="0"/>
              <a:t>/</a:t>
            </a:r>
            <a:r>
              <a:rPr spc="-275" dirty="0"/>
              <a:t> </a:t>
            </a:r>
            <a:r>
              <a:rPr spc="-45" dirty="0"/>
              <a:t>Snapshots</a:t>
            </a:r>
            <a:endParaRPr spc="-4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40021" y="2653256"/>
            <a:ext cx="3987800" cy="4140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1593</Words>
  <Application>WPS Presentation</Application>
  <PresentationFormat>On-screen Show (4:3)</PresentationFormat>
  <Paragraphs>123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Verdana</vt:lpstr>
      <vt:lpstr>Times New Roman</vt:lpstr>
      <vt:lpstr>Courier New</vt:lpstr>
      <vt:lpstr>Microsoft YaHei</vt:lpstr>
      <vt:lpstr>Arial Unicode MS</vt:lpstr>
      <vt:lpstr>Calibri</vt:lpstr>
      <vt:lpstr>Office Theme</vt:lpstr>
      <vt:lpstr>Repositories</vt:lpstr>
      <vt:lpstr>Outline</vt:lpstr>
      <vt:lpstr>Local Repository</vt:lpstr>
      <vt:lpstr>Super pom.xml</vt:lpstr>
      <vt:lpstr>PowerPoint 演示文稿</vt:lpstr>
      <vt:lpstr>Repository</vt:lpstr>
      <vt:lpstr>Plugin Repository</vt:lpstr>
      <vt:lpstr>Plugin Repository</vt:lpstr>
      <vt:lpstr>Releases / Snapshots</vt:lpstr>
      <vt:lpstr>Repository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Repositories</dc:title>
  <dc:creator/>
  <cp:lastModifiedBy>Steve Sam</cp:lastModifiedBy>
  <cp:revision>3</cp:revision>
  <dcterms:created xsi:type="dcterms:W3CDTF">2021-12-15T17:19:37Z</dcterms:created>
  <dcterms:modified xsi:type="dcterms:W3CDTF">2021-12-15T17:45:03Z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716EC6C307554511A360A6DEC84156BD</vt:lpwstr>
  </property>
  <property fmtid="{D5CDD505-2E9C-101B-9397-08002B2CF9AE}" pid="3" name="KSOProductBuildVer">
    <vt:lpwstr>1033-11.2.0.10382</vt:lpwstr>
  </property>
</Properties>
</file>