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0456" y="1925828"/>
            <a:ext cx="9991087" cy="217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2252472"/>
            <a:ext cx="1274064" cy="241706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149600" y="3309938"/>
            <a:ext cx="5308600" cy="301625"/>
          </a:xfrm>
          <a:custGeom>
            <a:avLst/>
            <a:gdLst/>
            <a:ahLst/>
            <a:cxnLst/>
            <a:rect l="l" t="t" r="r" b="b"/>
            <a:pathLst>
              <a:path w="5308600" h="301625">
                <a:moveTo>
                  <a:pt x="5006975" y="180974"/>
                </a:moveTo>
                <a:lnTo>
                  <a:pt x="5006975" y="301625"/>
                </a:lnTo>
                <a:lnTo>
                  <a:pt x="5248275" y="180975"/>
                </a:lnTo>
                <a:lnTo>
                  <a:pt x="5006975" y="180974"/>
                </a:lnTo>
                <a:close/>
              </a:path>
              <a:path w="5308600" h="301625">
                <a:moveTo>
                  <a:pt x="5006975" y="120649"/>
                </a:moveTo>
                <a:lnTo>
                  <a:pt x="5006975" y="180974"/>
                </a:lnTo>
                <a:lnTo>
                  <a:pt x="5037145" y="180975"/>
                </a:lnTo>
                <a:lnTo>
                  <a:pt x="5037145" y="120650"/>
                </a:lnTo>
                <a:lnTo>
                  <a:pt x="5006975" y="120649"/>
                </a:lnTo>
                <a:close/>
              </a:path>
              <a:path w="5308600" h="301625">
                <a:moveTo>
                  <a:pt x="5006975" y="0"/>
                </a:moveTo>
                <a:lnTo>
                  <a:pt x="5006975" y="120649"/>
                </a:lnTo>
                <a:lnTo>
                  <a:pt x="5037145" y="120650"/>
                </a:lnTo>
                <a:lnTo>
                  <a:pt x="5037145" y="180975"/>
                </a:lnTo>
                <a:lnTo>
                  <a:pt x="5248277" y="180973"/>
                </a:lnTo>
                <a:lnTo>
                  <a:pt x="5308600" y="150812"/>
                </a:lnTo>
                <a:lnTo>
                  <a:pt x="5006975" y="0"/>
                </a:lnTo>
                <a:close/>
              </a:path>
              <a:path w="5308600" h="301625">
                <a:moveTo>
                  <a:pt x="0" y="120648"/>
                </a:moveTo>
                <a:lnTo>
                  <a:pt x="0" y="180973"/>
                </a:lnTo>
                <a:lnTo>
                  <a:pt x="5006975" y="180974"/>
                </a:lnTo>
                <a:lnTo>
                  <a:pt x="5006975" y="120649"/>
                </a:lnTo>
                <a:lnTo>
                  <a:pt x="0" y="12064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983" y="2051304"/>
            <a:ext cx="1234439" cy="12252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0159" y="2764535"/>
            <a:ext cx="2225040" cy="139293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2184" y="4245864"/>
            <a:ext cx="923543" cy="1021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0456" y="1483867"/>
            <a:ext cx="9991087" cy="409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98736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200" dirty="0">
                <a:solidFill>
                  <a:srgbClr val="171717"/>
                </a:solidFill>
              </a:rPr>
              <a:t>S</a:t>
            </a:r>
            <a:r>
              <a:rPr sz="4450" spc="-185" dirty="0">
                <a:solidFill>
                  <a:srgbClr val="171717"/>
                </a:solidFill>
              </a:rPr>
              <a:t>e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-190" dirty="0">
                <a:solidFill>
                  <a:srgbClr val="171717"/>
                </a:solidFill>
              </a:rPr>
              <a:t>r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15" dirty="0">
                <a:solidFill>
                  <a:srgbClr val="171717"/>
                </a:solidFill>
              </a:rPr>
              <a:t>y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-175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80" dirty="0">
                <a:solidFill>
                  <a:srgbClr val="171717"/>
                </a:solidFill>
              </a:rPr>
              <a:t>B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-150" dirty="0">
                <a:solidFill>
                  <a:srgbClr val="171717"/>
                </a:solidFill>
              </a:rPr>
              <a:t>il</a:t>
            </a:r>
            <a:r>
              <a:rPr sz="4450" spc="100" dirty="0">
                <a:solidFill>
                  <a:srgbClr val="171717"/>
                </a:solidFill>
              </a:rPr>
              <a:t>d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75" dirty="0">
                <a:solidFill>
                  <a:srgbClr val="171717"/>
                </a:solidFill>
              </a:rPr>
              <a:t>f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85" dirty="0">
                <a:solidFill>
                  <a:srgbClr val="171717"/>
                </a:solidFill>
              </a:rPr>
              <a:t>r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25" dirty="0">
                <a:solidFill>
                  <a:srgbClr val="171717"/>
                </a:solidFill>
              </a:rPr>
              <a:t>P</a:t>
            </a:r>
            <a:r>
              <a:rPr sz="4450" spc="-110" dirty="0">
                <a:solidFill>
                  <a:srgbClr val="171717"/>
                </a:solidFill>
              </a:rPr>
              <a:t>r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100" dirty="0">
                <a:solidFill>
                  <a:srgbClr val="171717"/>
                </a:solidFill>
              </a:rPr>
              <a:t>d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55" dirty="0">
                <a:solidFill>
                  <a:srgbClr val="171717"/>
                </a:solidFill>
              </a:rPr>
              <a:t>n</a:t>
            </a:r>
            <a:endParaRPr sz="44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734" y="520700"/>
            <a:ext cx="584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Cross-site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Scripting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(XSS)</a:t>
            </a:r>
            <a:endParaRPr spc="-10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3960" y="2252472"/>
            <a:ext cx="1274064" cy="2417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73634" y="2017776"/>
            <a:ext cx="5308600" cy="1022350"/>
            <a:chOff x="3273634" y="2017776"/>
            <a:chExt cx="5308600" cy="1022350"/>
          </a:xfrm>
        </p:grpSpPr>
        <p:sp>
          <p:nvSpPr>
            <p:cNvPr id="5" name="object 5"/>
            <p:cNvSpPr/>
            <p:nvPr/>
          </p:nvSpPr>
          <p:spPr>
            <a:xfrm>
              <a:off x="3273634" y="2738438"/>
              <a:ext cx="5308600" cy="301625"/>
            </a:xfrm>
            <a:custGeom>
              <a:avLst/>
              <a:gdLst/>
              <a:ahLst/>
              <a:cxnLst/>
              <a:rect l="l" t="t" r="r" b="b"/>
              <a:pathLst>
                <a:path w="5308600" h="301625">
                  <a:moveTo>
                    <a:pt x="5006974" y="180974"/>
                  </a:moveTo>
                  <a:lnTo>
                    <a:pt x="5006974" y="301625"/>
                  </a:lnTo>
                  <a:lnTo>
                    <a:pt x="5248274" y="180975"/>
                  </a:lnTo>
                  <a:lnTo>
                    <a:pt x="5006974" y="180974"/>
                  </a:lnTo>
                  <a:close/>
                </a:path>
                <a:path w="5308600" h="301625">
                  <a:moveTo>
                    <a:pt x="5006974" y="120649"/>
                  </a:moveTo>
                  <a:lnTo>
                    <a:pt x="5006974" y="180974"/>
                  </a:lnTo>
                  <a:lnTo>
                    <a:pt x="5037145" y="180975"/>
                  </a:lnTo>
                  <a:lnTo>
                    <a:pt x="5037145" y="120650"/>
                  </a:lnTo>
                  <a:lnTo>
                    <a:pt x="5006974" y="120649"/>
                  </a:lnTo>
                  <a:close/>
                </a:path>
                <a:path w="5308600" h="301625">
                  <a:moveTo>
                    <a:pt x="5006974" y="0"/>
                  </a:moveTo>
                  <a:lnTo>
                    <a:pt x="5006974" y="120649"/>
                  </a:lnTo>
                  <a:lnTo>
                    <a:pt x="5037145" y="120650"/>
                  </a:lnTo>
                  <a:lnTo>
                    <a:pt x="5037145" y="180975"/>
                  </a:lnTo>
                  <a:lnTo>
                    <a:pt x="5248277" y="180973"/>
                  </a:lnTo>
                  <a:lnTo>
                    <a:pt x="5308599" y="150812"/>
                  </a:lnTo>
                  <a:lnTo>
                    <a:pt x="5006974" y="0"/>
                  </a:lnTo>
                  <a:close/>
                </a:path>
                <a:path w="5308600" h="301625">
                  <a:moveTo>
                    <a:pt x="0" y="120648"/>
                  </a:moveTo>
                  <a:lnTo>
                    <a:pt x="0" y="180973"/>
                  </a:lnTo>
                  <a:lnTo>
                    <a:pt x="5006974" y="180974"/>
                  </a:lnTo>
                  <a:lnTo>
                    <a:pt x="5006974" y="120649"/>
                  </a:lnTo>
                  <a:lnTo>
                    <a:pt x="0" y="12064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1912" y="2017776"/>
              <a:ext cx="704088" cy="69799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59" y="2185416"/>
            <a:ext cx="2225040" cy="13929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535423" y="4242815"/>
            <a:ext cx="1542415" cy="1386840"/>
            <a:chOff x="4535423" y="4242815"/>
            <a:chExt cx="1542415" cy="13868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5423" y="4242815"/>
              <a:ext cx="923544" cy="10210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7255" y="4486655"/>
              <a:ext cx="600455" cy="11430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10300" y="3548790"/>
            <a:ext cx="2505075" cy="1980564"/>
            <a:chOff x="6210300" y="3548790"/>
            <a:chExt cx="2505075" cy="1980564"/>
          </a:xfrm>
        </p:grpSpPr>
        <p:sp>
          <p:nvSpPr>
            <p:cNvPr id="12" name="object 12"/>
            <p:cNvSpPr/>
            <p:nvPr/>
          </p:nvSpPr>
          <p:spPr>
            <a:xfrm>
              <a:off x="6210300" y="3548799"/>
              <a:ext cx="2505075" cy="1671320"/>
            </a:xfrm>
            <a:custGeom>
              <a:avLst/>
              <a:gdLst/>
              <a:ahLst/>
              <a:cxnLst/>
              <a:rect l="l" t="t" r="r" b="b"/>
              <a:pathLst>
                <a:path w="2505075" h="1671320">
                  <a:moveTo>
                    <a:pt x="2385339" y="54038"/>
                  </a:moveTo>
                  <a:lnTo>
                    <a:pt x="2358517" y="0"/>
                  </a:lnTo>
                  <a:lnTo>
                    <a:pt x="256768" y="1043076"/>
                  </a:lnTo>
                  <a:lnTo>
                    <a:pt x="203136" y="935012"/>
                  </a:lnTo>
                  <a:lnTo>
                    <a:pt x="0" y="1204188"/>
                  </a:lnTo>
                  <a:lnTo>
                    <a:pt x="337223" y="1205191"/>
                  </a:lnTo>
                  <a:lnTo>
                    <a:pt x="290233" y="1110526"/>
                  </a:lnTo>
                  <a:lnTo>
                    <a:pt x="283578" y="1097114"/>
                  </a:lnTo>
                  <a:lnTo>
                    <a:pt x="2385339" y="54038"/>
                  </a:lnTo>
                  <a:close/>
                </a:path>
                <a:path w="2505075" h="1671320">
                  <a:moveTo>
                    <a:pt x="2504910" y="527456"/>
                  </a:moveTo>
                  <a:lnTo>
                    <a:pt x="2167686" y="529793"/>
                  </a:lnTo>
                  <a:lnTo>
                    <a:pt x="2222385" y="637324"/>
                  </a:lnTo>
                  <a:lnTo>
                    <a:pt x="295452" y="1617522"/>
                  </a:lnTo>
                  <a:lnTo>
                    <a:pt x="322808" y="1671281"/>
                  </a:lnTo>
                  <a:lnTo>
                    <a:pt x="2249741" y="691095"/>
                  </a:lnTo>
                  <a:lnTo>
                    <a:pt x="2304440" y="798626"/>
                  </a:lnTo>
                  <a:lnTo>
                    <a:pt x="2433802" y="623646"/>
                  </a:lnTo>
                  <a:lnTo>
                    <a:pt x="2504910" y="52745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9832" y="4751832"/>
              <a:ext cx="658368" cy="7772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83059" y="5690108"/>
            <a:ext cx="2065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25" spc="-15" baseline="25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rd</a:t>
            </a:r>
            <a:r>
              <a:rPr sz="2025" spc="112" baseline="25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Party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310" y="517652"/>
            <a:ext cx="8943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Addressing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Cross-site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Scripting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Attacks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917" y="2123948"/>
            <a:ext cx="9702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</a:t>
            </a:r>
            <a:r>
              <a:rPr sz="32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817" y="2123948"/>
            <a:ext cx="665162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32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32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  <a:tabLst>
                <a:tab pos="2971165" algn="l"/>
              </a:tabLst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Header:	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Content-Security-Policy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916" y="4099051"/>
            <a:ext cx="13309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5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816" y="4099051"/>
            <a:ext cx="7379970" cy="119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Cross</a:t>
            </a:r>
            <a:r>
              <a:rPr sz="32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</a:t>
            </a:r>
            <a:r>
              <a:rPr sz="32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32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  <a:tabLst>
                <a:tab pos="2971165" algn="l"/>
              </a:tabLst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Header:	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Access-Control-Allow-Origin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081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Building</a:t>
            </a:r>
            <a:r>
              <a:rPr spc="-195" dirty="0"/>
              <a:t> </a:t>
            </a:r>
            <a:r>
              <a:rPr spc="-15" dirty="0"/>
              <a:t>Your</a:t>
            </a:r>
            <a:r>
              <a:rPr spc="-190" dirty="0"/>
              <a:t> </a:t>
            </a:r>
            <a:r>
              <a:rPr spc="65" dirty="0"/>
              <a:t>Application</a:t>
            </a:r>
            <a:r>
              <a:rPr spc="-200" dirty="0"/>
              <a:t> </a:t>
            </a:r>
            <a:r>
              <a:rPr spc="25" dirty="0"/>
              <a:t>for</a:t>
            </a:r>
            <a:r>
              <a:rPr spc="-190" dirty="0"/>
              <a:t> </a:t>
            </a:r>
            <a:r>
              <a:rPr spc="50" dirty="0"/>
              <a:t>Production</a:t>
            </a:r>
            <a:endParaRPr spc="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41908"/>
            <a:ext cx="581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Chrome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Developer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Tools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Security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00456" y="1483867"/>
            <a:ext cx="9991087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661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spc="60" dirty="0"/>
              <a:t>All</a:t>
            </a:r>
            <a:r>
              <a:rPr spc="-135" dirty="0"/>
              <a:t> </a:t>
            </a:r>
            <a:r>
              <a:rPr spc="-25" dirty="0"/>
              <a:t>your</a:t>
            </a:r>
            <a:r>
              <a:rPr spc="-125" dirty="0"/>
              <a:t> </a:t>
            </a:r>
            <a:r>
              <a:rPr spc="60" dirty="0"/>
              <a:t>code</a:t>
            </a:r>
            <a:r>
              <a:rPr spc="-120" dirty="0"/>
              <a:t>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spc="-5" dirty="0"/>
              <a:t>data</a:t>
            </a:r>
            <a:r>
              <a:rPr spc="-125" dirty="0"/>
              <a:t> </a:t>
            </a:r>
            <a:r>
              <a:rPr spc="-50" dirty="0"/>
              <a:t>is</a:t>
            </a:r>
            <a:r>
              <a:rPr spc="-125" dirty="0"/>
              <a:t> </a:t>
            </a:r>
            <a:r>
              <a:rPr spc="10" dirty="0"/>
              <a:t>exposed</a:t>
            </a:r>
            <a:endParaRPr spc="10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Avoid</a:t>
            </a:r>
            <a:r>
              <a:rPr spc="-130" dirty="0"/>
              <a:t> </a:t>
            </a:r>
            <a:r>
              <a:rPr spc="20" dirty="0"/>
              <a:t>JS's</a:t>
            </a:r>
            <a:r>
              <a:rPr spc="-130" dirty="0"/>
              <a:t> </a:t>
            </a:r>
            <a:r>
              <a:rPr spc="-30" dirty="0"/>
              <a:t>eval()</a:t>
            </a:r>
            <a:r>
              <a:rPr spc="-135" dirty="0"/>
              <a:t> </a:t>
            </a:r>
            <a:r>
              <a:rPr spc="45" dirty="0"/>
              <a:t>Function</a:t>
            </a:r>
            <a:endParaRPr spc="45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Preventing</a:t>
            </a:r>
            <a:r>
              <a:rPr spc="-110" dirty="0"/>
              <a:t> </a:t>
            </a:r>
            <a:r>
              <a:rPr spc="-10" dirty="0"/>
              <a:t>Man-in-the-middle</a:t>
            </a:r>
            <a:r>
              <a:rPr spc="-105" dirty="0"/>
              <a:t> </a:t>
            </a:r>
            <a:r>
              <a:rPr spc="35" dirty="0"/>
              <a:t>Attacks</a:t>
            </a:r>
            <a:endParaRPr spc="35" dirty="0"/>
          </a:p>
          <a:p>
            <a:pPr marL="466661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dirty="0"/>
              <a:t>Use</a:t>
            </a:r>
            <a:r>
              <a:rPr spc="-130" dirty="0"/>
              <a:t> </a:t>
            </a:r>
            <a:r>
              <a:rPr spc="-30" dirty="0"/>
              <a:t>SSL</a:t>
            </a:r>
            <a:r>
              <a:rPr spc="-135" dirty="0"/>
              <a:t> </a:t>
            </a:r>
            <a:r>
              <a:rPr spc="-20" dirty="0"/>
              <a:t>related</a:t>
            </a:r>
            <a:r>
              <a:rPr spc="-135" dirty="0"/>
              <a:t> </a:t>
            </a:r>
            <a:r>
              <a:rPr spc="-30" dirty="0"/>
              <a:t>mechanisms</a:t>
            </a:r>
            <a:endParaRPr spc="-30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-70" dirty="0"/>
              <a:t>XSS</a:t>
            </a:r>
            <a:endParaRPr spc="-70" dirty="0"/>
          </a:p>
          <a:p>
            <a:pPr marL="413766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Building</a:t>
            </a:r>
            <a:r>
              <a:rPr spc="-130" dirty="0"/>
              <a:t> </a:t>
            </a:r>
            <a:r>
              <a:rPr spc="35" dirty="0"/>
              <a:t>for</a:t>
            </a:r>
            <a:r>
              <a:rPr spc="-140" dirty="0"/>
              <a:t> </a:t>
            </a:r>
            <a:r>
              <a:rPr spc="50" dirty="0"/>
              <a:t>Production</a:t>
            </a:r>
            <a:endParaRPr spc="50" dirty="0"/>
          </a:p>
          <a:p>
            <a:pPr marL="466661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spc="-5" dirty="0"/>
              <a:t>npm</a:t>
            </a:r>
            <a:r>
              <a:rPr spc="-140" dirty="0"/>
              <a:t> </a:t>
            </a:r>
            <a:r>
              <a:rPr spc="-50" dirty="0"/>
              <a:t>run</a:t>
            </a:r>
            <a:r>
              <a:rPr spc="-145" dirty="0"/>
              <a:t> </a:t>
            </a:r>
            <a:r>
              <a:rPr spc="10" dirty="0"/>
              <a:t>build</a:t>
            </a:r>
            <a:endParaRPr spc="10" dirty="0"/>
          </a:p>
          <a:p>
            <a:pPr marL="466661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666615" algn="l"/>
                <a:tab pos="4667250" algn="l"/>
              </a:tabLst>
            </a:pPr>
            <a:r>
              <a:rPr spc="25" dirty="0"/>
              <a:t>/</a:t>
            </a:r>
            <a:r>
              <a:rPr lang="en-US" spc="25" dirty="0"/>
              <a:t>build </a:t>
            </a:r>
            <a:r>
              <a:rPr spc="10" dirty="0"/>
              <a:t>folder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766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Chrome</a:t>
            </a:r>
            <a:r>
              <a:rPr spc="-120" dirty="0"/>
              <a:t> </a:t>
            </a:r>
            <a:r>
              <a:rPr spc="15" dirty="0"/>
              <a:t>Developer</a:t>
            </a:r>
            <a:r>
              <a:rPr spc="-120" dirty="0"/>
              <a:t> </a:t>
            </a:r>
            <a:r>
              <a:rPr dirty="0"/>
              <a:t>Tools</a:t>
            </a:r>
            <a:r>
              <a:rPr spc="-114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dirty="0"/>
              <a:t>Security</a:t>
            </a:r>
            <a:endParaRPr dirty="0"/>
          </a:p>
          <a:p>
            <a:pPr marL="4137660" marR="5080">
              <a:lnSpc>
                <a:spcPct val="163000"/>
              </a:lnSpc>
            </a:pPr>
            <a:r>
              <a:rPr dirty="0"/>
              <a:t>Security </a:t>
            </a:r>
            <a:r>
              <a:rPr spc="10" dirty="0"/>
              <a:t>and </a:t>
            </a:r>
            <a:r>
              <a:rPr spc="5" dirty="0"/>
              <a:t>the </a:t>
            </a:r>
            <a:r>
              <a:rPr spc="-30" dirty="0"/>
              <a:t>eval() </a:t>
            </a:r>
            <a:r>
              <a:rPr spc="45" dirty="0"/>
              <a:t>Function </a:t>
            </a:r>
            <a:r>
              <a:rPr spc="50" dirty="0"/>
              <a:t> </a:t>
            </a:r>
            <a:r>
              <a:rPr spc="5" dirty="0"/>
              <a:t>Preventing</a:t>
            </a:r>
            <a:r>
              <a:rPr spc="-110" dirty="0"/>
              <a:t> </a:t>
            </a:r>
            <a:r>
              <a:rPr spc="-10" dirty="0"/>
              <a:t>Man-in-the-middle</a:t>
            </a:r>
            <a:r>
              <a:rPr spc="-105" dirty="0"/>
              <a:t> </a:t>
            </a:r>
            <a:r>
              <a:rPr spc="35" dirty="0"/>
              <a:t>Attacks </a:t>
            </a:r>
            <a:r>
              <a:rPr spc="-830" dirty="0"/>
              <a:t> </a:t>
            </a:r>
            <a:r>
              <a:rPr spc="-15" dirty="0"/>
              <a:t>Cross-site</a:t>
            </a:r>
            <a:r>
              <a:rPr spc="-125" dirty="0"/>
              <a:t> </a:t>
            </a:r>
            <a:r>
              <a:rPr spc="25" dirty="0"/>
              <a:t>Scripting</a:t>
            </a:r>
            <a:r>
              <a:rPr spc="-114" dirty="0"/>
              <a:t> </a:t>
            </a:r>
            <a:r>
              <a:rPr spc="-60" dirty="0"/>
              <a:t>(XSS)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226048" y="4303267"/>
            <a:ext cx="626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616" y="2718308"/>
            <a:ext cx="857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Chrome</a:t>
            </a:r>
            <a:r>
              <a:rPr spc="-220" dirty="0"/>
              <a:t> </a:t>
            </a:r>
            <a:r>
              <a:rPr spc="-10" dirty="0"/>
              <a:t>Developer</a:t>
            </a:r>
            <a:r>
              <a:rPr spc="-200" dirty="0"/>
              <a:t> </a:t>
            </a:r>
            <a:r>
              <a:rPr spc="-40" dirty="0"/>
              <a:t>Tools</a:t>
            </a:r>
            <a:r>
              <a:rPr spc="-22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20" dirty="0"/>
              <a:t>Security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9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6348" y="517652"/>
            <a:ext cx="579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Application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Data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Security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9395"/>
            <a:ext cx="7781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Don't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passwords,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secrets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sensitive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8472" y="3407664"/>
            <a:ext cx="862584" cy="862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8908"/>
            <a:ext cx="33337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Don't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4837176"/>
            <a:ext cx="780287" cy="8625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4986020"/>
            <a:ext cx="86671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Assume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hackers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browser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1987295"/>
            <a:ext cx="883919" cy="84429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058" y="2718308"/>
            <a:ext cx="732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Security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20" dirty="0"/>
              <a:t>the</a:t>
            </a:r>
            <a:r>
              <a:rPr spc="-200" dirty="0"/>
              <a:t> </a:t>
            </a:r>
            <a:r>
              <a:rPr spc="-85" dirty="0"/>
              <a:t>eval()</a:t>
            </a:r>
            <a:r>
              <a:rPr spc="-195" dirty="0"/>
              <a:t> </a:t>
            </a:r>
            <a:r>
              <a:rPr spc="45" dirty="0"/>
              <a:t>Function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12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Preventing</a:t>
            </a:r>
            <a:r>
              <a:rPr spc="-220" dirty="0"/>
              <a:t> </a:t>
            </a:r>
            <a:r>
              <a:rPr spc="-35" dirty="0"/>
              <a:t>Man-in-the-middle</a:t>
            </a:r>
            <a:r>
              <a:rPr spc="-225" dirty="0"/>
              <a:t> </a:t>
            </a:r>
            <a:r>
              <a:rPr spc="35" dirty="0"/>
              <a:t>Attacks</a:t>
            </a:r>
            <a:endParaRPr spc="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166" y="3669283"/>
            <a:ext cx="2448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&lt;script&gt;…&lt;/script&gt;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9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058" y="517652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Prevent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Man-in-the-middle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Attacks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9395"/>
            <a:ext cx="10528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SSL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8908"/>
            <a:ext cx="5668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0945" algn="l"/>
              </a:tabLst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Header:	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Strict-Transport-Security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8420"/>
            <a:ext cx="5638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4655" algn="l"/>
              </a:tabLst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cookie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attributes:	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Secure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HttpOnly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8576" y="1981200"/>
            <a:ext cx="722376" cy="8595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3407664"/>
            <a:ext cx="542544" cy="862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51" y="4837176"/>
            <a:ext cx="798576" cy="86258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0174" y="2718308"/>
            <a:ext cx="588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Cross-site</a:t>
            </a:r>
            <a:r>
              <a:rPr spc="-229" dirty="0"/>
              <a:t> </a:t>
            </a:r>
            <a:r>
              <a:rPr spc="10" dirty="0"/>
              <a:t>Scripting</a:t>
            </a:r>
            <a:r>
              <a:rPr spc="-220" dirty="0"/>
              <a:t> </a:t>
            </a:r>
            <a:r>
              <a:rPr spc="-95" dirty="0"/>
              <a:t>(XSS)</a:t>
            </a:r>
            <a:endParaRPr spc="-9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WPS Presentation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Office Theme</vt:lpstr>
      <vt:lpstr>Security and Building for Production</vt:lpstr>
      <vt:lpstr>Security and the eval() Function  Preventing Man-in-the-middle Attacks  Cross-site Scripting (XSS)</vt:lpstr>
      <vt:lpstr>Chrome Developer Tools and Security</vt:lpstr>
      <vt:lpstr>Application Data Security</vt:lpstr>
      <vt:lpstr>Security and the eval() Function</vt:lpstr>
      <vt:lpstr>Preventing Man-in-the-middle Attacks</vt:lpstr>
      <vt:lpstr>PowerPoint 演示文稿</vt:lpstr>
      <vt:lpstr>Prevent Man-in-the-middle Attacks</vt:lpstr>
      <vt:lpstr>Cross-site Scripting (XSS)</vt:lpstr>
      <vt:lpstr>Cross-site Scripting (XSS)</vt:lpstr>
      <vt:lpstr>Addressing Cross-site Scripting Attacks</vt:lpstr>
      <vt:lpstr>Building Your Application for Production</vt:lpstr>
      <vt:lpstr>Chrome Developer Tools and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Building for Production</dc:title>
  <dc:creator/>
  <cp:lastModifiedBy>steve</cp:lastModifiedBy>
  <cp:revision>2</cp:revision>
  <dcterms:created xsi:type="dcterms:W3CDTF">2021-12-27T14:21:00Z</dcterms:created>
  <dcterms:modified xsi:type="dcterms:W3CDTF">2021-12-28T10:16:54Z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49E845E9C9C54EE882D6E900EF2308FB</vt:lpwstr>
  </property>
  <property fmtid="{D5CDD505-2E9C-101B-9397-08002B2CF9AE}" pid="3" name="KSOProductBuildVer">
    <vt:lpwstr>1033-11.2.0.10426</vt:lpwstr>
  </property>
</Properties>
</file>