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3"/>
    <p:sldId id="286" r:id="rId4"/>
    <p:sldId id="288" r:id="rId5"/>
    <p:sldId id="289" r:id="rId6"/>
    <p:sldId id="290" r:id="rId7"/>
    <p:sldId id="291" r:id="rId8"/>
    <p:sldId id="257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68"/>
        <p:guide pos="21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25955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24334" y="2863596"/>
            <a:ext cx="5359400" cy="345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6048" y="1194308"/>
            <a:ext cx="262191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204" y="1181100"/>
            <a:ext cx="6731000" cy="193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1694" y="2977579"/>
            <a:ext cx="10768965" cy="38100"/>
            <a:chOff x="711694" y="2977579"/>
            <a:chExt cx="10768965" cy="38100"/>
          </a:xfrm>
        </p:grpSpPr>
        <p:sp>
          <p:nvSpPr>
            <p:cNvPr id="3" name="object 3"/>
            <p:cNvSpPr/>
            <p:nvPr/>
          </p:nvSpPr>
          <p:spPr>
            <a:xfrm>
              <a:off x="711694" y="2977579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</a:pathLst>
            </a:custGeom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1694" y="2977579"/>
              <a:ext cx="10768615" cy="3810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51275" y="3267964"/>
            <a:ext cx="88639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UNDERSTANDING</a:t>
            </a:r>
            <a:r>
              <a:rPr sz="2800" spc="-1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800" spc="-1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CLASSES</a:t>
            </a:r>
            <a:r>
              <a:rPr sz="2800" spc="-1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800" spc="-1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OBJECTS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1384" y="1427479"/>
            <a:ext cx="6992620" cy="129349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z="4500" spc="20" dirty="0">
                <a:solidFill>
                  <a:srgbClr val="171717"/>
                </a:solidFill>
              </a:rPr>
              <a:t>W</a:t>
            </a:r>
            <a:r>
              <a:rPr sz="4500" spc="160" dirty="0">
                <a:solidFill>
                  <a:srgbClr val="171717"/>
                </a:solidFill>
              </a:rPr>
              <a:t>o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215" dirty="0">
                <a:solidFill>
                  <a:srgbClr val="171717"/>
                </a:solidFill>
              </a:rPr>
              <a:t>k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80" dirty="0">
                <a:solidFill>
                  <a:srgbClr val="171717"/>
                </a:solidFill>
              </a:rPr>
              <a:t>w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h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65" dirty="0">
                <a:solidFill>
                  <a:srgbClr val="171717"/>
                </a:solidFill>
              </a:rPr>
              <a:t>C</a:t>
            </a:r>
            <a:r>
              <a:rPr sz="4500" spc="-165" dirty="0">
                <a:solidFill>
                  <a:srgbClr val="171717"/>
                </a:solidFill>
              </a:rPr>
              <a:t>l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265" dirty="0">
                <a:solidFill>
                  <a:srgbClr val="171717"/>
                </a:solidFill>
              </a:rPr>
              <a:t>s</a:t>
            </a:r>
            <a:r>
              <a:rPr sz="4500" spc="-220" dirty="0">
                <a:solidFill>
                  <a:srgbClr val="171717"/>
                </a:solidFill>
              </a:rPr>
              <a:t>s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30" dirty="0">
                <a:solidFill>
                  <a:srgbClr val="171717"/>
                </a:solidFill>
              </a:rPr>
              <a:t>d  </a:t>
            </a:r>
            <a:r>
              <a:rPr sz="4500" spc="-335" dirty="0">
                <a:solidFill>
                  <a:srgbClr val="171717"/>
                </a:solidFill>
              </a:rPr>
              <a:t>In</a:t>
            </a:r>
            <a:r>
              <a:rPr sz="4500" spc="-360" dirty="0">
                <a:solidFill>
                  <a:srgbClr val="171717"/>
                </a:solidFill>
              </a:rPr>
              <a:t>t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30" dirty="0">
                <a:solidFill>
                  <a:srgbClr val="171717"/>
                </a:solidFill>
              </a:rPr>
              <a:t>r</a:t>
            </a:r>
            <a:r>
              <a:rPr sz="4500" spc="-200" dirty="0">
                <a:solidFill>
                  <a:srgbClr val="171717"/>
                </a:solidFill>
              </a:rPr>
              <a:t>f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45" dirty="0">
                <a:solidFill>
                  <a:srgbClr val="171717"/>
                </a:solidFill>
              </a:rPr>
              <a:t>c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150" dirty="0">
                <a:solidFill>
                  <a:srgbClr val="171717"/>
                </a:solidFill>
              </a:rPr>
              <a:t>i</a:t>
            </a:r>
            <a:r>
              <a:rPr sz="4500" spc="-90" dirty="0">
                <a:solidFill>
                  <a:srgbClr val="171717"/>
                </a:solidFill>
              </a:rPr>
              <a:t>n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325" dirty="0">
                <a:solidFill>
                  <a:srgbClr val="171717"/>
                </a:solidFill>
              </a:rPr>
              <a:t>J</a:t>
            </a:r>
            <a:r>
              <a:rPr sz="4500" spc="-310" dirty="0">
                <a:solidFill>
                  <a:srgbClr val="171717"/>
                </a:solidFill>
              </a:rPr>
              <a:t>a</a:t>
            </a:r>
            <a:r>
              <a:rPr sz="4500" spc="-260" dirty="0">
                <a:solidFill>
                  <a:srgbClr val="171717"/>
                </a:solidFill>
              </a:rPr>
              <a:t>v</a:t>
            </a:r>
            <a:r>
              <a:rPr sz="4500" spc="-100" dirty="0">
                <a:solidFill>
                  <a:srgbClr val="171717"/>
                </a:solidFill>
              </a:rPr>
              <a:t>a</a:t>
            </a:r>
            <a:endParaRPr sz="450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7209" y="4524643"/>
            <a:ext cx="2074545" cy="93535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Store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0573" y="517651"/>
            <a:ext cx="1683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404040"/>
                </a:solidFill>
              </a:rPr>
              <a:t>Classes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2676414" y="1726691"/>
            <a:ext cx="68383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made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both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executable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00389" y="2798762"/>
            <a:ext cx="1307746" cy="16414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060" y="715010"/>
            <a:ext cx="572325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b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</a:br>
            <a:r>
              <a:rPr sz="2000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passengers; </a:t>
            </a:r>
            <a:br>
              <a:rPr sz="2000" spc="-5" dirty="0">
                <a:latin typeface="Courier New" panose="02070309020205020404"/>
                <a:cs typeface="Courier New" panose="02070309020205020404"/>
              </a:rPr>
            </a:br>
            <a:r>
              <a:rPr sz="2000" spc="-11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59" y="6048755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7209" y="4524643"/>
            <a:ext cx="2074545" cy="93535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Store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0573" y="517651"/>
            <a:ext cx="1683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404040"/>
                </a:solidFill>
              </a:rPr>
              <a:t>Classes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99062" y="2798762"/>
            <a:ext cx="1641475" cy="16414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43434" y="4524643"/>
            <a:ext cx="2553335" cy="148399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56515" indent="668655">
              <a:lnSpc>
                <a:spcPct val="100000"/>
              </a:lnSpc>
              <a:spcBef>
                <a:spcPts val="1465"/>
              </a:spcBef>
            </a:pPr>
            <a:r>
              <a:rPr sz="20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43815" algn="just">
              <a:lnSpc>
                <a:spcPct val="100000"/>
              </a:lnSpc>
              <a:spcBef>
                <a:spcPts val="1235"/>
              </a:spcBef>
            </a:pP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Executable </a:t>
            </a:r>
            <a:r>
              <a:rPr sz="1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that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manipulates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800" spc="-6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performs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operations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76414" y="1726691"/>
            <a:ext cx="68383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made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both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executable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0389" y="2798762"/>
            <a:ext cx="1307746" cy="164147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059" y="714755"/>
            <a:ext cx="26162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passengers; </a:t>
            </a:r>
            <a:r>
              <a:rPr sz="2000" spc="-11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60" y="4067810"/>
            <a:ext cx="5810885" cy="2320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void add1Passenger()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if(passengers</a:t>
            </a:r>
            <a:r>
              <a:rPr sz="2000" spc="-5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seats)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4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7209" y="4524643"/>
            <a:ext cx="2074545" cy="93535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Store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1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0573" y="517651"/>
            <a:ext cx="1683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404040"/>
                </a:solidFill>
              </a:rPr>
              <a:t>Classes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99062" y="2798762"/>
            <a:ext cx="1641475" cy="16414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43434" y="4524643"/>
            <a:ext cx="2553335" cy="148399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56515" indent="668655">
              <a:lnSpc>
                <a:spcPct val="100000"/>
              </a:lnSpc>
              <a:spcBef>
                <a:spcPts val="1465"/>
              </a:spcBef>
            </a:pPr>
            <a:r>
              <a:rPr sz="20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43815" algn="just">
              <a:lnSpc>
                <a:spcPct val="100000"/>
              </a:lnSpc>
              <a:spcBef>
                <a:spcPts val="1235"/>
              </a:spcBef>
            </a:pP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Executable </a:t>
            </a:r>
            <a:r>
              <a:rPr sz="1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that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manipulates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800" spc="-6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performs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operations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1004" y="2798762"/>
            <a:ext cx="1633428" cy="16414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240208" y="4524643"/>
            <a:ext cx="2889885" cy="148399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Constructors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635" algn="ctr">
              <a:lnSpc>
                <a:spcPct val="100000"/>
              </a:lnSpc>
              <a:spcBef>
                <a:spcPts val="1235"/>
              </a:spcBef>
            </a:pP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Executable </a:t>
            </a:r>
            <a:r>
              <a:rPr sz="18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used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during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creation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set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initial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6414" y="1726691"/>
            <a:ext cx="68383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made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both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executable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0389" y="2798762"/>
            <a:ext cx="1307746" cy="164147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060" y="715010"/>
            <a:ext cx="629983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b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</a:br>
            <a:r>
              <a:rPr sz="2000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passengers; </a:t>
            </a:r>
            <a:r>
              <a:rPr sz="2000" spc="-1185" dirty="0">
                <a:latin typeface="Courier New" panose="02070309020205020404"/>
                <a:cs typeface="Courier New" panose="02070309020205020404"/>
              </a:rPr>
              <a:t> </a:t>
            </a:r>
            <a:br>
              <a:rPr sz="2000" spc="-1185" dirty="0">
                <a:latin typeface="Courier New" panose="02070309020205020404"/>
                <a:cs typeface="Courier New" panose="02070309020205020404"/>
              </a:rPr>
            </a:br>
            <a:r>
              <a:rPr sz="2000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60" y="2162810"/>
            <a:ext cx="5977890" cy="4334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1528445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Flight() 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endParaRPr sz="2000" spc="5" dirty="0">
              <a:solidFill>
                <a:srgbClr val="9BC850"/>
              </a:solidFill>
              <a:latin typeface="Courier New" panose="02070309020205020404"/>
              <a:cs typeface="Courier New" panose="02070309020205020404"/>
            </a:endParaRPr>
          </a:p>
          <a:p>
            <a:pPr marL="622300" marR="1528445" indent="-304800">
              <a:lnSpc>
                <a:spcPct val="150000"/>
              </a:lnSpc>
              <a:spcBef>
                <a:spcPts val="100"/>
              </a:spcBef>
            </a:pPr>
            <a:r>
              <a:rPr sz="2000" spc="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000" spc="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5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150;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4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void add1Passenger()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endParaRPr sz="2000" spc="5" dirty="0">
              <a:solidFill>
                <a:srgbClr val="2A9FBC"/>
              </a:solidFill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50000"/>
              </a:lnSpc>
              <a:spcBef>
                <a:spcPts val="600"/>
              </a:spcBef>
            </a:pPr>
            <a:r>
              <a:rPr lang="en-US"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		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if(passengers</a:t>
            </a:r>
            <a:r>
              <a:rPr sz="2000" spc="-5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5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seats)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lang="en-US"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4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836676"/>
            <a:ext cx="45974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nycToLv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nycToLv</a:t>
            </a:r>
            <a:r>
              <a:rPr sz="2000" spc="-3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slcToSf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3791758"/>
            <a:ext cx="10406380" cy="2108200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60325">
              <a:lnSpc>
                <a:spcPct val="100000"/>
              </a:lnSpc>
              <a:spcBef>
                <a:spcPts val="1110"/>
              </a:spcBef>
            </a:pP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keyword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(a.k.a.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object)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98805" indent="-288925">
              <a:lnSpc>
                <a:spcPct val="100000"/>
              </a:lnSpc>
              <a:spcBef>
                <a:spcPts val="650"/>
              </a:spcBef>
              <a:buSzPct val="77000"/>
              <a:buFont typeface="Lucida Sans Unicode" panose="020B0602030504020204"/>
              <a:buChar char="-"/>
              <a:tabLst>
                <a:tab pos="598170" algn="l"/>
                <a:tab pos="598805" algn="l"/>
              </a:tabLst>
            </a:pP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Allocates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memory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described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class,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runs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constructor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98805" indent="-288925">
              <a:lnSpc>
                <a:spcPct val="100000"/>
              </a:lnSpc>
              <a:spcBef>
                <a:spcPts val="575"/>
              </a:spcBef>
              <a:buSzPct val="77000"/>
              <a:buFont typeface="Lucida Sans Unicode" panose="020B0602030504020204"/>
              <a:buChar char="-"/>
              <a:tabLst>
                <a:tab pos="598170" algn="l"/>
                <a:tab pos="598805" algn="l"/>
              </a:tabLst>
            </a:pP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Returns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allocated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695071" y="207519"/>
            <a:ext cx="2290445" cy="1635760"/>
            <a:chOff x="8695071" y="207519"/>
            <a:chExt cx="2290445" cy="1635760"/>
          </a:xfrm>
        </p:grpSpPr>
        <p:sp>
          <p:nvSpPr>
            <p:cNvPr id="7" name="object 7"/>
            <p:cNvSpPr/>
            <p:nvPr/>
          </p:nvSpPr>
          <p:spPr>
            <a:xfrm>
              <a:off x="8707771" y="220219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1996715" y="0"/>
                  </a:moveTo>
                  <a:lnTo>
                    <a:pt x="268310" y="0"/>
                  </a:lnTo>
                  <a:lnTo>
                    <a:pt x="220081" y="4322"/>
                  </a:lnTo>
                  <a:lnTo>
                    <a:pt x="174688" y="16786"/>
                  </a:lnTo>
                  <a:lnTo>
                    <a:pt x="132889" y="36632"/>
                  </a:lnTo>
                  <a:lnTo>
                    <a:pt x="95441" y="63103"/>
                  </a:lnTo>
                  <a:lnTo>
                    <a:pt x="63103" y="95441"/>
                  </a:lnTo>
                  <a:lnTo>
                    <a:pt x="36632" y="132889"/>
                  </a:lnTo>
                  <a:lnTo>
                    <a:pt x="16786" y="174688"/>
                  </a:lnTo>
                  <a:lnTo>
                    <a:pt x="4322" y="220081"/>
                  </a:lnTo>
                  <a:lnTo>
                    <a:pt x="0" y="268310"/>
                  </a:lnTo>
                  <a:lnTo>
                    <a:pt x="0" y="1341516"/>
                  </a:lnTo>
                  <a:lnTo>
                    <a:pt x="4322" y="1389745"/>
                  </a:lnTo>
                  <a:lnTo>
                    <a:pt x="16786" y="1435138"/>
                  </a:lnTo>
                  <a:lnTo>
                    <a:pt x="36632" y="1476937"/>
                  </a:lnTo>
                  <a:lnTo>
                    <a:pt x="63103" y="1514385"/>
                  </a:lnTo>
                  <a:lnTo>
                    <a:pt x="95441" y="1546723"/>
                  </a:lnTo>
                  <a:lnTo>
                    <a:pt x="132889" y="1573194"/>
                  </a:lnTo>
                  <a:lnTo>
                    <a:pt x="174688" y="1593040"/>
                  </a:lnTo>
                  <a:lnTo>
                    <a:pt x="220081" y="1605503"/>
                  </a:lnTo>
                  <a:lnTo>
                    <a:pt x="268310" y="1609826"/>
                  </a:lnTo>
                  <a:lnTo>
                    <a:pt x="1996715" y="1609826"/>
                  </a:lnTo>
                  <a:lnTo>
                    <a:pt x="2044945" y="1605503"/>
                  </a:lnTo>
                  <a:lnTo>
                    <a:pt x="2090338" y="1593040"/>
                  </a:lnTo>
                  <a:lnTo>
                    <a:pt x="2132137" y="1573194"/>
                  </a:lnTo>
                  <a:lnTo>
                    <a:pt x="2169585" y="1546723"/>
                  </a:lnTo>
                  <a:lnTo>
                    <a:pt x="2201923" y="1514385"/>
                  </a:lnTo>
                  <a:lnTo>
                    <a:pt x="2228394" y="1476937"/>
                  </a:lnTo>
                  <a:lnTo>
                    <a:pt x="2248241" y="1435138"/>
                  </a:lnTo>
                  <a:lnTo>
                    <a:pt x="2260704" y="1389745"/>
                  </a:lnTo>
                  <a:lnTo>
                    <a:pt x="2265027" y="1341516"/>
                  </a:lnTo>
                  <a:lnTo>
                    <a:pt x="2265027" y="268310"/>
                  </a:lnTo>
                  <a:lnTo>
                    <a:pt x="2260704" y="220081"/>
                  </a:lnTo>
                  <a:lnTo>
                    <a:pt x="2248241" y="174688"/>
                  </a:lnTo>
                  <a:lnTo>
                    <a:pt x="2228394" y="132889"/>
                  </a:lnTo>
                  <a:lnTo>
                    <a:pt x="2201923" y="95441"/>
                  </a:lnTo>
                  <a:lnTo>
                    <a:pt x="2169585" y="63103"/>
                  </a:lnTo>
                  <a:lnTo>
                    <a:pt x="2132137" y="36632"/>
                  </a:lnTo>
                  <a:lnTo>
                    <a:pt x="2090338" y="16786"/>
                  </a:lnTo>
                  <a:lnTo>
                    <a:pt x="2044945" y="4322"/>
                  </a:lnTo>
                  <a:lnTo>
                    <a:pt x="199671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707771" y="220219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0" y="268310"/>
                  </a:moveTo>
                  <a:lnTo>
                    <a:pt x="4322" y="220081"/>
                  </a:lnTo>
                  <a:lnTo>
                    <a:pt x="16786" y="174688"/>
                  </a:lnTo>
                  <a:lnTo>
                    <a:pt x="36632" y="132889"/>
                  </a:lnTo>
                  <a:lnTo>
                    <a:pt x="63103" y="95441"/>
                  </a:lnTo>
                  <a:lnTo>
                    <a:pt x="95441" y="63103"/>
                  </a:lnTo>
                  <a:lnTo>
                    <a:pt x="132889" y="36632"/>
                  </a:lnTo>
                  <a:lnTo>
                    <a:pt x="174688" y="16786"/>
                  </a:lnTo>
                  <a:lnTo>
                    <a:pt x="220081" y="4322"/>
                  </a:lnTo>
                  <a:lnTo>
                    <a:pt x="268310" y="0"/>
                  </a:lnTo>
                  <a:lnTo>
                    <a:pt x="1996716" y="0"/>
                  </a:lnTo>
                  <a:lnTo>
                    <a:pt x="2044945" y="4322"/>
                  </a:lnTo>
                  <a:lnTo>
                    <a:pt x="2090338" y="16786"/>
                  </a:lnTo>
                  <a:lnTo>
                    <a:pt x="2132137" y="36632"/>
                  </a:lnTo>
                  <a:lnTo>
                    <a:pt x="2169585" y="63103"/>
                  </a:lnTo>
                  <a:lnTo>
                    <a:pt x="2201923" y="95441"/>
                  </a:lnTo>
                  <a:lnTo>
                    <a:pt x="2228394" y="132889"/>
                  </a:lnTo>
                  <a:lnTo>
                    <a:pt x="2248240" y="174688"/>
                  </a:lnTo>
                  <a:lnTo>
                    <a:pt x="2260704" y="220081"/>
                  </a:lnTo>
                  <a:lnTo>
                    <a:pt x="2265027" y="268310"/>
                  </a:lnTo>
                  <a:lnTo>
                    <a:pt x="2265027" y="1341516"/>
                  </a:lnTo>
                  <a:lnTo>
                    <a:pt x="2260704" y="1389745"/>
                  </a:lnTo>
                  <a:lnTo>
                    <a:pt x="2248240" y="1435138"/>
                  </a:lnTo>
                  <a:lnTo>
                    <a:pt x="2228394" y="1476937"/>
                  </a:lnTo>
                  <a:lnTo>
                    <a:pt x="2201923" y="1514385"/>
                  </a:lnTo>
                  <a:lnTo>
                    <a:pt x="2169585" y="1546723"/>
                  </a:lnTo>
                  <a:lnTo>
                    <a:pt x="2132137" y="1573194"/>
                  </a:lnTo>
                  <a:lnTo>
                    <a:pt x="2090338" y="1593040"/>
                  </a:lnTo>
                  <a:lnTo>
                    <a:pt x="2044945" y="1605504"/>
                  </a:lnTo>
                  <a:lnTo>
                    <a:pt x="1996716" y="1609827"/>
                  </a:lnTo>
                  <a:lnTo>
                    <a:pt x="268310" y="1609827"/>
                  </a:lnTo>
                  <a:lnTo>
                    <a:pt x="220081" y="1605504"/>
                  </a:lnTo>
                  <a:lnTo>
                    <a:pt x="174688" y="1593040"/>
                  </a:lnTo>
                  <a:lnTo>
                    <a:pt x="132889" y="1573194"/>
                  </a:lnTo>
                  <a:lnTo>
                    <a:pt x="95441" y="1546723"/>
                  </a:lnTo>
                  <a:lnTo>
                    <a:pt x="63103" y="1514385"/>
                  </a:lnTo>
                  <a:lnTo>
                    <a:pt x="36632" y="1476937"/>
                  </a:lnTo>
                  <a:lnTo>
                    <a:pt x="16786" y="1435138"/>
                  </a:lnTo>
                  <a:lnTo>
                    <a:pt x="4322" y="1389745"/>
                  </a:lnTo>
                  <a:lnTo>
                    <a:pt x="0" y="1341516"/>
                  </a:lnTo>
                  <a:lnTo>
                    <a:pt x="0" y="26831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534085" y="532243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4">
                  <a:moveTo>
                    <a:pt x="679508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8" y="400109"/>
                  </a:lnTo>
                  <a:lnTo>
                    <a:pt x="679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534085" y="532243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4">
                  <a:moveTo>
                    <a:pt x="0" y="0"/>
                  </a:moveTo>
                  <a:lnTo>
                    <a:pt x="679509" y="0"/>
                  </a:lnTo>
                  <a:lnTo>
                    <a:pt x="679509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017069" y="221995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34085" y="1283376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5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17069" y="426776"/>
            <a:ext cx="946150" cy="84518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780415">
              <a:lnSpc>
                <a:spcPct val="100000"/>
              </a:lnSpc>
              <a:spcBef>
                <a:spcPts val="1095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695071" y="2041627"/>
            <a:ext cx="2290445" cy="1635760"/>
            <a:chOff x="8695071" y="2041627"/>
            <a:chExt cx="2290445" cy="1635760"/>
          </a:xfrm>
        </p:grpSpPr>
        <p:sp>
          <p:nvSpPr>
            <p:cNvPr id="15" name="object 15"/>
            <p:cNvSpPr/>
            <p:nvPr/>
          </p:nvSpPr>
          <p:spPr>
            <a:xfrm>
              <a:off x="8707771" y="2054327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1996716" y="0"/>
                  </a:moveTo>
                  <a:lnTo>
                    <a:pt x="268310" y="0"/>
                  </a:lnTo>
                  <a:lnTo>
                    <a:pt x="220081" y="4322"/>
                  </a:lnTo>
                  <a:lnTo>
                    <a:pt x="174688" y="16786"/>
                  </a:lnTo>
                  <a:lnTo>
                    <a:pt x="132889" y="36632"/>
                  </a:lnTo>
                  <a:lnTo>
                    <a:pt x="95441" y="63103"/>
                  </a:lnTo>
                  <a:lnTo>
                    <a:pt x="63103" y="95441"/>
                  </a:lnTo>
                  <a:lnTo>
                    <a:pt x="36632" y="132889"/>
                  </a:lnTo>
                  <a:lnTo>
                    <a:pt x="16786" y="174688"/>
                  </a:lnTo>
                  <a:lnTo>
                    <a:pt x="4322" y="220081"/>
                  </a:lnTo>
                  <a:lnTo>
                    <a:pt x="0" y="268310"/>
                  </a:lnTo>
                  <a:lnTo>
                    <a:pt x="0" y="1341516"/>
                  </a:lnTo>
                  <a:lnTo>
                    <a:pt x="4322" y="1389745"/>
                  </a:lnTo>
                  <a:lnTo>
                    <a:pt x="16786" y="1435138"/>
                  </a:lnTo>
                  <a:lnTo>
                    <a:pt x="36632" y="1476937"/>
                  </a:lnTo>
                  <a:lnTo>
                    <a:pt x="63103" y="1514385"/>
                  </a:lnTo>
                  <a:lnTo>
                    <a:pt x="95441" y="1546723"/>
                  </a:lnTo>
                  <a:lnTo>
                    <a:pt x="132889" y="1573194"/>
                  </a:lnTo>
                  <a:lnTo>
                    <a:pt x="174688" y="1593040"/>
                  </a:lnTo>
                  <a:lnTo>
                    <a:pt x="220081" y="1605503"/>
                  </a:lnTo>
                  <a:lnTo>
                    <a:pt x="268310" y="1609826"/>
                  </a:lnTo>
                  <a:lnTo>
                    <a:pt x="1996716" y="1609826"/>
                  </a:lnTo>
                  <a:lnTo>
                    <a:pt x="2044945" y="1605503"/>
                  </a:lnTo>
                  <a:lnTo>
                    <a:pt x="2090338" y="1593040"/>
                  </a:lnTo>
                  <a:lnTo>
                    <a:pt x="2132138" y="1573194"/>
                  </a:lnTo>
                  <a:lnTo>
                    <a:pt x="2169585" y="1546723"/>
                  </a:lnTo>
                  <a:lnTo>
                    <a:pt x="2201923" y="1514385"/>
                  </a:lnTo>
                  <a:lnTo>
                    <a:pt x="2228394" y="1476937"/>
                  </a:lnTo>
                  <a:lnTo>
                    <a:pt x="2248241" y="1435138"/>
                  </a:lnTo>
                  <a:lnTo>
                    <a:pt x="2260704" y="1389745"/>
                  </a:lnTo>
                  <a:lnTo>
                    <a:pt x="2265027" y="1341516"/>
                  </a:lnTo>
                  <a:lnTo>
                    <a:pt x="2265027" y="268310"/>
                  </a:lnTo>
                  <a:lnTo>
                    <a:pt x="2260704" y="220081"/>
                  </a:lnTo>
                  <a:lnTo>
                    <a:pt x="2248241" y="174688"/>
                  </a:lnTo>
                  <a:lnTo>
                    <a:pt x="2228394" y="132889"/>
                  </a:lnTo>
                  <a:lnTo>
                    <a:pt x="2201923" y="95441"/>
                  </a:lnTo>
                  <a:lnTo>
                    <a:pt x="2169585" y="63103"/>
                  </a:lnTo>
                  <a:lnTo>
                    <a:pt x="2132138" y="36632"/>
                  </a:lnTo>
                  <a:lnTo>
                    <a:pt x="2090338" y="16786"/>
                  </a:lnTo>
                  <a:lnTo>
                    <a:pt x="2044945" y="4322"/>
                  </a:lnTo>
                  <a:lnTo>
                    <a:pt x="199671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707771" y="2054327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0" y="268310"/>
                  </a:moveTo>
                  <a:lnTo>
                    <a:pt x="4322" y="220081"/>
                  </a:lnTo>
                  <a:lnTo>
                    <a:pt x="16786" y="174688"/>
                  </a:lnTo>
                  <a:lnTo>
                    <a:pt x="36632" y="132889"/>
                  </a:lnTo>
                  <a:lnTo>
                    <a:pt x="63103" y="95441"/>
                  </a:lnTo>
                  <a:lnTo>
                    <a:pt x="95441" y="63103"/>
                  </a:lnTo>
                  <a:lnTo>
                    <a:pt x="132889" y="36632"/>
                  </a:lnTo>
                  <a:lnTo>
                    <a:pt x="174688" y="16786"/>
                  </a:lnTo>
                  <a:lnTo>
                    <a:pt x="220081" y="4322"/>
                  </a:lnTo>
                  <a:lnTo>
                    <a:pt x="268310" y="0"/>
                  </a:lnTo>
                  <a:lnTo>
                    <a:pt x="1996716" y="0"/>
                  </a:lnTo>
                  <a:lnTo>
                    <a:pt x="2044945" y="4322"/>
                  </a:lnTo>
                  <a:lnTo>
                    <a:pt x="2090338" y="16786"/>
                  </a:lnTo>
                  <a:lnTo>
                    <a:pt x="2132137" y="36632"/>
                  </a:lnTo>
                  <a:lnTo>
                    <a:pt x="2169585" y="63103"/>
                  </a:lnTo>
                  <a:lnTo>
                    <a:pt x="2201923" y="95441"/>
                  </a:lnTo>
                  <a:lnTo>
                    <a:pt x="2228394" y="132889"/>
                  </a:lnTo>
                  <a:lnTo>
                    <a:pt x="2248240" y="174688"/>
                  </a:lnTo>
                  <a:lnTo>
                    <a:pt x="2260704" y="220081"/>
                  </a:lnTo>
                  <a:lnTo>
                    <a:pt x="2265027" y="268310"/>
                  </a:lnTo>
                  <a:lnTo>
                    <a:pt x="2265027" y="1341516"/>
                  </a:lnTo>
                  <a:lnTo>
                    <a:pt x="2260704" y="1389745"/>
                  </a:lnTo>
                  <a:lnTo>
                    <a:pt x="2248240" y="1435138"/>
                  </a:lnTo>
                  <a:lnTo>
                    <a:pt x="2228394" y="1476937"/>
                  </a:lnTo>
                  <a:lnTo>
                    <a:pt x="2201923" y="1514385"/>
                  </a:lnTo>
                  <a:lnTo>
                    <a:pt x="2169585" y="1546723"/>
                  </a:lnTo>
                  <a:lnTo>
                    <a:pt x="2132137" y="1573194"/>
                  </a:lnTo>
                  <a:lnTo>
                    <a:pt x="2090338" y="1593040"/>
                  </a:lnTo>
                  <a:lnTo>
                    <a:pt x="2044945" y="1605504"/>
                  </a:lnTo>
                  <a:lnTo>
                    <a:pt x="1996716" y="1609827"/>
                  </a:lnTo>
                  <a:lnTo>
                    <a:pt x="268310" y="1609827"/>
                  </a:lnTo>
                  <a:lnTo>
                    <a:pt x="220081" y="1605504"/>
                  </a:lnTo>
                  <a:lnTo>
                    <a:pt x="174688" y="1593040"/>
                  </a:lnTo>
                  <a:lnTo>
                    <a:pt x="132889" y="1573194"/>
                  </a:lnTo>
                  <a:lnTo>
                    <a:pt x="95441" y="1546723"/>
                  </a:lnTo>
                  <a:lnTo>
                    <a:pt x="63103" y="1514385"/>
                  </a:lnTo>
                  <a:lnTo>
                    <a:pt x="36632" y="1476937"/>
                  </a:lnTo>
                  <a:lnTo>
                    <a:pt x="16786" y="1435138"/>
                  </a:lnTo>
                  <a:lnTo>
                    <a:pt x="4322" y="1389745"/>
                  </a:lnTo>
                  <a:lnTo>
                    <a:pt x="0" y="1341516"/>
                  </a:lnTo>
                  <a:lnTo>
                    <a:pt x="0" y="26831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9534085" y="2366351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17071" y="2056891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34087" y="3117485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6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17071" y="2806700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895503" y="984265"/>
            <a:ext cx="1812289" cy="713105"/>
            <a:chOff x="6895503" y="984265"/>
            <a:chExt cx="1812289" cy="713105"/>
          </a:xfrm>
        </p:grpSpPr>
        <p:sp>
          <p:nvSpPr>
            <p:cNvPr id="22" name="object 22"/>
            <p:cNvSpPr/>
            <p:nvPr/>
          </p:nvSpPr>
          <p:spPr>
            <a:xfrm>
              <a:off x="6908203" y="113584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908203" y="113584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107463" y="984265"/>
              <a:ext cx="1600835" cy="511175"/>
            </a:xfrm>
            <a:custGeom>
              <a:avLst/>
              <a:gdLst/>
              <a:ahLst/>
              <a:cxnLst/>
              <a:rect l="l" t="t" r="r" b="b"/>
              <a:pathLst>
                <a:path w="1600834" h="511175">
                  <a:moveTo>
                    <a:pt x="97663" y="341131"/>
                  </a:moveTo>
                  <a:lnTo>
                    <a:pt x="63664" y="342818"/>
                  </a:lnTo>
                  <a:lnTo>
                    <a:pt x="32982" y="357564"/>
                  </a:lnTo>
                  <a:lnTo>
                    <a:pt x="11096" y="382080"/>
                  </a:lnTo>
                  <a:lnTo>
                    <a:pt x="0" y="413014"/>
                  </a:lnTo>
                  <a:lnTo>
                    <a:pt x="1686" y="447013"/>
                  </a:lnTo>
                  <a:lnTo>
                    <a:pt x="16432" y="477694"/>
                  </a:lnTo>
                  <a:lnTo>
                    <a:pt x="40948" y="499580"/>
                  </a:lnTo>
                  <a:lnTo>
                    <a:pt x="71881" y="510677"/>
                  </a:lnTo>
                  <a:lnTo>
                    <a:pt x="105881" y="508990"/>
                  </a:lnTo>
                  <a:lnTo>
                    <a:pt x="136563" y="494244"/>
                  </a:lnTo>
                  <a:lnTo>
                    <a:pt x="158448" y="469728"/>
                  </a:lnTo>
                  <a:lnTo>
                    <a:pt x="164234" y="453599"/>
                  </a:lnTo>
                  <a:lnTo>
                    <a:pt x="91808" y="453599"/>
                  </a:lnTo>
                  <a:lnTo>
                    <a:pt x="77735" y="398209"/>
                  </a:lnTo>
                  <a:lnTo>
                    <a:pt x="155230" y="378521"/>
                  </a:lnTo>
                  <a:lnTo>
                    <a:pt x="153112" y="374114"/>
                  </a:lnTo>
                  <a:lnTo>
                    <a:pt x="128596" y="352228"/>
                  </a:lnTo>
                  <a:lnTo>
                    <a:pt x="97663" y="341131"/>
                  </a:lnTo>
                  <a:close/>
                </a:path>
                <a:path w="1600834" h="511175">
                  <a:moveTo>
                    <a:pt x="155230" y="378521"/>
                  </a:moveTo>
                  <a:lnTo>
                    <a:pt x="77735" y="398209"/>
                  </a:lnTo>
                  <a:lnTo>
                    <a:pt x="91808" y="453599"/>
                  </a:lnTo>
                  <a:lnTo>
                    <a:pt x="169302" y="433911"/>
                  </a:lnTo>
                  <a:lnTo>
                    <a:pt x="167857" y="404795"/>
                  </a:lnTo>
                  <a:lnTo>
                    <a:pt x="155230" y="378521"/>
                  </a:lnTo>
                  <a:close/>
                </a:path>
                <a:path w="1600834" h="511175">
                  <a:moveTo>
                    <a:pt x="169302" y="433911"/>
                  </a:moveTo>
                  <a:lnTo>
                    <a:pt x="91808" y="453599"/>
                  </a:lnTo>
                  <a:lnTo>
                    <a:pt x="164234" y="453599"/>
                  </a:lnTo>
                  <a:lnTo>
                    <a:pt x="169545" y="438795"/>
                  </a:lnTo>
                  <a:lnTo>
                    <a:pt x="169302" y="433911"/>
                  </a:lnTo>
                  <a:close/>
                </a:path>
                <a:path w="1600834" h="511175">
                  <a:moveTo>
                    <a:pt x="1427100" y="55390"/>
                  </a:moveTo>
                  <a:lnTo>
                    <a:pt x="155230" y="378521"/>
                  </a:lnTo>
                  <a:lnTo>
                    <a:pt x="167857" y="404795"/>
                  </a:lnTo>
                  <a:lnTo>
                    <a:pt x="169302" y="433911"/>
                  </a:lnTo>
                  <a:lnTo>
                    <a:pt x="1441172" y="110779"/>
                  </a:lnTo>
                  <a:lnTo>
                    <a:pt x="1427100" y="55390"/>
                  </a:lnTo>
                  <a:close/>
                </a:path>
                <a:path w="1600834" h="511175">
                  <a:moveTo>
                    <a:pt x="1591639" y="48353"/>
                  </a:moveTo>
                  <a:lnTo>
                    <a:pt x="1454795" y="48353"/>
                  </a:lnTo>
                  <a:lnTo>
                    <a:pt x="1468867" y="103743"/>
                  </a:lnTo>
                  <a:lnTo>
                    <a:pt x="1441172" y="110779"/>
                  </a:lnTo>
                  <a:lnTo>
                    <a:pt x="1455245" y="166170"/>
                  </a:lnTo>
                  <a:lnTo>
                    <a:pt x="1591639" y="48353"/>
                  </a:lnTo>
                  <a:close/>
                </a:path>
                <a:path w="1600834" h="511175">
                  <a:moveTo>
                    <a:pt x="1454795" y="48353"/>
                  </a:moveTo>
                  <a:lnTo>
                    <a:pt x="1427100" y="55390"/>
                  </a:lnTo>
                  <a:lnTo>
                    <a:pt x="1441172" y="110779"/>
                  </a:lnTo>
                  <a:lnTo>
                    <a:pt x="1468867" y="103743"/>
                  </a:lnTo>
                  <a:lnTo>
                    <a:pt x="1454795" y="48353"/>
                  </a:lnTo>
                  <a:close/>
                </a:path>
                <a:path w="1600834" h="511175">
                  <a:moveTo>
                    <a:pt x="1413027" y="0"/>
                  </a:moveTo>
                  <a:lnTo>
                    <a:pt x="1427100" y="55390"/>
                  </a:lnTo>
                  <a:lnTo>
                    <a:pt x="1454795" y="48353"/>
                  </a:lnTo>
                  <a:lnTo>
                    <a:pt x="1591639" y="48353"/>
                  </a:lnTo>
                  <a:lnTo>
                    <a:pt x="1600307" y="40867"/>
                  </a:lnTo>
                  <a:lnTo>
                    <a:pt x="1413027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6318732" y="751332"/>
            <a:ext cx="1092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nycToLv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879081" y="2280927"/>
            <a:ext cx="1828800" cy="630555"/>
            <a:chOff x="6879081" y="2280927"/>
            <a:chExt cx="1828800" cy="630555"/>
          </a:xfrm>
        </p:grpSpPr>
        <p:sp>
          <p:nvSpPr>
            <p:cNvPr id="27" name="object 27"/>
            <p:cNvSpPr/>
            <p:nvPr/>
          </p:nvSpPr>
          <p:spPr>
            <a:xfrm>
              <a:off x="6891781" y="229362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891781" y="229362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091598" y="2483731"/>
              <a:ext cx="1616710" cy="427990"/>
            </a:xfrm>
            <a:custGeom>
              <a:avLst/>
              <a:gdLst/>
              <a:ahLst/>
              <a:cxnLst/>
              <a:rect l="l" t="t" r="r" b="b"/>
              <a:pathLst>
                <a:path w="1616709" h="427989">
                  <a:moveTo>
                    <a:pt x="1442403" y="371556"/>
                  </a:moveTo>
                  <a:lnTo>
                    <a:pt x="1431728" y="427700"/>
                  </a:lnTo>
                  <a:lnTo>
                    <a:pt x="1611284" y="376894"/>
                  </a:lnTo>
                  <a:lnTo>
                    <a:pt x="1470475" y="376894"/>
                  </a:lnTo>
                  <a:lnTo>
                    <a:pt x="1442403" y="371556"/>
                  </a:lnTo>
                  <a:close/>
                </a:path>
                <a:path w="1616709" h="427989">
                  <a:moveTo>
                    <a:pt x="1453078" y="315411"/>
                  </a:moveTo>
                  <a:lnTo>
                    <a:pt x="1442403" y="371556"/>
                  </a:lnTo>
                  <a:lnTo>
                    <a:pt x="1470475" y="376894"/>
                  </a:lnTo>
                  <a:lnTo>
                    <a:pt x="1481151" y="320749"/>
                  </a:lnTo>
                  <a:lnTo>
                    <a:pt x="1453078" y="315411"/>
                  </a:lnTo>
                  <a:close/>
                </a:path>
                <a:path w="1616709" h="427989">
                  <a:moveTo>
                    <a:pt x="1463753" y="259267"/>
                  </a:moveTo>
                  <a:lnTo>
                    <a:pt x="1453078" y="315411"/>
                  </a:lnTo>
                  <a:lnTo>
                    <a:pt x="1481151" y="320749"/>
                  </a:lnTo>
                  <a:lnTo>
                    <a:pt x="1470475" y="376894"/>
                  </a:lnTo>
                  <a:lnTo>
                    <a:pt x="1611284" y="376894"/>
                  </a:lnTo>
                  <a:lnTo>
                    <a:pt x="1616172" y="375511"/>
                  </a:lnTo>
                  <a:lnTo>
                    <a:pt x="1463753" y="259267"/>
                  </a:lnTo>
                  <a:close/>
                </a:path>
                <a:path w="1616709" h="427989">
                  <a:moveTo>
                    <a:pt x="168102" y="71079"/>
                  </a:moveTo>
                  <a:lnTo>
                    <a:pt x="168432" y="100229"/>
                  </a:lnTo>
                  <a:lnTo>
                    <a:pt x="157427" y="127223"/>
                  </a:lnTo>
                  <a:lnTo>
                    <a:pt x="1442403" y="371556"/>
                  </a:lnTo>
                  <a:lnTo>
                    <a:pt x="1453078" y="315411"/>
                  </a:lnTo>
                  <a:lnTo>
                    <a:pt x="168102" y="71079"/>
                  </a:lnTo>
                  <a:close/>
                </a:path>
                <a:path w="1616709" h="427989">
                  <a:moveTo>
                    <a:pt x="100229" y="0"/>
                  </a:moveTo>
                  <a:lnTo>
                    <a:pt x="66190" y="385"/>
                  </a:lnTo>
                  <a:lnTo>
                    <a:pt x="35989" y="13343"/>
                  </a:lnTo>
                  <a:lnTo>
                    <a:pt x="12851" y="36680"/>
                  </a:lnTo>
                  <a:lnTo>
                    <a:pt x="0" y="68202"/>
                  </a:lnTo>
                  <a:lnTo>
                    <a:pt x="384" y="102241"/>
                  </a:lnTo>
                  <a:lnTo>
                    <a:pt x="13343" y="132442"/>
                  </a:lnTo>
                  <a:lnTo>
                    <a:pt x="36680" y="155581"/>
                  </a:lnTo>
                  <a:lnTo>
                    <a:pt x="68202" y="168432"/>
                  </a:lnTo>
                  <a:lnTo>
                    <a:pt x="102241" y="168047"/>
                  </a:lnTo>
                  <a:lnTo>
                    <a:pt x="132442" y="155089"/>
                  </a:lnTo>
                  <a:lnTo>
                    <a:pt x="155581" y="131752"/>
                  </a:lnTo>
                  <a:lnTo>
                    <a:pt x="157427" y="127223"/>
                  </a:lnTo>
                  <a:lnTo>
                    <a:pt x="78878" y="112288"/>
                  </a:lnTo>
                  <a:lnTo>
                    <a:pt x="89554" y="56144"/>
                  </a:lnTo>
                  <a:lnTo>
                    <a:pt x="163736" y="56144"/>
                  </a:lnTo>
                  <a:lnTo>
                    <a:pt x="155088" y="35989"/>
                  </a:lnTo>
                  <a:lnTo>
                    <a:pt x="131751" y="12851"/>
                  </a:lnTo>
                  <a:lnTo>
                    <a:pt x="100229" y="0"/>
                  </a:lnTo>
                  <a:close/>
                </a:path>
                <a:path w="1616709" h="427989">
                  <a:moveTo>
                    <a:pt x="89554" y="56144"/>
                  </a:moveTo>
                  <a:lnTo>
                    <a:pt x="78878" y="112288"/>
                  </a:lnTo>
                  <a:lnTo>
                    <a:pt x="157427" y="127223"/>
                  </a:lnTo>
                  <a:lnTo>
                    <a:pt x="168432" y="100229"/>
                  </a:lnTo>
                  <a:lnTo>
                    <a:pt x="168102" y="71079"/>
                  </a:lnTo>
                  <a:lnTo>
                    <a:pt x="89554" y="56144"/>
                  </a:lnTo>
                  <a:close/>
                </a:path>
                <a:path w="1616709" h="427989">
                  <a:moveTo>
                    <a:pt x="163736" y="56144"/>
                  </a:moveTo>
                  <a:lnTo>
                    <a:pt x="89554" y="56144"/>
                  </a:lnTo>
                  <a:lnTo>
                    <a:pt x="168102" y="71079"/>
                  </a:lnTo>
                  <a:lnTo>
                    <a:pt x="168047" y="66190"/>
                  </a:lnTo>
                  <a:lnTo>
                    <a:pt x="163736" y="56144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6318732" y="1906523"/>
            <a:ext cx="1092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slcToSf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263913" y="4487118"/>
            <a:ext cx="2672080" cy="2115185"/>
            <a:chOff x="9263913" y="4487118"/>
            <a:chExt cx="2672080" cy="21151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6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276613" y="4499818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1996716" y="0"/>
                  </a:moveTo>
                  <a:lnTo>
                    <a:pt x="268311" y="0"/>
                  </a:lnTo>
                  <a:lnTo>
                    <a:pt x="220082" y="4322"/>
                  </a:lnTo>
                  <a:lnTo>
                    <a:pt x="174688" y="16786"/>
                  </a:lnTo>
                  <a:lnTo>
                    <a:pt x="132889" y="36632"/>
                  </a:lnTo>
                  <a:lnTo>
                    <a:pt x="95441" y="63103"/>
                  </a:lnTo>
                  <a:lnTo>
                    <a:pt x="63103" y="95441"/>
                  </a:lnTo>
                  <a:lnTo>
                    <a:pt x="36632" y="132889"/>
                  </a:lnTo>
                  <a:lnTo>
                    <a:pt x="16786" y="174688"/>
                  </a:lnTo>
                  <a:lnTo>
                    <a:pt x="4322" y="220081"/>
                  </a:lnTo>
                  <a:lnTo>
                    <a:pt x="0" y="268310"/>
                  </a:lnTo>
                  <a:lnTo>
                    <a:pt x="0" y="1341515"/>
                  </a:lnTo>
                  <a:lnTo>
                    <a:pt x="4322" y="1389745"/>
                  </a:lnTo>
                  <a:lnTo>
                    <a:pt x="16786" y="1435138"/>
                  </a:lnTo>
                  <a:lnTo>
                    <a:pt x="36632" y="1476937"/>
                  </a:lnTo>
                  <a:lnTo>
                    <a:pt x="63103" y="1514384"/>
                  </a:lnTo>
                  <a:lnTo>
                    <a:pt x="95441" y="1546723"/>
                  </a:lnTo>
                  <a:lnTo>
                    <a:pt x="132889" y="1573194"/>
                  </a:lnTo>
                  <a:lnTo>
                    <a:pt x="174688" y="1593040"/>
                  </a:lnTo>
                  <a:lnTo>
                    <a:pt x="220082" y="1605503"/>
                  </a:lnTo>
                  <a:lnTo>
                    <a:pt x="268311" y="1609826"/>
                  </a:lnTo>
                  <a:lnTo>
                    <a:pt x="1996716" y="1609826"/>
                  </a:lnTo>
                  <a:lnTo>
                    <a:pt x="2044945" y="1605503"/>
                  </a:lnTo>
                  <a:lnTo>
                    <a:pt x="2090338" y="1593040"/>
                  </a:lnTo>
                  <a:lnTo>
                    <a:pt x="2132138" y="1573194"/>
                  </a:lnTo>
                  <a:lnTo>
                    <a:pt x="2169585" y="1546723"/>
                  </a:lnTo>
                  <a:lnTo>
                    <a:pt x="2201923" y="1514384"/>
                  </a:lnTo>
                  <a:lnTo>
                    <a:pt x="2228394" y="1476937"/>
                  </a:lnTo>
                  <a:lnTo>
                    <a:pt x="2248241" y="1435138"/>
                  </a:lnTo>
                  <a:lnTo>
                    <a:pt x="2260704" y="1389745"/>
                  </a:lnTo>
                  <a:lnTo>
                    <a:pt x="2265027" y="1341515"/>
                  </a:lnTo>
                  <a:lnTo>
                    <a:pt x="2265027" y="268310"/>
                  </a:lnTo>
                  <a:lnTo>
                    <a:pt x="2260704" y="220081"/>
                  </a:lnTo>
                  <a:lnTo>
                    <a:pt x="2248241" y="174688"/>
                  </a:lnTo>
                  <a:lnTo>
                    <a:pt x="2228394" y="132889"/>
                  </a:lnTo>
                  <a:lnTo>
                    <a:pt x="2201923" y="95441"/>
                  </a:lnTo>
                  <a:lnTo>
                    <a:pt x="2169585" y="63103"/>
                  </a:lnTo>
                  <a:lnTo>
                    <a:pt x="2132138" y="36632"/>
                  </a:lnTo>
                  <a:lnTo>
                    <a:pt x="2090338" y="16786"/>
                  </a:lnTo>
                  <a:lnTo>
                    <a:pt x="2044945" y="4322"/>
                  </a:lnTo>
                  <a:lnTo>
                    <a:pt x="199671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276613" y="4499818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0" y="268310"/>
                  </a:moveTo>
                  <a:lnTo>
                    <a:pt x="4322" y="220081"/>
                  </a:lnTo>
                  <a:lnTo>
                    <a:pt x="16786" y="174688"/>
                  </a:lnTo>
                  <a:lnTo>
                    <a:pt x="36632" y="132889"/>
                  </a:lnTo>
                  <a:lnTo>
                    <a:pt x="63103" y="95441"/>
                  </a:lnTo>
                  <a:lnTo>
                    <a:pt x="95441" y="63103"/>
                  </a:lnTo>
                  <a:lnTo>
                    <a:pt x="132889" y="36632"/>
                  </a:lnTo>
                  <a:lnTo>
                    <a:pt x="174688" y="16786"/>
                  </a:lnTo>
                  <a:lnTo>
                    <a:pt x="220081" y="4322"/>
                  </a:lnTo>
                  <a:lnTo>
                    <a:pt x="268310" y="0"/>
                  </a:lnTo>
                  <a:lnTo>
                    <a:pt x="1996716" y="0"/>
                  </a:lnTo>
                  <a:lnTo>
                    <a:pt x="2044945" y="4322"/>
                  </a:lnTo>
                  <a:lnTo>
                    <a:pt x="2090338" y="16786"/>
                  </a:lnTo>
                  <a:lnTo>
                    <a:pt x="2132137" y="36632"/>
                  </a:lnTo>
                  <a:lnTo>
                    <a:pt x="2169585" y="63103"/>
                  </a:lnTo>
                  <a:lnTo>
                    <a:pt x="2201923" y="95441"/>
                  </a:lnTo>
                  <a:lnTo>
                    <a:pt x="2228394" y="132889"/>
                  </a:lnTo>
                  <a:lnTo>
                    <a:pt x="2248240" y="174688"/>
                  </a:lnTo>
                  <a:lnTo>
                    <a:pt x="2260704" y="220081"/>
                  </a:lnTo>
                  <a:lnTo>
                    <a:pt x="2265027" y="268310"/>
                  </a:lnTo>
                  <a:lnTo>
                    <a:pt x="2265027" y="1341516"/>
                  </a:lnTo>
                  <a:lnTo>
                    <a:pt x="2260704" y="1389745"/>
                  </a:lnTo>
                  <a:lnTo>
                    <a:pt x="2248240" y="1435138"/>
                  </a:lnTo>
                  <a:lnTo>
                    <a:pt x="2228394" y="1476937"/>
                  </a:lnTo>
                  <a:lnTo>
                    <a:pt x="2201923" y="1514385"/>
                  </a:lnTo>
                  <a:lnTo>
                    <a:pt x="2169585" y="1546723"/>
                  </a:lnTo>
                  <a:lnTo>
                    <a:pt x="2132137" y="1573194"/>
                  </a:lnTo>
                  <a:lnTo>
                    <a:pt x="2090338" y="1593040"/>
                  </a:lnTo>
                  <a:lnTo>
                    <a:pt x="2044945" y="1605504"/>
                  </a:lnTo>
                  <a:lnTo>
                    <a:pt x="1996716" y="1609827"/>
                  </a:lnTo>
                  <a:lnTo>
                    <a:pt x="268310" y="1609827"/>
                  </a:lnTo>
                  <a:lnTo>
                    <a:pt x="220081" y="1605504"/>
                  </a:lnTo>
                  <a:lnTo>
                    <a:pt x="174688" y="1593040"/>
                  </a:lnTo>
                  <a:lnTo>
                    <a:pt x="132889" y="1573194"/>
                  </a:lnTo>
                  <a:lnTo>
                    <a:pt x="95441" y="1546723"/>
                  </a:lnTo>
                  <a:lnTo>
                    <a:pt x="63103" y="1514385"/>
                  </a:lnTo>
                  <a:lnTo>
                    <a:pt x="36632" y="1476937"/>
                  </a:lnTo>
                  <a:lnTo>
                    <a:pt x="16786" y="1435138"/>
                  </a:lnTo>
                  <a:lnTo>
                    <a:pt x="4322" y="1389745"/>
                  </a:lnTo>
                  <a:lnTo>
                    <a:pt x="0" y="1341516"/>
                  </a:lnTo>
                  <a:lnTo>
                    <a:pt x="0" y="26831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Flight</a:t>
            </a:r>
            <a:r>
              <a:rPr spc="-20" dirty="0"/>
              <a:t> </a:t>
            </a:r>
            <a:r>
              <a:rPr spc="-5" dirty="0">
                <a:solidFill>
                  <a:srgbClr val="9BC850"/>
                </a:solidFill>
              </a:rPr>
              <a:t>flight1</a:t>
            </a:r>
            <a:r>
              <a:rPr spc="-25" dirty="0">
                <a:solidFill>
                  <a:srgbClr val="9BC850"/>
                </a:solidFill>
              </a:rPr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spc="-5" dirty="0"/>
              <a:t>new</a:t>
            </a:r>
            <a:r>
              <a:rPr spc="-20" dirty="0"/>
              <a:t> </a:t>
            </a:r>
            <a:r>
              <a:rPr spc="-5" dirty="0"/>
              <a:t>Flight();</a:t>
            </a:r>
            <a:endParaRPr spc="-5" dirty="0"/>
          </a:p>
          <a:p>
            <a:pPr marL="12700" marR="5080">
              <a:lnSpc>
                <a:spcPct val="175000"/>
              </a:lnSpc>
            </a:pPr>
            <a:r>
              <a:rPr spc="-5" dirty="0"/>
              <a:t>Flight </a:t>
            </a:r>
            <a:r>
              <a:rPr spc="-5" dirty="0">
                <a:solidFill>
                  <a:srgbClr val="F05A28"/>
                </a:solidFill>
              </a:rPr>
              <a:t>flight2 </a:t>
            </a:r>
            <a:r>
              <a:rPr dirty="0"/>
              <a:t>= </a:t>
            </a:r>
            <a:r>
              <a:rPr spc="-5" dirty="0"/>
              <a:t>new Flight(); </a:t>
            </a:r>
            <a:r>
              <a:rPr dirty="0"/>
              <a:t> </a:t>
            </a:r>
            <a:r>
              <a:rPr spc="-5" dirty="0">
                <a:solidFill>
                  <a:srgbClr val="F05A28"/>
                </a:solidFill>
              </a:rPr>
              <a:t>flight2</a:t>
            </a:r>
            <a:r>
              <a:rPr spc="-5" dirty="0"/>
              <a:t>.add1Passenger(); </a:t>
            </a:r>
            <a:r>
              <a:rPr dirty="0"/>
              <a:t> </a:t>
            </a:r>
            <a:r>
              <a:rPr spc="-5" dirty="0"/>
              <a:t>System.out.println(</a:t>
            </a:r>
            <a:r>
              <a:rPr spc="-5" dirty="0">
                <a:solidFill>
                  <a:srgbClr val="F05A28"/>
                </a:solidFill>
              </a:rPr>
              <a:t>flight2</a:t>
            </a:r>
            <a:r>
              <a:rPr spc="-5" dirty="0"/>
              <a:t>.passengers);</a:t>
            </a:r>
            <a:r>
              <a:rPr spc="-45" dirty="0"/>
              <a:t> </a:t>
            </a:r>
            <a:r>
              <a:rPr spc="-5" dirty="0">
                <a:solidFill>
                  <a:srgbClr val="2A9FBC"/>
                </a:solidFill>
              </a:rPr>
              <a:t>//</a:t>
            </a:r>
            <a:r>
              <a:rPr spc="-45" dirty="0">
                <a:solidFill>
                  <a:srgbClr val="2A9FBC"/>
                </a:solidFill>
              </a:rPr>
              <a:t> </a:t>
            </a:r>
            <a:r>
              <a:rPr dirty="0">
                <a:solidFill>
                  <a:srgbClr val="2A9FBC"/>
                </a:solidFill>
              </a:rPr>
              <a:t>1</a:t>
            </a:r>
            <a:endParaRPr dirty="0">
              <a:solidFill>
                <a:srgbClr val="2A9FBC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60" y="249427"/>
            <a:ext cx="9616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FFFFF"/>
                </a:solidFill>
              </a:rPr>
              <a:t>Understanding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Classes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as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30" dirty="0">
                <a:solidFill>
                  <a:srgbClr val="FFFFFF"/>
                </a:solidFill>
              </a:rPr>
              <a:t>Reference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55" dirty="0">
                <a:solidFill>
                  <a:srgbClr val="FFFFFF"/>
                </a:solidFill>
              </a:rPr>
              <a:t>Types</a:t>
            </a:r>
            <a:endParaRPr sz="3600"/>
          </a:p>
        </p:txBody>
      </p:sp>
      <p:grpSp>
        <p:nvGrpSpPr>
          <p:cNvPr id="9" name="object 9"/>
          <p:cNvGrpSpPr/>
          <p:nvPr/>
        </p:nvGrpSpPr>
        <p:grpSpPr>
          <a:xfrm>
            <a:off x="9263913" y="1164450"/>
            <a:ext cx="2290445" cy="1635760"/>
            <a:chOff x="9263913" y="1164450"/>
            <a:chExt cx="2290445" cy="1635760"/>
          </a:xfrm>
        </p:grpSpPr>
        <p:sp>
          <p:nvSpPr>
            <p:cNvPr id="10" name="object 10"/>
            <p:cNvSpPr/>
            <p:nvPr/>
          </p:nvSpPr>
          <p:spPr>
            <a:xfrm>
              <a:off x="9276613" y="1177150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1996715" y="0"/>
                  </a:moveTo>
                  <a:lnTo>
                    <a:pt x="268310" y="0"/>
                  </a:lnTo>
                  <a:lnTo>
                    <a:pt x="220081" y="4322"/>
                  </a:lnTo>
                  <a:lnTo>
                    <a:pt x="174688" y="16786"/>
                  </a:lnTo>
                  <a:lnTo>
                    <a:pt x="132889" y="36632"/>
                  </a:lnTo>
                  <a:lnTo>
                    <a:pt x="95441" y="63103"/>
                  </a:lnTo>
                  <a:lnTo>
                    <a:pt x="63103" y="95441"/>
                  </a:lnTo>
                  <a:lnTo>
                    <a:pt x="36632" y="132889"/>
                  </a:lnTo>
                  <a:lnTo>
                    <a:pt x="16786" y="174688"/>
                  </a:lnTo>
                  <a:lnTo>
                    <a:pt x="4322" y="220081"/>
                  </a:lnTo>
                  <a:lnTo>
                    <a:pt x="0" y="268310"/>
                  </a:lnTo>
                  <a:lnTo>
                    <a:pt x="0" y="1341516"/>
                  </a:lnTo>
                  <a:lnTo>
                    <a:pt x="4322" y="1389745"/>
                  </a:lnTo>
                  <a:lnTo>
                    <a:pt x="16786" y="1435138"/>
                  </a:lnTo>
                  <a:lnTo>
                    <a:pt x="36632" y="1476937"/>
                  </a:lnTo>
                  <a:lnTo>
                    <a:pt x="63103" y="1514385"/>
                  </a:lnTo>
                  <a:lnTo>
                    <a:pt x="95441" y="1546723"/>
                  </a:lnTo>
                  <a:lnTo>
                    <a:pt x="132889" y="1573194"/>
                  </a:lnTo>
                  <a:lnTo>
                    <a:pt x="174688" y="1593040"/>
                  </a:lnTo>
                  <a:lnTo>
                    <a:pt x="220081" y="1605503"/>
                  </a:lnTo>
                  <a:lnTo>
                    <a:pt x="268310" y="1609826"/>
                  </a:lnTo>
                  <a:lnTo>
                    <a:pt x="1996715" y="1609826"/>
                  </a:lnTo>
                  <a:lnTo>
                    <a:pt x="2044945" y="1605503"/>
                  </a:lnTo>
                  <a:lnTo>
                    <a:pt x="2090338" y="1593040"/>
                  </a:lnTo>
                  <a:lnTo>
                    <a:pt x="2132137" y="1573194"/>
                  </a:lnTo>
                  <a:lnTo>
                    <a:pt x="2169585" y="1546723"/>
                  </a:lnTo>
                  <a:lnTo>
                    <a:pt x="2201923" y="1514385"/>
                  </a:lnTo>
                  <a:lnTo>
                    <a:pt x="2228394" y="1476937"/>
                  </a:lnTo>
                  <a:lnTo>
                    <a:pt x="2248241" y="1435138"/>
                  </a:lnTo>
                  <a:lnTo>
                    <a:pt x="2260704" y="1389745"/>
                  </a:lnTo>
                  <a:lnTo>
                    <a:pt x="2265027" y="1341516"/>
                  </a:lnTo>
                  <a:lnTo>
                    <a:pt x="2265027" y="268310"/>
                  </a:lnTo>
                  <a:lnTo>
                    <a:pt x="2260704" y="220081"/>
                  </a:lnTo>
                  <a:lnTo>
                    <a:pt x="2248241" y="174688"/>
                  </a:lnTo>
                  <a:lnTo>
                    <a:pt x="2228394" y="132889"/>
                  </a:lnTo>
                  <a:lnTo>
                    <a:pt x="2201923" y="95441"/>
                  </a:lnTo>
                  <a:lnTo>
                    <a:pt x="2169585" y="63103"/>
                  </a:lnTo>
                  <a:lnTo>
                    <a:pt x="2132137" y="36632"/>
                  </a:lnTo>
                  <a:lnTo>
                    <a:pt x="2090338" y="16786"/>
                  </a:lnTo>
                  <a:lnTo>
                    <a:pt x="2044945" y="4322"/>
                  </a:lnTo>
                  <a:lnTo>
                    <a:pt x="199671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276613" y="1177150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0" y="268310"/>
                  </a:moveTo>
                  <a:lnTo>
                    <a:pt x="4322" y="220081"/>
                  </a:lnTo>
                  <a:lnTo>
                    <a:pt x="16786" y="174688"/>
                  </a:lnTo>
                  <a:lnTo>
                    <a:pt x="36632" y="132889"/>
                  </a:lnTo>
                  <a:lnTo>
                    <a:pt x="63103" y="95441"/>
                  </a:lnTo>
                  <a:lnTo>
                    <a:pt x="95441" y="63103"/>
                  </a:lnTo>
                  <a:lnTo>
                    <a:pt x="132889" y="36632"/>
                  </a:lnTo>
                  <a:lnTo>
                    <a:pt x="174688" y="16786"/>
                  </a:lnTo>
                  <a:lnTo>
                    <a:pt x="220081" y="4322"/>
                  </a:lnTo>
                  <a:lnTo>
                    <a:pt x="268310" y="0"/>
                  </a:lnTo>
                  <a:lnTo>
                    <a:pt x="1996716" y="0"/>
                  </a:lnTo>
                  <a:lnTo>
                    <a:pt x="2044945" y="4322"/>
                  </a:lnTo>
                  <a:lnTo>
                    <a:pt x="2090338" y="16786"/>
                  </a:lnTo>
                  <a:lnTo>
                    <a:pt x="2132137" y="36632"/>
                  </a:lnTo>
                  <a:lnTo>
                    <a:pt x="2169585" y="63103"/>
                  </a:lnTo>
                  <a:lnTo>
                    <a:pt x="2201923" y="95441"/>
                  </a:lnTo>
                  <a:lnTo>
                    <a:pt x="2228394" y="132889"/>
                  </a:lnTo>
                  <a:lnTo>
                    <a:pt x="2248240" y="174688"/>
                  </a:lnTo>
                  <a:lnTo>
                    <a:pt x="2260704" y="220081"/>
                  </a:lnTo>
                  <a:lnTo>
                    <a:pt x="2265027" y="268310"/>
                  </a:lnTo>
                  <a:lnTo>
                    <a:pt x="2265027" y="1341516"/>
                  </a:lnTo>
                  <a:lnTo>
                    <a:pt x="2260704" y="1389745"/>
                  </a:lnTo>
                  <a:lnTo>
                    <a:pt x="2248240" y="1435138"/>
                  </a:lnTo>
                  <a:lnTo>
                    <a:pt x="2228394" y="1476937"/>
                  </a:lnTo>
                  <a:lnTo>
                    <a:pt x="2201923" y="1514385"/>
                  </a:lnTo>
                  <a:lnTo>
                    <a:pt x="2169585" y="1546723"/>
                  </a:lnTo>
                  <a:lnTo>
                    <a:pt x="2132137" y="1573194"/>
                  </a:lnTo>
                  <a:lnTo>
                    <a:pt x="2090338" y="1593040"/>
                  </a:lnTo>
                  <a:lnTo>
                    <a:pt x="2044945" y="1605504"/>
                  </a:lnTo>
                  <a:lnTo>
                    <a:pt x="1996716" y="1609827"/>
                  </a:lnTo>
                  <a:lnTo>
                    <a:pt x="268310" y="1609827"/>
                  </a:lnTo>
                  <a:lnTo>
                    <a:pt x="220081" y="1605504"/>
                  </a:lnTo>
                  <a:lnTo>
                    <a:pt x="174688" y="1593040"/>
                  </a:lnTo>
                  <a:lnTo>
                    <a:pt x="132889" y="1573194"/>
                  </a:lnTo>
                  <a:lnTo>
                    <a:pt x="95441" y="1546723"/>
                  </a:lnTo>
                  <a:lnTo>
                    <a:pt x="63103" y="1514385"/>
                  </a:lnTo>
                  <a:lnTo>
                    <a:pt x="36632" y="1476937"/>
                  </a:lnTo>
                  <a:lnTo>
                    <a:pt x="16786" y="1435138"/>
                  </a:lnTo>
                  <a:lnTo>
                    <a:pt x="4322" y="1389745"/>
                  </a:lnTo>
                  <a:lnTo>
                    <a:pt x="0" y="1341516"/>
                  </a:lnTo>
                  <a:lnTo>
                    <a:pt x="0" y="26831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102927" y="1489174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679508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8" y="400109"/>
                  </a:lnTo>
                  <a:lnTo>
                    <a:pt x="679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102927" y="1489174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0" y="0"/>
                  </a:moveTo>
                  <a:lnTo>
                    <a:pt x="679509" y="0"/>
                  </a:lnTo>
                  <a:lnTo>
                    <a:pt x="679509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102927" y="2240308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679509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9" y="400109"/>
                  </a:lnTo>
                  <a:lnTo>
                    <a:pt x="679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0102927" y="2240308"/>
            <a:ext cx="680085" cy="400685"/>
          </a:xfrm>
          <a:prstGeom prst="rect">
            <a:avLst/>
          </a:prstGeom>
          <a:solidFill>
            <a:srgbClr val="171717"/>
          </a:solidFill>
          <a:ln w="19050">
            <a:solidFill>
              <a:srgbClr val="40404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5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85911" y="1127861"/>
            <a:ext cx="1390650" cy="11010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780415">
              <a:lnSpc>
                <a:spcPct val="100000"/>
              </a:lnSpc>
              <a:spcBef>
                <a:spcPts val="45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02927" y="4811841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85913" y="4501388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02929" y="5562975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85913" y="5251196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464345" y="1681360"/>
            <a:ext cx="1812289" cy="574040"/>
            <a:chOff x="7464345" y="1681360"/>
            <a:chExt cx="1812289" cy="574040"/>
          </a:xfrm>
        </p:grpSpPr>
        <p:sp>
          <p:nvSpPr>
            <p:cNvPr id="22" name="object 22"/>
            <p:cNvSpPr/>
            <p:nvPr/>
          </p:nvSpPr>
          <p:spPr>
            <a:xfrm>
              <a:off x="7477045" y="169406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477045" y="169406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679179" y="1896338"/>
              <a:ext cx="1597660" cy="171450"/>
            </a:xfrm>
            <a:custGeom>
              <a:avLst/>
              <a:gdLst/>
              <a:ahLst/>
              <a:cxnLst/>
              <a:rect l="l" t="t" r="r" b="b"/>
              <a:pathLst>
                <a:path w="1597659" h="171450">
                  <a:moveTo>
                    <a:pt x="1425983" y="114301"/>
                  </a:moveTo>
                  <a:lnTo>
                    <a:pt x="1425983" y="171451"/>
                  </a:lnTo>
                  <a:lnTo>
                    <a:pt x="1540283" y="114301"/>
                  </a:lnTo>
                  <a:lnTo>
                    <a:pt x="1425983" y="114301"/>
                  </a:lnTo>
                  <a:close/>
                </a:path>
                <a:path w="1597659" h="171450">
                  <a:moveTo>
                    <a:pt x="85724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6"/>
                  </a:lnTo>
                  <a:lnTo>
                    <a:pt x="6736" y="119093"/>
                  </a:lnTo>
                  <a:lnTo>
                    <a:pt x="25108" y="146342"/>
                  </a:lnTo>
                  <a:lnTo>
                    <a:pt x="52357" y="164713"/>
                  </a:lnTo>
                  <a:lnTo>
                    <a:pt x="85724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4" y="114300"/>
                  </a:lnTo>
                  <a:lnTo>
                    <a:pt x="85724" y="57150"/>
                  </a:lnTo>
                  <a:lnTo>
                    <a:pt x="165680" y="57150"/>
                  </a:lnTo>
                  <a:lnTo>
                    <a:pt x="164713" y="52357"/>
                  </a:lnTo>
                  <a:lnTo>
                    <a:pt x="146341" y="25108"/>
                  </a:lnTo>
                  <a:lnTo>
                    <a:pt x="119093" y="6736"/>
                  </a:lnTo>
                  <a:lnTo>
                    <a:pt x="85724" y="0"/>
                  </a:lnTo>
                  <a:close/>
                </a:path>
                <a:path w="1597659" h="171450">
                  <a:moveTo>
                    <a:pt x="1425983" y="57151"/>
                  </a:moveTo>
                  <a:lnTo>
                    <a:pt x="1425983" y="114301"/>
                  </a:lnTo>
                  <a:lnTo>
                    <a:pt x="1454558" y="114301"/>
                  </a:lnTo>
                  <a:lnTo>
                    <a:pt x="1454558" y="57151"/>
                  </a:lnTo>
                  <a:lnTo>
                    <a:pt x="1425983" y="57151"/>
                  </a:lnTo>
                  <a:close/>
                </a:path>
                <a:path w="1597659" h="171450">
                  <a:moveTo>
                    <a:pt x="1425983" y="1"/>
                  </a:moveTo>
                  <a:lnTo>
                    <a:pt x="1425983" y="57151"/>
                  </a:lnTo>
                  <a:lnTo>
                    <a:pt x="1454558" y="57151"/>
                  </a:lnTo>
                  <a:lnTo>
                    <a:pt x="1454558" y="114301"/>
                  </a:lnTo>
                  <a:lnTo>
                    <a:pt x="1540286" y="114300"/>
                  </a:lnTo>
                  <a:lnTo>
                    <a:pt x="1597433" y="85726"/>
                  </a:lnTo>
                  <a:lnTo>
                    <a:pt x="1425983" y="1"/>
                  </a:lnTo>
                  <a:close/>
                </a:path>
                <a:path w="1597659" h="171450">
                  <a:moveTo>
                    <a:pt x="165680" y="57150"/>
                  </a:moveTo>
                  <a:lnTo>
                    <a:pt x="171449" y="85726"/>
                  </a:lnTo>
                  <a:lnTo>
                    <a:pt x="165680" y="114300"/>
                  </a:lnTo>
                  <a:lnTo>
                    <a:pt x="1425983" y="114301"/>
                  </a:lnTo>
                  <a:lnTo>
                    <a:pt x="1425983" y="57151"/>
                  </a:lnTo>
                  <a:lnTo>
                    <a:pt x="165680" y="57150"/>
                  </a:lnTo>
                  <a:close/>
                </a:path>
                <a:path w="1597659" h="171450">
                  <a:moveTo>
                    <a:pt x="85724" y="57150"/>
                  </a:moveTo>
                  <a:lnTo>
                    <a:pt x="85724" y="114300"/>
                  </a:lnTo>
                  <a:lnTo>
                    <a:pt x="165680" y="114300"/>
                  </a:lnTo>
                  <a:lnTo>
                    <a:pt x="171449" y="85725"/>
                  </a:lnTo>
                  <a:lnTo>
                    <a:pt x="165680" y="57150"/>
                  </a:lnTo>
                  <a:lnTo>
                    <a:pt x="85724" y="57150"/>
                  </a:lnTo>
                  <a:close/>
                </a:path>
                <a:path w="1597659" h="171450">
                  <a:moveTo>
                    <a:pt x="165680" y="57150"/>
                  </a:moveTo>
                  <a:lnTo>
                    <a:pt x="85724" y="57150"/>
                  </a:lnTo>
                  <a:lnTo>
                    <a:pt x="165680" y="5715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6887574" y="1309115"/>
            <a:ext cx="1092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light1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447923" y="5018995"/>
            <a:ext cx="1828800" cy="574040"/>
            <a:chOff x="7447923" y="5018995"/>
            <a:chExt cx="1828800" cy="574040"/>
          </a:xfrm>
        </p:grpSpPr>
        <p:sp>
          <p:nvSpPr>
            <p:cNvPr id="27" name="object 27"/>
            <p:cNvSpPr/>
            <p:nvPr/>
          </p:nvSpPr>
          <p:spPr>
            <a:xfrm>
              <a:off x="7460623" y="5031695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460623" y="5031695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649199" y="5219006"/>
              <a:ext cx="1627505" cy="171450"/>
            </a:xfrm>
            <a:custGeom>
              <a:avLst/>
              <a:gdLst/>
              <a:ahLst/>
              <a:cxnLst/>
              <a:rect l="l" t="t" r="r" b="b"/>
              <a:pathLst>
                <a:path w="1627504" h="171450">
                  <a:moveTo>
                    <a:pt x="1455963" y="114301"/>
                  </a:moveTo>
                  <a:lnTo>
                    <a:pt x="1455963" y="171451"/>
                  </a:lnTo>
                  <a:lnTo>
                    <a:pt x="1570263" y="114301"/>
                  </a:lnTo>
                  <a:lnTo>
                    <a:pt x="1455963" y="114301"/>
                  </a:lnTo>
                  <a:close/>
                </a:path>
                <a:path w="1627504" h="171450">
                  <a:moveTo>
                    <a:pt x="85724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6"/>
                  </a:lnTo>
                  <a:lnTo>
                    <a:pt x="6736" y="119092"/>
                  </a:lnTo>
                  <a:lnTo>
                    <a:pt x="25108" y="146341"/>
                  </a:lnTo>
                  <a:lnTo>
                    <a:pt x="52356" y="164713"/>
                  </a:lnTo>
                  <a:lnTo>
                    <a:pt x="85724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4" y="114300"/>
                  </a:lnTo>
                  <a:lnTo>
                    <a:pt x="85724" y="57150"/>
                  </a:lnTo>
                  <a:lnTo>
                    <a:pt x="165680" y="57150"/>
                  </a:lnTo>
                  <a:lnTo>
                    <a:pt x="164713" y="52357"/>
                  </a:lnTo>
                  <a:lnTo>
                    <a:pt x="146341" y="25108"/>
                  </a:lnTo>
                  <a:lnTo>
                    <a:pt x="119092" y="6736"/>
                  </a:lnTo>
                  <a:lnTo>
                    <a:pt x="85724" y="0"/>
                  </a:lnTo>
                  <a:close/>
                </a:path>
                <a:path w="1627504" h="171450">
                  <a:moveTo>
                    <a:pt x="1455963" y="57151"/>
                  </a:moveTo>
                  <a:lnTo>
                    <a:pt x="1455963" y="114301"/>
                  </a:lnTo>
                  <a:lnTo>
                    <a:pt x="1484539" y="114301"/>
                  </a:lnTo>
                  <a:lnTo>
                    <a:pt x="1484539" y="57151"/>
                  </a:lnTo>
                  <a:lnTo>
                    <a:pt x="1455963" y="57151"/>
                  </a:lnTo>
                  <a:close/>
                </a:path>
                <a:path w="1627504" h="171450">
                  <a:moveTo>
                    <a:pt x="1455963" y="1"/>
                  </a:moveTo>
                  <a:lnTo>
                    <a:pt x="1455963" y="57151"/>
                  </a:lnTo>
                  <a:lnTo>
                    <a:pt x="1484539" y="57151"/>
                  </a:lnTo>
                  <a:lnTo>
                    <a:pt x="1484539" y="114301"/>
                  </a:lnTo>
                  <a:lnTo>
                    <a:pt x="1570265" y="114300"/>
                  </a:lnTo>
                  <a:lnTo>
                    <a:pt x="1627413" y="85726"/>
                  </a:lnTo>
                  <a:lnTo>
                    <a:pt x="1455963" y="1"/>
                  </a:lnTo>
                  <a:close/>
                </a:path>
                <a:path w="1627504" h="171450">
                  <a:moveTo>
                    <a:pt x="165680" y="57150"/>
                  </a:moveTo>
                  <a:lnTo>
                    <a:pt x="171449" y="85726"/>
                  </a:lnTo>
                  <a:lnTo>
                    <a:pt x="165680" y="114300"/>
                  </a:lnTo>
                  <a:lnTo>
                    <a:pt x="1455963" y="114301"/>
                  </a:lnTo>
                  <a:lnTo>
                    <a:pt x="1455963" y="57151"/>
                  </a:lnTo>
                  <a:lnTo>
                    <a:pt x="165680" y="57150"/>
                  </a:lnTo>
                  <a:close/>
                </a:path>
                <a:path w="1627504" h="171450">
                  <a:moveTo>
                    <a:pt x="85724" y="57150"/>
                  </a:moveTo>
                  <a:lnTo>
                    <a:pt x="85724" y="114300"/>
                  </a:lnTo>
                  <a:lnTo>
                    <a:pt x="165680" y="114300"/>
                  </a:lnTo>
                  <a:lnTo>
                    <a:pt x="171449" y="85725"/>
                  </a:lnTo>
                  <a:lnTo>
                    <a:pt x="165680" y="57150"/>
                  </a:lnTo>
                  <a:lnTo>
                    <a:pt x="85724" y="57150"/>
                  </a:lnTo>
                  <a:close/>
                </a:path>
                <a:path w="1627504" h="171450">
                  <a:moveTo>
                    <a:pt x="165680" y="57150"/>
                  </a:moveTo>
                  <a:lnTo>
                    <a:pt x="85724" y="57150"/>
                  </a:lnTo>
                  <a:lnTo>
                    <a:pt x="165680" y="5715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6887574" y="4646676"/>
            <a:ext cx="1092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light2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450531" y="2702055"/>
            <a:ext cx="694690" cy="544830"/>
          </a:xfrm>
          <a:custGeom>
            <a:avLst/>
            <a:gdLst/>
            <a:ahLst/>
            <a:cxnLst/>
            <a:rect l="l" t="t" r="r" b="b"/>
            <a:pathLst>
              <a:path w="694690" h="544830">
                <a:moveTo>
                  <a:pt x="694547" y="0"/>
                </a:moveTo>
                <a:lnTo>
                  <a:pt x="0" y="0"/>
                </a:lnTo>
                <a:lnTo>
                  <a:pt x="0" y="544550"/>
                </a:lnTo>
                <a:lnTo>
                  <a:pt x="694547" y="544550"/>
                </a:lnTo>
                <a:lnTo>
                  <a:pt x="694547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263913" y="1164450"/>
            <a:ext cx="2672080" cy="5438140"/>
            <a:chOff x="9263913" y="1164450"/>
            <a:chExt cx="2672080" cy="543814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276613" y="1177150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1996715" y="0"/>
                  </a:moveTo>
                  <a:lnTo>
                    <a:pt x="268310" y="0"/>
                  </a:lnTo>
                  <a:lnTo>
                    <a:pt x="220081" y="4322"/>
                  </a:lnTo>
                  <a:lnTo>
                    <a:pt x="174688" y="16786"/>
                  </a:lnTo>
                  <a:lnTo>
                    <a:pt x="132889" y="36632"/>
                  </a:lnTo>
                  <a:lnTo>
                    <a:pt x="95441" y="63103"/>
                  </a:lnTo>
                  <a:lnTo>
                    <a:pt x="63103" y="95441"/>
                  </a:lnTo>
                  <a:lnTo>
                    <a:pt x="36632" y="132889"/>
                  </a:lnTo>
                  <a:lnTo>
                    <a:pt x="16786" y="174688"/>
                  </a:lnTo>
                  <a:lnTo>
                    <a:pt x="4322" y="220081"/>
                  </a:lnTo>
                  <a:lnTo>
                    <a:pt x="0" y="268310"/>
                  </a:lnTo>
                  <a:lnTo>
                    <a:pt x="0" y="1341516"/>
                  </a:lnTo>
                  <a:lnTo>
                    <a:pt x="4322" y="1389745"/>
                  </a:lnTo>
                  <a:lnTo>
                    <a:pt x="16786" y="1435138"/>
                  </a:lnTo>
                  <a:lnTo>
                    <a:pt x="36632" y="1476937"/>
                  </a:lnTo>
                  <a:lnTo>
                    <a:pt x="63103" y="1514385"/>
                  </a:lnTo>
                  <a:lnTo>
                    <a:pt x="95441" y="1546723"/>
                  </a:lnTo>
                  <a:lnTo>
                    <a:pt x="132889" y="1573194"/>
                  </a:lnTo>
                  <a:lnTo>
                    <a:pt x="174688" y="1593040"/>
                  </a:lnTo>
                  <a:lnTo>
                    <a:pt x="220081" y="1605503"/>
                  </a:lnTo>
                  <a:lnTo>
                    <a:pt x="268310" y="1609826"/>
                  </a:lnTo>
                  <a:lnTo>
                    <a:pt x="1996715" y="1609826"/>
                  </a:lnTo>
                  <a:lnTo>
                    <a:pt x="2044945" y="1605503"/>
                  </a:lnTo>
                  <a:lnTo>
                    <a:pt x="2090338" y="1593040"/>
                  </a:lnTo>
                  <a:lnTo>
                    <a:pt x="2132137" y="1573194"/>
                  </a:lnTo>
                  <a:lnTo>
                    <a:pt x="2169585" y="1546723"/>
                  </a:lnTo>
                  <a:lnTo>
                    <a:pt x="2201923" y="1514385"/>
                  </a:lnTo>
                  <a:lnTo>
                    <a:pt x="2228394" y="1476937"/>
                  </a:lnTo>
                  <a:lnTo>
                    <a:pt x="2248241" y="1435138"/>
                  </a:lnTo>
                  <a:lnTo>
                    <a:pt x="2260704" y="1389745"/>
                  </a:lnTo>
                  <a:lnTo>
                    <a:pt x="2265027" y="1341516"/>
                  </a:lnTo>
                  <a:lnTo>
                    <a:pt x="2265027" y="268310"/>
                  </a:lnTo>
                  <a:lnTo>
                    <a:pt x="2260704" y="220081"/>
                  </a:lnTo>
                  <a:lnTo>
                    <a:pt x="2248241" y="174688"/>
                  </a:lnTo>
                  <a:lnTo>
                    <a:pt x="2228394" y="132889"/>
                  </a:lnTo>
                  <a:lnTo>
                    <a:pt x="2201923" y="95441"/>
                  </a:lnTo>
                  <a:lnTo>
                    <a:pt x="2169585" y="63103"/>
                  </a:lnTo>
                  <a:lnTo>
                    <a:pt x="2132137" y="36632"/>
                  </a:lnTo>
                  <a:lnTo>
                    <a:pt x="2090338" y="16786"/>
                  </a:lnTo>
                  <a:lnTo>
                    <a:pt x="2044945" y="4322"/>
                  </a:lnTo>
                  <a:lnTo>
                    <a:pt x="199671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276613" y="1177150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0" y="268310"/>
                  </a:moveTo>
                  <a:lnTo>
                    <a:pt x="4322" y="220081"/>
                  </a:lnTo>
                  <a:lnTo>
                    <a:pt x="16786" y="174688"/>
                  </a:lnTo>
                  <a:lnTo>
                    <a:pt x="36632" y="132889"/>
                  </a:lnTo>
                  <a:lnTo>
                    <a:pt x="63103" y="95441"/>
                  </a:lnTo>
                  <a:lnTo>
                    <a:pt x="95441" y="63103"/>
                  </a:lnTo>
                  <a:lnTo>
                    <a:pt x="132889" y="36632"/>
                  </a:lnTo>
                  <a:lnTo>
                    <a:pt x="174688" y="16786"/>
                  </a:lnTo>
                  <a:lnTo>
                    <a:pt x="220081" y="4322"/>
                  </a:lnTo>
                  <a:lnTo>
                    <a:pt x="268310" y="0"/>
                  </a:lnTo>
                  <a:lnTo>
                    <a:pt x="1996716" y="0"/>
                  </a:lnTo>
                  <a:lnTo>
                    <a:pt x="2044945" y="4322"/>
                  </a:lnTo>
                  <a:lnTo>
                    <a:pt x="2090338" y="16786"/>
                  </a:lnTo>
                  <a:lnTo>
                    <a:pt x="2132137" y="36632"/>
                  </a:lnTo>
                  <a:lnTo>
                    <a:pt x="2169585" y="63103"/>
                  </a:lnTo>
                  <a:lnTo>
                    <a:pt x="2201923" y="95441"/>
                  </a:lnTo>
                  <a:lnTo>
                    <a:pt x="2228394" y="132889"/>
                  </a:lnTo>
                  <a:lnTo>
                    <a:pt x="2248240" y="174688"/>
                  </a:lnTo>
                  <a:lnTo>
                    <a:pt x="2260704" y="220081"/>
                  </a:lnTo>
                  <a:lnTo>
                    <a:pt x="2265027" y="268310"/>
                  </a:lnTo>
                  <a:lnTo>
                    <a:pt x="2265027" y="1341516"/>
                  </a:lnTo>
                  <a:lnTo>
                    <a:pt x="2260704" y="1389745"/>
                  </a:lnTo>
                  <a:lnTo>
                    <a:pt x="2248240" y="1435138"/>
                  </a:lnTo>
                  <a:lnTo>
                    <a:pt x="2228394" y="1476937"/>
                  </a:lnTo>
                  <a:lnTo>
                    <a:pt x="2201923" y="1514385"/>
                  </a:lnTo>
                  <a:lnTo>
                    <a:pt x="2169585" y="1546723"/>
                  </a:lnTo>
                  <a:lnTo>
                    <a:pt x="2132137" y="1573194"/>
                  </a:lnTo>
                  <a:lnTo>
                    <a:pt x="2090338" y="1593040"/>
                  </a:lnTo>
                  <a:lnTo>
                    <a:pt x="2044945" y="1605504"/>
                  </a:lnTo>
                  <a:lnTo>
                    <a:pt x="1996716" y="1609827"/>
                  </a:lnTo>
                  <a:lnTo>
                    <a:pt x="268310" y="1609827"/>
                  </a:lnTo>
                  <a:lnTo>
                    <a:pt x="220081" y="1605504"/>
                  </a:lnTo>
                  <a:lnTo>
                    <a:pt x="174688" y="1593040"/>
                  </a:lnTo>
                  <a:lnTo>
                    <a:pt x="132889" y="1573194"/>
                  </a:lnTo>
                  <a:lnTo>
                    <a:pt x="95441" y="1546723"/>
                  </a:lnTo>
                  <a:lnTo>
                    <a:pt x="63103" y="1514385"/>
                  </a:lnTo>
                  <a:lnTo>
                    <a:pt x="36632" y="1476937"/>
                  </a:lnTo>
                  <a:lnTo>
                    <a:pt x="16786" y="1435138"/>
                  </a:lnTo>
                  <a:lnTo>
                    <a:pt x="4322" y="1389745"/>
                  </a:lnTo>
                  <a:lnTo>
                    <a:pt x="0" y="1341516"/>
                  </a:lnTo>
                  <a:lnTo>
                    <a:pt x="0" y="26831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Flight</a:t>
            </a:r>
            <a:r>
              <a:rPr spc="-20" dirty="0"/>
              <a:t> </a:t>
            </a:r>
            <a:r>
              <a:rPr spc="-5" dirty="0">
                <a:solidFill>
                  <a:srgbClr val="9BC850"/>
                </a:solidFill>
              </a:rPr>
              <a:t>flight1</a:t>
            </a:r>
            <a:r>
              <a:rPr spc="-25" dirty="0">
                <a:solidFill>
                  <a:srgbClr val="9BC850"/>
                </a:solidFill>
              </a:rPr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spc="-5" dirty="0"/>
              <a:t>new</a:t>
            </a:r>
            <a:r>
              <a:rPr spc="-20" dirty="0"/>
              <a:t> </a:t>
            </a:r>
            <a:r>
              <a:rPr spc="-5" dirty="0"/>
              <a:t>Flight();</a:t>
            </a:r>
            <a:endParaRPr spc="-5" dirty="0"/>
          </a:p>
          <a:p>
            <a:pPr marL="12700" marR="5080">
              <a:lnSpc>
                <a:spcPct val="175000"/>
              </a:lnSpc>
            </a:pPr>
            <a:r>
              <a:rPr spc="-5" dirty="0"/>
              <a:t>Flight </a:t>
            </a:r>
            <a:r>
              <a:rPr spc="-5" dirty="0">
                <a:solidFill>
                  <a:srgbClr val="F05A28"/>
                </a:solidFill>
              </a:rPr>
              <a:t>flight2 </a:t>
            </a:r>
            <a:r>
              <a:rPr dirty="0"/>
              <a:t>= </a:t>
            </a:r>
            <a:r>
              <a:rPr spc="-5" dirty="0"/>
              <a:t>new Flight(); </a:t>
            </a:r>
            <a:r>
              <a:rPr dirty="0"/>
              <a:t> </a:t>
            </a:r>
            <a:r>
              <a:rPr spc="-5" dirty="0">
                <a:solidFill>
                  <a:srgbClr val="F05A28"/>
                </a:solidFill>
              </a:rPr>
              <a:t>flight2</a:t>
            </a:r>
            <a:r>
              <a:rPr spc="-5" dirty="0"/>
              <a:t>.add1Passenger(); </a:t>
            </a:r>
            <a:r>
              <a:rPr dirty="0"/>
              <a:t> </a:t>
            </a:r>
            <a:r>
              <a:rPr spc="-5" dirty="0"/>
              <a:t>System.out.println(</a:t>
            </a:r>
            <a:r>
              <a:rPr spc="-5" dirty="0">
                <a:solidFill>
                  <a:srgbClr val="F05A28"/>
                </a:solidFill>
              </a:rPr>
              <a:t>flight2</a:t>
            </a:r>
            <a:r>
              <a:rPr spc="-5" dirty="0"/>
              <a:t>.passengers);</a:t>
            </a:r>
            <a:r>
              <a:rPr spc="-45" dirty="0"/>
              <a:t> </a:t>
            </a:r>
            <a:r>
              <a:rPr spc="-5" dirty="0">
                <a:solidFill>
                  <a:srgbClr val="2A9FBC"/>
                </a:solidFill>
              </a:rPr>
              <a:t>//</a:t>
            </a:r>
            <a:r>
              <a:rPr spc="-45" dirty="0">
                <a:solidFill>
                  <a:srgbClr val="2A9FBC"/>
                </a:solidFill>
              </a:rPr>
              <a:t> </a:t>
            </a:r>
            <a:r>
              <a:rPr dirty="0">
                <a:solidFill>
                  <a:srgbClr val="2A9FBC"/>
                </a:solidFill>
              </a:rPr>
              <a:t>1</a:t>
            </a:r>
            <a:endParaRPr dirty="0">
              <a:solidFill>
                <a:srgbClr val="2A9FBC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3467100"/>
            <a:ext cx="59690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flight2</a:t>
            </a:r>
            <a:r>
              <a:rPr sz="2000" spc="-4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flight1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flight2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.passengers);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0903" y="4001045"/>
            <a:ext cx="609600" cy="335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9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4686300"/>
            <a:ext cx="36830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flight1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.add1Passenger();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flight1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.add1Passenger();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2204" y="5753100"/>
            <a:ext cx="6731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flight2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.passengers);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29660" y="249427"/>
            <a:ext cx="9616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FFFFF"/>
                </a:solidFill>
              </a:rPr>
              <a:t>Understanding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Classes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as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30" dirty="0">
                <a:solidFill>
                  <a:srgbClr val="FFFFFF"/>
                </a:solidFill>
              </a:rPr>
              <a:t>Reference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-55" dirty="0">
                <a:solidFill>
                  <a:srgbClr val="FFFFFF"/>
                </a:solidFill>
              </a:rPr>
              <a:t>Types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9585911" y="1179067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02927" y="2240308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5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85911" y="1928876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263913" y="4487118"/>
            <a:ext cx="2290445" cy="1635760"/>
            <a:chOff x="9263913" y="4487118"/>
            <a:chExt cx="2290445" cy="1635760"/>
          </a:xfrm>
        </p:grpSpPr>
        <p:sp>
          <p:nvSpPr>
            <p:cNvPr id="17" name="object 17"/>
            <p:cNvSpPr/>
            <p:nvPr/>
          </p:nvSpPr>
          <p:spPr>
            <a:xfrm>
              <a:off x="9276613" y="4499818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1996716" y="0"/>
                  </a:moveTo>
                  <a:lnTo>
                    <a:pt x="268311" y="0"/>
                  </a:lnTo>
                  <a:lnTo>
                    <a:pt x="220082" y="4322"/>
                  </a:lnTo>
                  <a:lnTo>
                    <a:pt x="174688" y="16786"/>
                  </a:lnTo>
                  <a:lnTo>
                    <a:pt x="132889" y="36632"/>
                  </a:lnTo>
                  <a:lnTo>
                    <a:pt x="95441" y="63103"/>
                  </a:lnTo>
                  <a:lnTo>
                    <a:pt x="63103" y="95441"/>
                  </a:lnTo>
                  <a:lnTo>
                    <a:pt x="36632" y="132889"/>
                  </a:lnTo>
                  <a:lnTo>
                    <a:pt x="16786" y="174688"/>
                  </a:lnTo>
                  <a:lnTo>
                    <a:pt x="4322" y="220081"/>
                  </a:lnTo>
                  <a:lnTo>
                    <a:pt x="0" y="268310"/>
                  </a:lnTo>
                  <a:lnTo>
                    <a:pt x="0" y="1341515"/>
                  </a:lnTo>
                  <a:lnTo>
                    <a:pt x="4322" y="1389745"/>
                  </a:lnTo>
                  <a:lnTo>
                    <a:pt x="16786" y="1435138"/>
                  </a:lnTo>
                  <a:lnTo>
                    <a:pt x="36632" y="1476937"/>
                  </a:lnTo>
                  <a:lnTo>
                    <a:pt x="63103" y="1514384"/>
                  </a:lnTo>
                  <a:lnTo>
                    <a:pt x="95441" y="1546723"/>
                  </a:lnTo>
                  <a:lnTo>
                    <a:pt x="132889" y="1573194"/>
                  </a:lnTo>
                  <a:lnTo>
                    <a:pt x="174688" y="1593040"/>
                  </a:lnTo>
                  <a:lnTo>
                    <a:pt x="220082" y="1605503"/>
                  </a:lnTo>
                  <a:lnTo>
                    <a:pt x="268311" y="1609826"/>
                  </a:lnTo>
                  <a:lnTo>
                    <a:pt x="1996716" y="1609826"/>
                  </a:lnTo>
                  <a:lnTo>
                    <a:pt x="2044945" y="1605503"/>
                  </a:lnTo>
                  <a:lnTo>
                    <a:pt x="2090338" y="1593040"/>
                  </a:lnTo>
                  <a:lnTo>
                    <a:pt x="2132138" y="1573194"/>
                  </a:lnTo>
                  <a:lnTo>
                    <a:pt x="2169585" y="1546723"/>
                  </a:lnTo>
                  <a:lnTo>
                    <a:pt x="2201923" y="1514384"/>
                  </a:lnTo>
                  <a:lnTo>
                    <a:pt x="2228394" y="1476937"/>
                  </a:lnTo>
                  <a:lnTo>
                    <a:pt x="2248241" y="1435138"/>
                  </a:lnTo>
                  <a:lnTo>
                    <a:pt x="2260704" y="1389745"/>
                  </a:lnTo>
                  <a:lnTo>
                    <a:pt x="2265027" y="1341515"/>
                  </a:lnTo>
                  <a:lnTo>
                    <a:pt x="2265027" y="268310"/>
                  </a:lnTo>
                  <a:lnTo>
                    <a:pt x="2260704" y="220081"/>
                  </a:lnTo>
                  <a:lnTo>
                    <a:pt x="2248241" y="174688"/>
                  </a:lnTo>
                  <a:lnTo>
                    <a:pt x="2228394" y="132889"/>
                  </a:lnTo>
                  <a:lnTo>
                    <a:pt x="2201923" y="95441"/>
                  </a:lnTo>
                  <a:lnTo>
                    <a:pt x="2169585" y="63103"/>
                  </a:lnTo>
                  <a:lnTo>
                    <a:pt x="2132138" y="36632"/>
                  </a:lnTo>
                  <a:lnTo>
                    <a:pt x="2090338" y="16786"/>
                  </a:lnTo>
                  <a:lnTo>
                    <a:pt x="2044945" y="4322"/>
                  </a:lnTo>
                  <a:lnTo>
                    <a:pt x="199671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276613" y="4499818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0" y="268310"/>
                  </a:moveTo>
                  <a:lnTo>
                    <a:pt x="4322" y="220081"/>
                  </a:lnTo>
                  <a:lnTo>
                    <a:pt x="16786" y="174688"/>
                  </a:lnTo>
                  <a:lnTo>
                    <a:pt x="36632" y="132889"/>
                  </a:lnTo>
                  <a:lnTo>
                    <a:pt x="63103" y="95441"/>
                  </a:lnTo>
                  <a:lnTo>
                    <a:pt x="95441" y="63103"/>
                  </a:lnTo>
                  <a:lnTo>
                    <a:pt x="132889" y="36632"/>
                  </a:lnTo>
                  <a:lnTo>
                    <a:pt x="174688" y="16786"/>
                  </a:lnTo>
                  <a:lnTo>
                    <a:pt x="220081" y="4322"/>
                  </a:lnTo>
                  <a:lnTo>
                    <a:pt x="268310" y="0"/>
                  </a:lnTo>
                  <a:lnTo>
                    <a:pt x="1996716" y="0"/>
                  </a:lnTo>
                  <a:lnTo>
                    <a:pt x="2044945" y="4322"/>
                  </a:lnTo>
                  <a:lnTo>
                    <a:pt x="2090338" y="16786"/>
                  </a:lnTo>
                  <a:lnTo>
                    <a:pt x="2132137" y="36632"/>
                  </a:lnTo>
                  <a:lnTo>
                    <a:pt x="2169585" y="63103"/>
                  </a:lnTo>
                  <a:lnTo>
                    <a:pt x="2201923" y="95441"/>
                  </a:lnTo>
                  <a:lnTo>
                    <a:pt x="2228394" y="132889"/>
                  </a:lnTo>
                  <a:lnTo>
                    <a:pt x="2248240" y="174688"/>
                  </a:lnTo>
                  <a:lnTo>
                    <a:pt x="2260704" y="220081"/>
                  </a:lnTo>
                  <a:lnTo>
                    <a:pt x="2265027" y="268310"/>
                  </a:lnTo>
                  <a:lnTo>
                    <a:pt x="2265027" y="1341516"/>
                  </a:lnTo>
                  <a:lnTo>
                    <a:pt x="2260704" y="1389745"/>
                  </a:lnTo>
                  <a:lnTo>
                    <a:pt x="2248240" y="1435138"/>
                  </a:lnTo>
                  <a:lnTo>
                    <a:pt x="2228394" y="1476937"/>
                  </a:lnTo>
                  <a:lnTo>
                    <a:pt x="2201923" y="1514385"/>
                  </a:lnTo>
                  <a:lnTo>
                    <a:pt x="2169585" y="1546723"/>
                  </a:lnTo>
                  <a:lnTo>
                    <a:pt x="2132137" y="1573194"/>
                  </a:lnTo>
                  <a:lnTo>
                    <a:pt x="2090338" y="1593040"/>
                  </a:lnTo>
                  <a:lnTo>
                    <a:pt x="2044945" y="1605504"/>
                  </a:lnTo>
                  <a:lnTo>
                    <a:pt x="1996716" y="1609827"/>
                  </a:lnTo>
                  <a:lnTo>
                    <a:pt x="268310" y="1609827"/>
                  </a:lnTo>
                  <a:lnTo>
                    <a:pt x="220081" y="1605504"/>
                  </a:lnTo>
                  <a:lnTo>
                    <a:pt x="174688" y="1593040"/>
                  </a:lnTo>
                  <a:lnTo>
                    <a:pt x="132889" y="1573194"/>
                  </a:lnTo>
                  <a:lnTo>
                    <a:pt x="95441" y="1546723"/>
                  </a:lnTo>
                  <a:lnTo>
                    <a:pt x="63103" y="1514385"/>
                  </a:lnTo>
                  <a:lnTo>
                    <a:pt x="36632" y="1476937"/>
                  </a:lnTo>
                  <a:lnTo>
                    <a:pt x="16786" y="1435138"/>
                  </a:lnTo>
                  <a:lnTo>
                    <a:pt x="4322" y="1389745"/>
                  </a:lnTo>
                  <a:lnTo>
                    <a:pt x="0" y="1341516"/>
                  </a:lnTo>
                  <a:lnTo>
                    <a:pt x="0" y="26831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102927" y="4811842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679509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9" y="400109"/>
                  </a:lnTo>
                  <a:lnTo>
                    <a:pt x="679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102927" y="4811842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0" y="0"/>
                  </a:moveTo>
                  <a:lnTo>
                    <a:pt x="679509" y="0"/>
                  </a:lnTo>
                  <a:lnTo>
                    <a:pt x="679509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0102927" y="4832604"/>
            <a:ext cx="670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85913" y="4501388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102929" y="5562975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85913" y="5251196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447923" y="1681360"/>
            <a:ext cx="1828800" cy="3912235"/>
            <a:chOff x="7447923" y="1681360"/>
            <a:chExt cx="1828800" cy="3912235"/>
          </a:xfrm>
        </p:grpSpPr>
        <p:sp>
          <p:nvSpPr>
            <p:cNvPr id="26" name="object 26"/>
            <p:cNvSpPr/>
            <p:nvPr/>
          </p:nvSpPr>
          <p:spPr>
            <a:xfrm>
              <a:off x="7460623" y="5031695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460623" y="5031695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649199" y="5219006"/>
              <a:ext cx="1627505" cy="171450"/>
            </a:xfrm>
            <a:custGeom>
              <a:avLst/>
              <a:gdLst/>
              <a:ahLst/>
              <a:cxnLst/>
              <a:rect l="l" t="t" r="r" b="b"/>
              <a:pathLst>
                <a:path w="1627504" h="171450">
                  <a:moveTo>
                    <a:pt x="1455963" y="114301"/>
                  </a:moveTo>
                  <a:lnTo>
                    <a:pt x="1455963" y="171451"/>
                  </a:lnTo>
                  <a:lnTo>
                    <a:pt x="1570263" y="114301"/>
                  </a:lnTo>
                  <a:lnTo>
                    <a:pt x="1455963" y="114301"/>
                  </a:lnTo>
                  <a:close/>
                </a:path>
                <a:path w="1627504" h="171450">
                  <a:moveTo>
                    <a:pt x="85724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6"/>
                  </a:lnTo>
                  <a:lnTo>
                    <a:pt x="6736" y="119092"/>
                  </a:lnTo>
                  <a:lnTo>
                    <a:pt x="25108" y="146341"/>
                  </a:lnTo>
                  <a:lnTo>
                    <a:pt x="52356" y="164713"/>
                  </a:lnTo>
                  <a:lnTo>
                    <a:pt x="85724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4" y="114300"/>
                  </a:lnTo>
                  <a:lnTo>
                    <a:pt x="85724" y="57150"/>
                  </a:lnTo>
                  <a:lnTo>
                    <a:pt x="165680" y="57150"/>
                  </a:lnTo>
                  <a:lnTo>
                    <a:pt x="164713" y="52357"/>
                  </a:lnTo>
                  <a:lnTo>
                    <a:pt x="146341" y="25108"/>
                  </a:lnTo>
                  <a:lnTo>
                    <a:pt x="119092" y="6736"/>
                  </a:lnTo>
                  <a:lnTo>
                    <a:pt x="85724" y="0"/>
                  </a:lnTo>
                  <a:close/>
                </a:path>
                <a:path w="1627504" h="171450">
                  <a:moveTo>
                    <a:pt x="1455963" y="57151"/>
                  </a:moveTo>
                  <a:lnTo>
                    <a:pt x="1455963" y="114301"/>
                  </a:lnTo>
                  <a:lnTo>
                    <a:pt x="1484539" y="114301"/>
                  </a:lnTo>
                  <a:lnTo>
                    <a:pt x="1484539" y="57151"/>
                  </a:lnTo>
                  <a:lnTo>
                    <a:pt x="1455963" y="57151"/>
                  </a:lnTo>
                  <a:close/>
                </a:path>
                <a:path w="1627504" h="171450">
                  <a:moveTo>
                    <a:pt x="1455963" y="1"/>
                  </a:moveTo>
                  <a:lnTo>
                    <a:pt x="1455963" y="57151"/>
                  </a:lnTo>
                  <a:lnTo>
                    <a:pt x="1484539" y="57151"/>
                  </a:lnTo>
                  <a:lnTo>
                    <a:pt x="1484539" y="114301"/>
                  </a:lnTo>
                  <a:lnTo>
                    <a:pt x="1570265" y="114300"/>
                  </a:lnTo>
                  <a:lnTo>
                    <a:pt x="1627413" y="85726"/>
                  </a:lnTo>
                  <a:lnTo>
                    <a:pt x="1455963" y="1"/>
                  </a:lnTo>
                  <a:close/>
                </a:path>
                <a:path w="1627504" h="171450">
                  <a:moveTo>
                    <a:pt x="165680" y="57150"/>
                  </a:moveTo>
                  <a:lnTo>
                    <a:pt x="171449" y="85726"/>
                  </a:lnTo>
                  <a:lnTo>
                    <a:pt x="165680" y="114300"/>
                  </a:lnTo>
                  <a:lnTo>
                    <a:pt x="1455963" y="114301"/>
                  </a:lnTo>
                  <a:lnTo>
                    <a:pt x="1455963" y="57151"/>
                  </a:lnTo>
                  <a:lnTo>
                    <a:pt x="165680" y="57150"/>
                  </a:lnTo>
                  <a:close/>
                </a:path>
                <a:path w="1627504" h="171450">
                  <a:moveTo>
                    <a:pt x="85724" y="57150"/>
                  </a:moveTo>
                  <a:lnTo>
                    <a:pt x="85724" y="114300"/>
                  </a:lnTo>
                  <a:lnTo>
                    <a:pt x="165680" y="114300"/>
                  </a:lnTo>
                  <a:lnTo>
                    <a:pt x="171449" y="85725"/>
                  </a:lnTo>
                  <a:lnTo>
                    <a:pt x="165680" y="57150"/>
                  </a:lnTo>
                  <a:lnTo>
                    <a:pt x="85724" y="57150"/>
                  </a:lnTo>
                  <a:close/>
                </a:path>
                <a:path w="1627504" h="171450">
                  <a:moveTo>
                    <a:pt x="165680" y="57150"/>
                  </a:moveTo>
                  <a:lnTo>
                    <a:pt x="85724" y="57150"/>
                  </a:lnTo>
                  <a:lnTo>
                    <a:pt x="165680" y="5715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477044" y="169406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477044" y="169406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679179" y="1896338"/>
              <a:ext cx="1597660" cy="171450"/>
            </a:xfrm>
            <a:custGeom>
              <a:avLst/>
              <a:gdLst/>
              <a:ahLst/>
              <a:cxnLst/>
              <a:rect l="l" t="t" r="r" b="b"/>
              <a:pathLst>
                <a:path w="1597659" h="171450">
                  <a:moveTo>
                    <a:pt x="1425983" y="114301"/>
                  </a:moveTo>
                  <a:lnTo>
                    <a:pt x="1425983" y="171451"/>
                  </a:lnTo>
                  <a:lnTo>
                    <a:pt x="1540283" y="114301"/>
                  </a:lnTo>
                  <a:lnTo>
                    <a:pt x="1425983" y="114301"/>
                  </a:lnTo>
                  <a:close/>
                </a:path>
                <a:path w="1597659" h="171450">
                  <a:moveTo>
                    <a:pt x="85724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6"/>
                  </a:lnTo>
                  <a:lnTo>
                    <a:pt x="6736" y="119093"/>
                  </a:lnTo>
                  <a:lnTo>
                    <a:pt x="25108" y="146342"/>
                  </a:lnTo>
                  <a:lnTo>
                    <a:pt x="52357" y="164713"/>
                  </a:lnTo>
                  <a:lnTo>
                    <a:pt x="85724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4" y="114300"/>
                  </a:lnTo>
                  <a:lnTo>
                    <a:pt x="85724" y="57150"/>
                  </a:lnTo>
                  <a:lnTo>
                    <a:pt x="165680" y="57150"/>
                  </a:lnTo>
                  <a:lnTo>
                    <a:pt x="164713" y="52357"/>
                  </a:lnTo>
                  <a:lnTo>
                    <a:pt x="146341" y="25108"/>
                  </a:lnTo>
                  <a:lnTo>
                    <a:pt x="119093" y="6736"/>
                  </a:lnTo>
                  <a:lnTo>
                    <a:pt x="85724" y="0"/>
                  </a:lnTo>
                  <a:close/>
                </a:path>
                <a:path w="1597659" h="171450">
                  <a:moveTo>
                    <a:pt x="1425983" y="57151"/>
                  </a:moveTo>
                  <a:lnTo>
                    <a:pt x="1425983" y="114301"/>
                  </a:lnTo>
                  <a:lnTo>
                    <a:pt x="1454558" y="114301"/>
                  </a:lnTo>
                  <a:lnTo>
                    <a:pt x="1454558" y="57151"/>
                  </a:lnTo>
                  <a:lnTo>
                    <a:pt x="1425983" y="57151"/>
                  </a:lnTo>
                  <a:close/>
                </a:path>
                <a:path w="1597659" h="171450">
                  <a:moveTo>
                    <a:pt x="1425983" y="1"/>
                  </a:moveTo>
                  <a:lnTo>
                    <a:pt x="1425983" y="57151"/>
                  </a:lnTo>
                  <a:lnTo>
                    <a:pt x="1454558" y="57151"/>
                  </a:lnTo>
                  <a:lnTo>
                    <a:pt x="1454558" y="114301"/>
                  </a:lnTo>
                  <a:lnTo>
                    <a:pt x="1540286" y="114300"/>
                  </a:lnTo>
                  <a:lnTo>
                    <a:pt x="1597433" y="85726"/>
                  </a:lnTo>
                  <a:lnTo>
                    <a:pt x="1425983" y="1"/>
                  </a:lnTo>
                  <a:close/>
                </a:path>
                <a:path w="1597659" h="171450">
                  <a:moveTo>
                    <a:pt x="165680" y="57150"/>
                  </a:moveTo>
                  <a:lnTo>
                    <a:pt x="171449" y="85726"/>
                  </a:lnTo>
                  <a:lnTo>
                    <a:pt x="165680" y="114300"/>
                  </a:lnTo>
                  <a:lnTo>
                    <a:pt x="1425983" y="114301"/>
                  </a:lnTo>
                  <a:lnTo>
                    <a:pt x="1425983" y="57151"/>
                  </a:lnTo>
                  <a:lnTo>
                    <a:pt x="165680" y="57150"/>
                  </a:lnTo>
                  <a:close/>
                </a:path>
                <a:path w="1597659" h="171450">
                  <a:moveTo>
                    <a:pt x="85724" y="57150"/>
                  </a:moveTo>
                  <a:lnTo>
                    <a:pt x="85724" y="114300"/>
                  </a:lnTo>
                  <a:lnTo>
                    <a:pt x="165680" y="114300"/>
                  </a:lnTo>
                  <a:lnTo>
                    <a:pt x="171449" y="85725"/>
                  </a:lnTo>
                  <a:lnTo>
                    <a:pt x="165680" y="57150"/>
                  </a:lnTo>
                  <a:lnTo>
                    <a:pt x="85724" y="57150"/>
                  </a:lnTo>
                  <a:close/>
                </a:path>
                <a:path w="1597659" h="171450">
                  <a:moveTo>
                    <a:pt x="165680" y="57150"/>
                  </a:moveTo>
                  <a:lnTo>
                    <a:pt x="85724" y="57150"/>
                  </a:lnTo>
                  <a:lnTo>
                    <a:pt x="165680" y="5715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6887574" y="1309115"/>
            <a:ext cx="1092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light1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887574" y="4646676"/>
            <a:ext cx="1092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light2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649238" y="2786976"/>
            <a:ext cx="2760345" cy="2603500"/>
          </a:xfrm>
          <a:custGeom>
            <a:avLst/>
            <a:gdLst/>
            <a:ahLst/>
            <a:cxnLst/>
            <a:rect l="l" t="t" r="r" b="b"/>
            <a:pathLst>
              <a:path w="2760345" h="2603500">
                <a:moveTo>
                  <a:pt x="88268" y="2432068"/>
                </a:moveTo>
                <a:lnTo>
                  <a:pt x="55835" y="2437371"/>
                </a:lnTo>
                <a:lnTo>
                  <a:pt x="26923" y="2455340"/>
                </a:lnTo>
                <a:lnTo>
                  <a:pt x="7246" y="2483118"/>
                </a:lnTo>
                <a:lnTo>
                  <a:pt x="0" y="2515172"/>
                </a:lnTo>
                <a:lnTo>
                  <a:pt x="5302" y="2547605"/>
                </a:lnTo>
                <a:lnTo>
                  <a:pt x="23270" y="2576518"/>
                </a:lnTo>
                <a:lnTo>
                  <a:pt x="51049" y="2596195"/>
                </a:lnTo>
                <a:lnTo>
                  <a:pt x="83104" y="2603440"/>
                </a:lnTo>
                <a:lnTo>
                  <a:pt x="115537" y="2598138"/>
                </a:lnTo>
                <a:lnTo>
                  <a:pt x="144450" y="2580170"/>
                </a:lnTo>
                <a:lnTo>
                  <a:pt x="164126" y="2552391"/>
                </a:lnTo>
                <a:lnTo>
                  <a:pt x="167253" y="2538559"/>
                </a:lnTo>
                <a:lnTo>
                  <a:pt x="105274" y="2538559"/>
                </a:lnTo>
                <a:lnTo>
                  <a:pt x="66098" y="2496949"/>
                </a:lnTo>
                <a:lnTo>
                  <a:pt x="124313" y="2442141"/>
                </a:lnTo>
                <a:lnTo>
                  <a:pt x="120322" y="2439314"/>
                </a:lnTo>
                <a:lnTo>
                  <a:pt x="88268" y="2432068"/>
                </a:lnTo>
                <a:close/>
              </a:path>
              <a:path w="2760345" h="2603500">
                <a:moveTo>
                  <a:pt x="124313" y="2442141"/>
                </a:moveTo>
                <a:lnTo>
                  <a:pt x="66098" y="2496949"/>
                </a:lnTo>
                <a:lnTo>
                  <a:pt x="105274" y="2538559"/>
                </a:lnTo>
                <a:lnTo>
                  <a:pt x="163488" y="2483751"/>
                </a:lnTo>
                <a:lnTo>
                  <a:pt x="148101" y="2458991"/>
                </a:lnTo>
                <a:lnTo>
                  <a:pt x="124313" y="2442141"/>
                </a:lnTo>
                <a:close/>
              </a:path>
              <a:path w="2760345" h="2603500">
                <a:moveTo>
                  <a:pt x="163488" y="2483751"/>
                </a:moveTo>
                <a:lnTo>
                  <a:pt x="105274" y="2538559"/>
                </a:lnTo>
                <a:lnTo>
                  <a:pt x="167253" y="2538559"/>
                </a:lnTo>
                <a:lnTo>
                  <a:pt x="171372" y="2520336"/>
                </a:lnTo>
                <a:lnTo>
                  <a:pt x="166069" y="2487904"/>
                </a:lnTo>
                <a:lnTo>
                  <a:pt x="163488" y="2483751"/>
                </a:lnTo>
                <a:close/>
              </a:path>
              <a:path w="2760345" h="2603500">
                <a:moveTo>
                  <a:pt x="2615470" y="96722"/>
                </a:moveTo>
                <a:lnTo>
                  <a:pt x="124313" y="2442141"/>
                </a:lnTo>
                <a:lnTo>
                  <a:pt x="148101" y="2458991"/>
                </a:lnTo>
                <a:lnTo>
                  <a:pt x="163488" y="2483751"/>
                </a:lnTo>
                <a:lnTo>
                  <a:pt x="2654645" y="138331"/>
                </a:lnTo>
                <a:lnTo>
                  <a:pt x="2615470" y="96722"/>
                </a:lnTo>
                <a:close/>
              </a:path>
              <a:path w="2760345" h="2603500">
                <a:moveTo>
                  <a:pt x="2731566" y="77137"/>
                </a:moveTo>
                <a:lnTo>
                  <a:pt x="2636272" y="77137"/>
                </a:lnTo>
                <a:lnTo>
                  <a:pt x="2675447" y="118746"/>
                </a:lnTo>
                <a:lnTo>
                  <a:pt x="2654645" y="138331"/>
                </a:lnTo>
                <a:lnTo>
                  <a:pt x="2693821" y="179942"/>
                </a:lnTo>
                <a:lnTo>
                  <a:pt x="2731566" y="77137"/>
                </a:lnTo>
                <a:close/>
              </a:path>
              <a:path w="2760345" h="2603500">
                <a:moveTo>
                  <a:pt x="2636272" y="77137"/>
                </a:moveTo>
                <a:lnTo>
                  <a:pt x="2615470" y="96722"/>
                </a:lnTo>
                <a:lnTo>
                  <a:pt x="2654645" y="138331"/>
                </a:lnTo>
                <a:lnTo>
                  <a:pt x="2675447" y="118746"/>
                </a:lnTo>
                <a:lnTo>
                  <a:pt x="2636272" y="77137"/>
                </a:lnTo>
                <a:close/>
              </a:path>
              <a:path w="2760345" h="2603500">
                <a:moveTo>
                  <a:pt x="2759888" y="0"/>
                </a:moveTo>
                <a:lnTo>
                  <a:pt x="2576294" y="55111"/>
                </a:lnTo>
                <a:lnTo>
                  <a:pt x="2615470" y="96722"/>
                </a:lnTo>
                <a:lnTo>
                  <a:pt x="2636272" y="77137"/>
                </a:lnTo>
                <a:lnTo>
                  <a:pt x="2731566" y="77137"/>
                </a:lnTo>
                <a:lnTo>
                  <a:pt x="275988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9770110" y="1495425"/>
            <a:ext cx="1247140" cy="34099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lang="en-US" sz="3000" spc="-1207" baseline="1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3000" spc="-1207" baseline="1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000" spc="-8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406229" y="5697014"/>
            <a:ext cx="694690" cy="544830"/>
          </a:xfrm>
          <a:custGeom>
            <a:avLst/>
            <a:gdLst/>
            <a:ahLst/>
            <a:cxnLst/>
            <a:rect l="l" t="t" r="r" b="b"/>
            <a:pathLst>
              <a:path w="694690" h="544829">
                <a:moveTo>
                  <a:pt x="694547" y="0"/>
                </a:moveTo>
                <a:lnTo>
                  <a:pt x="0" y="0"/>
                </a:lnTo>
                <a:lnTo>
                  <a:pt x="0" y="544550"/>
                </a:lnTo>
                <a:lnTo>
                  <a:pt x="694547" y="544550"/>
                </a:lnTo>
                <a:lnTo>
                  <a:pt x="694547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75715" y="2328862"/>
            <a:ext cx="2171682" cy="24415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33735" y="5042916"/>
            <a:ext cx="28498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concept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known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encapsulation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13571" y="517651"/>
            <a:ext cx="8077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</a:rPr>
              <a:t>Encapsulation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Access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Modifiers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6893383" y="5042916"/>
            <a:ext cx="34391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" marR="5080" indent="-12192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0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modifiers </a:t>
            </a:r>
            <a:r>
              <a:rPr sz="2000" spc="-6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achieve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encapsulation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2824" y="1322323"/>
            <a:ext cx="8963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implementation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details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generally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hidden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6560" y="2220913"/>
            <a:ext cx="1972839" cy="241617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66800" y="914400"/>
            <a:ext cx="9800590" cy="50927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8801" y="517651"/>
            <a:ext cx="5125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404040"/>
                </a:solidFill>
              </a:rPr>
              <a:t>Basic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Access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Modifiers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32816" y="2020279"/>
          <a:ext cx="9714230" cy="2512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4625"/>
                <a:gridCol w="4123054"/>
                <a:gridCol w="1402079"/>
                <a:gridCol w="1455420"/>
              </a:tblGrid>
              <a:tr h="1005840">
                <a:tc>
                  <a:txBody>
                    <a:bodyPr/>
                    <a:lstStyle/>
                    <a:p>
                      <a:pPr marL="8089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50" spc="9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Modifier</a:t>
                      </a:r>
                      <a:endParaRPr sz="19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50" spc="8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Visibility</a:t>
                      </a:r>
                      <a:endParaRPr sz="19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534035" marR="251460" indent="-280670">
                        <a:lnSpc>
                          <a:spcPct val="103000"/>
                        </a:lnSpc>
                        <a:spcBef>
                          <a:spcPts val="220"/>
                        </a:spcBef>
                      </a:pPr>
                      <a:r>
                        <a:rPr sz="195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Us</a:t>
                      </a:r>
                      <a:r>
                        <a:rPr sz="195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95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b</a:t>
                      </a:r>
                      <a:r>
                        <a:rPr sz="1950" spc="4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95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e  </a:t>
                      </a:r>
                      <a:r>
                        <a:rPr sz="1950" spc="1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on</a:t>
                      </a:r>
                      <a:endParaRPr sz="195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212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950" spc="5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Classes</a:t>
                      </a:r>
                      <a:endParaRPr sz="19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560705" marR="278130" indent="-280670">
                        <a:lnSpc>
                          <a:spcPct val="103000"/>
                        </a:lnSpc>
                        <a:spcBef>
                          <a:spcPts val="220"/>
                        </a:spcBef>
                      </a:pPr>
                      <a:r>
                        <a:rPr sz="195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Us</a:t>
                      </a:r>
                      <a:r>
                        <a:rPr sz="1950" spc="3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95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b</a:t>
                      </a:r>
                      <a:r>
                        <a:rPr sz="1950" spc="4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95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e  </a:t>
                      </a:r>
                      <a:r>
                        <a:rPr sz="1950" spc="1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on</a:t>
                      </a:r>
                      <a:endParaRPr sz="195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1250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950" spc="7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Members</a:t>
                      </a:r>
                      <a:endParaRPr sz="195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i="1" spc="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No</a:t>
                      </a:r>
                      <a:r>
                        <a:rPr sz="2000" i="1" spc="-1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i="1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access</a:t>
                      </a:r>
                      <a:r>
                        <a:rPr sz="2000" i="1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i="1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modifier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1465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Only</a:t>
                      </a:r>
                      <a:r>
                        <a:rPr sz="20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within</a:t>
                      </a:r>
                      <a:r>
                        <a:rPr sz="20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its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own</a:t>
                      </a:r>
                      <a:r>
                        <a:rPr sz="2000" spc="-12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package </a:t>
                      </a:r>
                      <a:r>
                        <a:rPr sz="2000" spc="-68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(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k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.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k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g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2000" spc="-1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2000" spc="-5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v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2000" spc="-6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)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60960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spc="4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public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Everywhere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marL="60960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E8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private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spc="3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Only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within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declaring</a:t>
                      </a:r>
                      <a:r>
                        <a:rPr sz="2000" spc="-114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000" spc="-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class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marL="600710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spc="-25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3000" spc="-375" baseline="1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*</a:t>
                      </a:r>
                      <a:endParaRPr sz="3000" baseline="1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endParaRPr sz="20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D1CD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774391" y="5467603"/>
            <a:ext cx="45866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5080" indent="-152400">
              <a:lnSpc>
                <a:spcPct val="111000"/>
              </a:lnSpc>
              <a:spcBef>
                <a:spcPts val="100"/>
              </a:spcBef>
            </a:pPr>
            <a:r>
              <a:rPr sz="1800" spc="-3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*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pp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s; 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private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available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nested-classes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82" y="3662172"/>
            <a:ext cx="5054600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flight1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609600">
              <a:lnSpc>
                <a:spcPct val="125000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light1.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//ERROR!!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flight1.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63351" y="517651"/>
            <a:ext cx="5977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solidFill>
                  <a:srgbClr val="FFFFFF"/>
                </a:solidFill>
              </a:rPr>
              <a:t>Applying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45" dirty="0">
                <a:solidFill>
                  <a:srgbClr val="FFFFFF"/>
                </a:solidFill>
              </a:rPr>
              <a:t>Access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Modifiers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20931" y="1992884"/>
            <a:ext cx="1087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7675" y="3131820"/>
            <a:ext cx="5207000" cy="238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1376045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private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 passengers;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7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Flight(){...}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5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add1Passenger(){...}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7675" y="5722620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9087" y="1992884"/>
            <a:ext cx="1214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04093" y="4469907"/>
            <a:ext cx="643890" cy="629285"/>
          </a:xfrm>
          <a:custGeom>
            <a:avLst/>
            <a:gdLst/>
            <a:ahLst/>
            <a:cxnLst/>
            <a:rect l="l" t="t" r="r" b="b"/>
            <a:pathLst>
              <a:path w="643889" h="629285">
                <a:moveTo>
                  <a:pt x="604760" y="0"/>
                </a:moveTo>
                <a:lnTo>
                  <a:pt x="321704" y="275917"/>
                </a:lnTo>
                <a:lnTo>
                  <a:pt x="38649" y="0"/>
                </a:lnTo>
                <a:lnTo>
                  <a:pt x="0" y="39651"/>
                </a:lnTo>
                <a:lnTo>
                  <a:pt x="282041" y="314582"/>
                </a:lnTo>
                <a:lnTo>
                  <a:pt x="0" y="589513"/>
                </a:lnTo>
                <a:lnTo>
                  <a:pt x="38649" y="629164"/>
                </a:lnTo>
                <a:lnTo>
                  <a:pt x="321704" y="353246"/>
                </a:lnTo>
                <a:lnTo>
                  <a:pt x="604760" y="629164"/>
                </a:lnTo>
                <a:lnTo>
                  <a:pt x="643409" y="589513"/>
                </a:lnTo>
                <a:lnTo>
                  <a:pt x="361368" y="314582"/>
                </a:lnTo>
                <a:lnTo>
                  <a:pt x="643409" y="39651"/>
                </a:lnTo>
                <a:lnTo>
                  <a:pt x="60476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65112" y="4565195"/>
            <a:ext cx="1410335" cy="370205"/>
          </a:xfrm>
          <a:custGeom>
            <a:avLst/>
            <a:gdLst/>
            <a:ahLst/>
            <a:cxnLst/>
            <a:rect l="l" t="t" r="r" b="b"/>
            <a:pathLst>
              <a:path w="1410335" h="370204">
                <a:moveTo>
                  <a:pt x="1409999" y="0"/>
                </a:moveTo>
                <a:lnTo>
                  <a:pt x="0" y="0"/>
                </a:lnTo>
                <a:lnTo>
                  <a:pt x="0" y="369750"/>
                </a:lnTo>
                <a:lnTo>
                  <a:pt x="1409999" y="369750"/>
                </a:lnTo>
                <a:lnTo>
                  <a:pt x="1409999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059" y="830579"/>
            <a:ext cx="56642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 other members elided for clarity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1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add1Passenger()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059" y="2202179"/>
            <a:ext cx="5359400" cy="421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13766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if(passengers</a:t>
            </a:r>
            <a:r>
              <a:rPr sz="20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seats) </a:t>
            </a:r>
            <a:r>
              <a:rPr sz="2000" spc="-11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handleTooMany();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private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 handleTooMany()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System.out.println(“Too</a:t>
            </a:r>
            <a:r>
              <a:rPr sz="20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many”);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782" y="3854196"/>
            <a:ext cx="50546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flight2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flight2.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handleTooMany()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//ERROR!! </a:t>
            </a:r>
            <a:r>
              <a:rPr sz="2000" spc="-119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flight2.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63351" y="517651"/>
            <a:ext cx="5977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solidFill>
                  <a:srgbClr val="FFFFFF"/>
                </a:solidFill>
              </a:rPr>
              <a:t>Applying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45" dirty="0">
                <a:solidFill>
                  <a:srgbClr val="FFFFFF"/>
                </a:solidFill>
              </a:rPr>
              <a:t>Access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10" dirty="0">
                <a:solidFill>
                  <a:srgbClr val="FFFFFF"/>
                </a:solidFill>
              </a:rPr>
              <a:t>Modifiers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20931" y="1992884"/>
            <a:ext cx="1087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A9FBC"/>
                </a:solidFill>
              </a:rPr>
              <a:t>public</a:t>
            </a:r>
            <a:r>
              <a:rPr spc="-30" dirty="0">
                <a:solidFill>
                  <a:srgbClr val="2A9FBC"/>
                </a:solidFill>
              </a:rPr>
              <a:t> </a:t>
            </a:r>
            <a:r>
              <a:rPr spc="-5" dirty="0"/>
              <a:t>class</a:t>
            </a:r>
            <a:r>
              <a:rPr spc="-30" dirty="0"/>
              <a:t> </a:t>
            </a:r>
            <a:r>
              <a:rPr spc="-5" dirty="0"/>
              <a:t>Flight</a:t>
            </a:r>
            <a:r>
              <a:rPr spc="-30" dirty="0"/>
              <a:t> </a:t>
            </a:r>
            <a:r>
              <a:rPr dirty="0"/>
              <a:t>{</a:t>
            </a:r>
            <a:endParaRPr dirty="0"/>
          </a:p>
          <a:p>
            <a:pPr marL="317500" marR="1529080">
              <a:lnSpc>
                <a:spcPct val="150000"/>
              </a:lnSpc>
              <a:spcBef>
                <a:spcPts val="600"/>
              </a:spcBef>
            </a:pPr>
            <a:r>
              <a:rPr spc="-5" dirty="0">
                <a:solidFill>
                  <a:srgbClr val="F05A28"/>
                </a:solidFill>
              </a:rPr>
              <a:t>private </a:t>
            </a:r>
            <a:r>
              <a:rPr spc="-5" dirty="0"/>
              <a:t>int passengers; </a:t>
            </a:r>
            <a:r>
              <a:rPr spc="-1190" dirty="0"/>
              <a:t> </a:t>
            </a:r>
            <a:r>
              <a:rPr spc="-5" dirty="0">
                <a:solidFill>
                  <a:srgbClr val="F05A28"/>
                </a:solidFill>
              </a:rPr>
              <a:t>private</a:t>
            </a:r>
            <a:r>
              <a:rPr spc="-20" dirty="0">
                <a:solidFill>
                  <a:srgbClr val="F05A28"/>
                </a:solidFill>
              </a:rPr>
              <a:t> </a:t>
            </a:r>
            <a:r>
              <a:rPr spc="-5" dirty="0"/>
              <a:t>int</a:t>
            </a:r>
            <a:r>
              <a:rPr spc="-20" dirty="0"/>
              <a:t> </a:t>
            </a:r>
            <a:r>
              <a:rPr spc="-5" dirty="0"/>
              <a:t>seats;</a:t>
            </a:r>
            <a:endParaRPr spc="-5" dirty="0"/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2A9FBC"/>
                </a:solidFill>
              </a:rPr>
              <a:t>public</a:t>
            </a:r>
            <a:r>
              <a:rPr spc="-70" dirty="0">
                <a:solidFill>
                  <a:srgbClr val="2A9FBC"/>
                </a:solidFill>
              </a:rPr>
              <a:t> </a:t>
            </a:r>
            <a:r>
              <a:rPr spc="-5" dirty="0"/>
              <a:t>Flight(){...}</a:t>
            </a:r>
            <a:endParaRPr spc="-5" dirty="0"/>
          </a:p>
          <a:p>
            <a:pPr marL="317500" marR="5080">
              <a:lnSpc>
                <a:spcPct val="175000"/>
              </a:lnSpc>
            </a:pPr>
            <a:r>
              <a:rPr spc="-5" dirty="0">
                <a:solidFill>
                  <a:srgbClr val="2A9FBC"/>
                </a:solidFill>
              </a:rPr>
              <a:t>public </a:t>
            </a:r>
            <a:r>
              <a:rPr spc="-5" dirty="0"/>
              <a:t>void add1Passenger(){...} </a:t>
            </a:r>
            <a:r>
              <a:rPr dirty="0"/>
              <a:t> </a:t>
            </a:r>
            <a:r>
              <a:rPr spc="-5" dirty="0">
                <a:solidFill>
                  <a:srgbClr val="F05A28"/>
                </a:solidFill>
              </a:rPr>
              <a:t>private</a:t>
            </a:r>
            <a:r>
              <a:rPr spc="-50" dirty="0">
                <a:solidFill>
                  <a:srgbClr val="F05A28"/>
                </a:solidFill>
              </a:rPr>
              <a:t> </a:t>
            </a:r>
            <a:r>
              <a:rPr spc="-5" dirty="0"/>
              <a:t>void</a:t>
            </a:r>
            <a:r>
              <a:rPr spc="-40" dirty="0"/>
              <a:t> </a:t>
            </a:r>
            <a:r>
              <a:rPr spc="-5" dirty="0"/>
              <a:t>handleTooMany(){...}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/>
              <a:t>}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669087" y="1992884"/>
            <a:ext cx="1214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67988" y="4250611"/>
            <a:ext cx="643890" cy="629285"/>
          </a:xfrm>
          <a:custGeom>
            <a:avLst/>
            <a:gdLst/>
            <a:ahLst/>
            <a:cxnLst/>
            <a:rect l="l" t="t" r="r" b="b"/>
            <a:pathLst>
              <a:path w="643889" h="629285">
                <a:moveTo>
                  <a:pt x="604760" y="0"/>
                </a:moveTo>
                <a:lnTo>
                  <a:pt x="321704" y="275917"/>
                </a:lnTo>
                <a:lnTo>
                  <a:pt x="38649" y="0"/>
                </a:lnTo>
                <a:lnTo>
                  <a:pt x="0" y="39651"/>
                </a:lnTo>
                <a:lnTo>
                  <a:pt x="282041" y="314582"/>
                </a:lnTo>
                <a:lnTo>
                  <a:pt x="0" y="589512"/>
                </a:lnTo>
                <a:lnTo>
                  <a:pt x="38649" y="629164"/>
                </a:lnTo>
                <a:lnTo>
                  <a:pt x="321704" y="353246"/>
                </a:lnTo>
                <a:lnTo>
                  <a:pt x="604760" y="629164"/>
                </a:lnTo>
                <a:lnTo>
                  <a:pt x="643409" y="589512"/>
                </a:lnTo>
                <a:lnTo>
                  <a:pt x="361368" y="314582"/>
                </a:lnTo>
                <a:lnTo>
                  <a:pt x="643409" y="39651"/>
                </a:lnTo>
                <a:lnTo>
                  <a:pt x="60476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65112" y="4380319"/>
            <a:ext cx="1410335" cy="370205"/>
          </a:xfrm>
          <a:custGeom>
            <a:avLst/>
            <a:gdLst/>
            <a:ahLst/>
            <a:cxnLst/>
            <a:rect l="l" t="t" r="r" b="b"/>
            <a:pathLst>
              <a:path w="1410335" h="370204">
                <a:moveTo>
                  <a:pt x="1409999" y="0"/>
                </a:moveTo>
                <a:lnTo>
                  <a:pt x="0" y="0"/>
                </a:lnTo>
                <a:lnTo>
                  <a:pt x="0" y="369751"/>
                </a:lnTo>
                <a:lnTo>
                  <a:pt x="1409999" y="369751"/>
                </a:lnTo>
                <a:lnTo>
                  <a:pt x="1409999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411" y="2044700"/>
            <a:ext cx="4500245" cy="3802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this</a:t>
            </a:r>
            <a:endParaRPr sz="12000">
              <a:latin typeface="Verdana" panose="020B0604030504040204"/>
              <a:cs typeface="Verdana" panose="020B0604030504040204"/>
            </a:endParaRPr>
          </a:p>
          <a:p>
            <a:pPr marL="535940" marR="5080" indent="-523875">
              <a:lnSpc>
                <a:spcPct val="127000"/>
              </a:lnSpc>
              <a:spcBef>
                <a:spcPts val="4620"/>
              </a:spcBef>
            </a:pP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Implicit</a:t>
            </a:r>
            <a:r>
              <a:rPr sz="2000" spc="-10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000" spc="-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000" spc="-1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object </a:t>
            </a:r>
            <a:r>
              <a:rPr sz="2000" spc="-6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Useful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reducing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ambiguity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pass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itself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395730">
              <a:lnSpc>
                <a:spcPts val="2110"/>
              </a:lnSpc>
            </a:pP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30899" y="2002028"/>
            <a:ext cx="4829175" cy="3223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1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5605"/>
              </a:spcBef>
            </a:pPr>
            <a:r>
              <a:rPr sz="20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0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uncreated</a:t>
            </a:r>
            <a:r>
              <a:rPr sz="20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10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assigned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variable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22634" y="517651"/>
            <a:ext cx="4257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Special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-40" dirty="0">
                <a:solidFill>
                  <a:srgbClr val="404040"/>
                </a:solidFill>
              </a:rPr>
              <a:t>References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1616964"/>
            <a:ext cx="5664200" cy="238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1833880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private int passengers;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508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 other members elided for clarity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hasRoom(Flight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803" y="4207764"/>
            <a:ext cx="1701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total</a:t>
            </a:r>
            <a:r>
              <a:rPr sz="20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0353" y="4169709"/>
            <a:ext cx="2395220" cy="358140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  <a:sym typeface="+mn-ea"/>
              </a:rPr>
              <a:t>this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  <a:sym typeface="+mn-ea"/>
              </a:rPr>
              <a:t>.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39003" y="4207764"/>
            <a:ext cx="2463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f2.passengers;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4741164"/>
            <a:ext cx="39878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8965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total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&lt;=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03054" y="517651"/>
            <a:ext cx="5081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FFFFFF"/>
                </a:solidFill>
              </a:rPr>
              <a:t>Sp</a:t>
            </a:r>
            <a:r>
              <a:rPr sz="3600" spc="65" dirty="0">
                <a:solidFill>
                  <a:srgbClr val="FFFFFF"/>
                </a:solidFill>
              </a:rPr>
              <a:t>e</a:t>
            </a:r>
            <a:r>
              <a:rPr sz="3600" spc="50" dirty="0">
                <a:solidFill>
                  <a:srgbClr val="FFFFFF"/>
                </a:solidFill>
              </a:rPr>
              <a:t>c</a:t>
            </a:r>
            <a:r>
              <a:rPr sz="3600" spc="-95" dirty="0">
                <a:solidFill>
                  <a:srgbClr val="FFFFFF"/>
                </a:solidFill>
              </a:rPr>
              <a:t>i</a:t>
            </a:r>
            <a:r>
              <a:rPr sz="3600" spc="-135" dirty="0">
                <a:solidFill>
                  <a:srgbClr val="FFFFFF"/>
                </a:solidFill>
              </a:rPr>
              <a:t>a</a:t>
            </a:r>
            <a:r>
              <a:rPr sz="3600" spc="-60" dirty="0">
                <a:solidFill>
                  <a:srgbClr val="FFFFFF"/>
                </a:solidFill>
              </a:rPr>
              <a:t>l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5" dirty="0">
                <a:solidFill>
                  <a:srgbClr val="FFFFFF"/>
                </a:solidFill>
              </a:rPr>
              <a:t>R</a:t>
            </a:r>
            <a:r>
              <a:rPr sz="3600" spc="-10" dirty="0">
                <a:solidFill>
                  <a:srgbClr val="FFFFFF"/>
                </a:solidFill>
              </a:rPr>
              <a:t>e</a:t>
            </a:r>
            <a:r>
              <a:rPr sz="3600" spc="-45" dirty="0">
                <a:solidFill>
                  <a:srgbClr val="FFFFFF"/>
                </a:solidFill>
              </a:rPr>
              <a:t>f</a:t>
            </a:r>
            <a:r>
              <a:rPr sz="3600" spc="-90" dirty="0">
                <a:solidFill>
                  <a:srgbClr val="FFFFFF"/>
                </a:solidFill>
              </a:rPr>
              <a:t>e</a:t>
            </a:r>
            <a:r>
              <a:rPr sz="3600" spc="-155" dirty="0">
                <a:solidFill>
                  <a:srgbClr val="FFFFFF"/>
                </a:solidFill>
              </a:rPr>
              <a:t>r</a:t>
            </a:r>
            <a:r>
              <a:rPr sz="3600" spc="-60" dirty="0">
                <a:solidFill>
                  <a:srgbClr val="FFFFFF"/>
                </a:solidFill>
              </a:rPr>
              <a:t>e</a:t>
            </a:r>
            <a:r>
              <a:rPr sz="3600" spc="-55" dirty="0">
                <a:solidFill>
                  <a:srgbClr val="FFFFFF"/>
                </a:solidFill>
              </a:rPr>
              <a:t>n</a:t>
            </a:r>
            <a:r>
              <a:rPr sz="3600" spc="114" dirty="0">
                <a:solidFill>
                  <a:srgbClr val="FFFFFF"/>
                </a:solidFill>
              </a:rPr>
              <a:t>c</a:t>
            </a:r>
            <a:r>
              <a:rPr sz="3600" spc="-470" dirty="0">
                <a:solidFill>
                  <a:srgbClr val="FFFFFF"/>
                </a:solidFill>
              </a:rPr>
              <a:t>e</a:t>
            </a:r>
            <a:r>
              <a:rPr sz="3600" spc="-355" dirty="0">
                <a:solidFill>
                  <a:srgbClr val="FFFFFF"/>
                </a:solidFill>
              </a:rPr>
              <a:t>: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t</a:t>
            </a:r>
            <a:r>
              <a:rPr sz="3600" spc="-30" dirty="0">
                <a:solidFill>
                  <a:srgbClr val="FFFFFF"/>
                </a:solidFill>
              </a:rPr>
              <a:t>h</a:t>
            </a:r>
            <a:r>
              <a:rPr sz="3600" spc="-95" dirty="0">
                <a:solidFill>
                  <a:srgbClr val="FFFFFF"/>
                </a:solidFill>
              </a:rPr>
              <a:t>i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10" name="object 10"/>
          <p:cNvSpPr/>
          <p:nvPr/>
        </p:nvSpPr>
        <p:spPr>
          <a:xfrm>
            <a:off x="5520998" y="4169709"/>
            <a:ext cx="2046605" cy="464820"/>
          </a:xfrm>
          <a:custGeom>
            <a:avLst/>
            <a:gdLst/>
            <a:ahLst/>
            <a:cxnLst/>
            <a:rect l="l" t="t" r="r" b="b"/>
            <a:pathLst>
              <a:path w="2046604" h="464820">
                <a:moveTo>
                  <a:pt x="0" y="0"/>
                </a:moveTo>
                <a:lnTo>
                  <a:pt x="2046279" y="0"/>
                </a:lnTo>
                <a:lnTo>
                  <a:pt x="2046279" y="464746"/>
                </a:lnTo>
                <a:lnTo>
                  <a:pt x="0" y="46474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03842" y="3612291"/>
            <a:ext cx="381635" cy="464820"/>
          </a:xfrm>
          <a:custGeom>
            <a:avLst/>
            <a:gdLst/>
            <a:ahLst/>
            <a:cxnLst/>
            <a:rect l="l" t="t" r="r" b="b"/>
            <a:pathLst>
              <a:path w="381635" h="464820">
                <a:moveTo>
                  <a:pt x="0" y="0"/>
                </a:moveTo>
                <a:lnTo>
                  <a:pt x="381412" y="0"/>
                </a:lnTo>
                <a:lnTo>
                  <a:pt x="381412" y="464746"/>
                </a:lnTo>
                <a:lnTo>
                  <a:pt x="0" y="46474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65584" y="2120486"/>
            <a:ext cx="1597025" cy="464820"/>
          </a:xfrm>
          <a:custGeom>
            <a:avLst/>
            <a:gdLst/>
            <a:ahLst/>
            <a:cxnLst/>
            <a:rect l="l" t="t" r="r" b="b"/>
            <a:pathLst>
              <a:path w="1597025" h="464819">
                <a:moveTo>
                  <a:pt x="0" y="0"/>
                </a:moveTo>
                <a:lnTo>
                  <a:pt x="1596493" y="0"/>
                </a:lnTo>
                <a:lnTo>
                  <a:pt x="1596493" y="464746"/>
                </a:lnTo>
                <a:lnTo>
                  <a:pt x="0" y="46474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3154" y="1693709"/>
          <a:ext cx="5092700" cy="132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350"/>
                <a:gridCol w="1676400"/>
                <a:gridCol w="2393950"/>
              </a:tblGrid>
              <a:tr h="3960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Flight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lax1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spc="-4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Flight();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Flight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lax2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spc="-4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new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Flight();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73025" marB="0">
                    <a:solidFill>
                      <a:srgbClr val="171717"/>
                    </a:solidFill>
                  </a:tcPr>
                </a:tc>
              </a:tr>
              <a:tr h="43419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r>
                        <a:rPr sz="2000" spc="-7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add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passengers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to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both</a:t>
                      </a:r>
                      <a:r>
                        <a:rPr sz="2000" spc="-4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flights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62204" y="3217164"/>
            <a:ext cx="6555105" cy="284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lax3</a:t>
            </a:r>
            <a:r>
              <a:rPr sz="2000" spc="-3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if(lax1.hasRoom(lax2))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lax3</a:t>
            </a:r>
            <a:r>
              <a:rPr sz="2000" spc="-4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lax1.createNewWithBoth(lax2);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3334385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 do some other work </a:t>
            </a:r>
            <a:r>
              <a:rPr sz="2000" spc="-11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lax3</a:t>
            </a:r>
            <a:r>
              <a:rPr sz="2000" spc="-2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!=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System.out.println(“Flights</a:t>
            </a:r>
            <a:r>
              <a:rPr sz="2000" spc="-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combined”);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10198" y="517651"/>
            <a:ext cx="5067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FFFFFF"/>
                </a:solidFill>
              </a:rPr>
              <a:t>Sp</a:t>
            </a:r>
            <a:r>
              <a:rPr sz="3600" spc="65" dirty="0">
                <a:solidFill>
                  <a:srgbClr val="FFFFFF"/>
                </a:solidFill>
              </a:rPr>
              <a:t>e</a:t>
            </a:r>
            <a:r>
              <a:rPr sz="3600" spc="50" dirty="0">
                <a:solidFill>
                  <a:srgbClr val="FFFFFF"/>
                </a:solidFill>
              </a:rPr>
              <a:t>c</a:t>
            </a:r>
            <a:r>
              <a:rPr sz="3600" spc="-95" dirty="0">
                <a:solidFill>
                  <a:srgbClr val="FFFFFF"/>
                </a:solidFill>
              </a:rPr>
              <a:t>i</a:t>
            </a:r>
            <a:r>
              <a:rPr sz="3600" spc="-135" dirty="0">
                <a:solidFill>
                  <a:srgbClr val="FFFFFF"/>
                </a:solidFill>
              </a:rPr>
              <a:t>a</a:t>
            </a:r>
            <a:r>
              <a:rPr sz="3600" spc="-60" dirty="0">
                <a:solidFill>
                  <a:srgbClr val="FFFFFF"/>
                </a:solidFill>
              </a:rPr>
              <a:t>l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5" dirty="0">
                <a:solidFill>
                  <a:srgbClr val="FFFFFF"/>
                </a:solidFill>
              </a:rPr>
              <a:t>R</a:t>
            </a:r>
            <a:r>
              <a:rPr sz="3600" spc="-10" dirty="0">
                <a:solidFill>
                  <a:srgbClr val="FFFFFF"/>
                </a:solidFill>
              </a:rPr>
              <a:t>e</a:t>
            </a:r>
            <a:r>
              <a:rPr sz="3600" spc="-45" dirty="0">
                <a:solidFill>
                  <a:srgbClr val="FFFFFF"/>
                </a:solidFill>
              </a:rPr>
              <a:t>f</a:t>
            </a:r>
            <a:r>
              <a:rPr sz="3600" spc="-90" dirty="0">
                <a:solidFill>
                  <a:srgbClr val="FFFFFF"/>
                </a:solidFill>
              </a:rPr>
              <a:t>e</a:t>
            </a:r>
            <a:r>
              <a:rPr sz="3600" spc="-155" dirty="0">
                <a:solidFill>
                  <a:srgbClr val="FFFFFF"/>
                </a:solidFill>
              </a:rPr>
              <a:t>r</a:t>
            </a:r>
            <a:r>
              <a:rPr sz="3600" spc="-60" dirty="0">
                <a:solidFill>
                  <a:srgbClr val="FFFFFF"/>
                </a:solidFill>
              </a:rPr>
              <a:t>e</a:t>
            </a:r>
            <a:r>
              <a:rPr sz="3600" spc="-55" dirty="0">
                <a:solidFill>
                  <a:srgbClr val="FFFFFF"/>
                </a:solidFill>
              </a:rPr>
              <a:t>n</a:t>
            </a:r>
            <a:r>
              <a:rPr sz="3600" spc="114" dirty="0">
                <a:solidFill>
                  <a:srgbClr val="FFFFFF"/>
                </a:solidFill>
              </a:rPr>
              <a:t>c</a:t>
            </a:r>
            <a:r>
              <a:rPr sz="3600" spc="-470" dirty="0">
                <a:solidFill>
                  <a:srgbClr val="FFFFFF"/>
                </a:solidFill>
              </a:rPr>
              <a:t>e</a:t>
            </a:r>
            <a:r>
              <a:rPr sz="3600" spc="-355" dirty="0">
                <a:solidFill>
                  <a:srgbClr val="FFFFFF"/>
                </a:solidFill>
              </a:rPr>
              <a:t>: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70" dirty="0">
                <a:solidFill>
                  <a:srgbClr val="FFFFFF"/>
                </a:solidFill>
              </a:rPr>
              <a:t>nu</a:t>
            </a:r>
            <a:r>
              <a:rPr sz="3600" spc="-95" dirty="0">
                <a:solidFill>
                  <a:srgbClr val="FFFFFF"/>
                </a:solidFill>
              </a:rPr>
              <a:t>ll</a:t>
            </a:r>
            <a:endParaRPr sz="36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5275" y="1828798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3"/>
                </a:lnTo>
                <a:lnTo>
                  <a:pt x="91439" y="1252043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45275" y="3258097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2"/>
                </a:lnTo>
                <a:lnTo>
                  <a:pt x="91439" y="1252042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5275" y="4687394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3"/>
                </a:lnTo>
                <a:lnTo>
                  <a:pt x="91439" y="1252043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1005" y="517651"/>
            <a:ext cx="4422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404040"/>
                </a:solidFill>
              </a:rPr>
              <a:t>Field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Encapsulation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6760" y="2025650"/>
            <a:ext cx="684226" cy="85883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391578" y="2125979"/>
            <a:ext cx="83883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manage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generally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considered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implementation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detail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6924" y="3454400"/>
            <a:ext cx="763901" cy="85883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91578" y="3552444"/>
            <a:ext cx="87439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cases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these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details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should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directly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accessible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outside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662" y="4883150"/>
            <a:ext cx="860425" cy="8604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391578" y="5134355"/>
            <a:ext cx="45783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control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6476" y="4957120"/>
            <a:ext cx="3757295" cy="1121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000" spc="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Accessor</a:t>
            </a:r>
            <a:r>
              <a:rPr sz="2000" spc="-114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retrieves</a:t>
            </a:r>
            <a:r>
              <a:rPr sz="2000" spc="-1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2000" spc="-1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14630" marR="205740" indent="643255">
              <a:lnSpc>
                <a:spcPts val="2780"/>
              </a:lnSpc>
              <a:spcBef>
                <a:spcPts val="90"/>
              </a:spcBef>
            </a:pP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Also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called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getter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e: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i="1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</a:t>
            </a:r>
            <a:r>
              <a:rPr sz="1800" i="1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ldN</a:t>
            </a:r>
            <a:r>
              <a:rPr sz="1800" i="1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i="1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i="1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4150" y="517651"/>
            <a:ext cx="5417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404040"/>
                </a:solidFill>
              </a:rPr>
              <a:t>Accessors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Mutators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970054" y="4957120"/>
            <a:ext cx="3599815" cy="1121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0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Mutator</a:t>
            </a:r>
            <a:r>
              <a:rPr sz="20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modifies</a:t>
            </a:r>
            <a:r>
              <a:rPr sz="20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20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54940" marR="146050" indent="643890">
              <a:lnSpc>
                <a:spcPts val="2780"/>
              </a:lnSpc>
              <a:spcBef>
                <a:spcPts val="90"/>
              </a:spcBef>
            </a:pP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Also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called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setter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e: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i="1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</a:t>
            </a:r>
            <a:r>
              <a:rPr sz="1800" i="1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ldN</a:t>
            </a:r>
            <a:r>
              <a:rPr sz="1800" i="1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i="1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i="1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8082" y="1322323"/>
            <a:ext cx="8653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accessor/mutator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pattern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control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24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52004" y="2193615"/>
            <a:ext cx="1626428" cy="244316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5300" y="2307219"/>
            <a:ext cx="1749642" cy="241617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r>
              <a:rPr lang="en-US"/>
              <a:t> </a:t>
            </a:r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3060" y="1066800"/>
            <a:ext cx="8984615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 Flight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b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</a:b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859" y="2278379"/>
            <a:ext cx="535940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clarity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1833245" indent="-304800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 int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getSeats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setSeats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3572" y="4750495"/>
            <a:ext cx="797560" cy="332105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0" rIns="0" bIns="0" rtlCol="0">
            <a:spAutoFit/>
          </a:bodyPr>
          <a:lstStyle/>
          <a:p>
            <a:pPr marL="175895">
              <a:lnSpc>
                <a:spcPts val="2235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eats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8852" y="4750429"/>
            <a:ext cx="1005840" cy="332105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2235"/>
              </a:lnSpc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9060" y="4716779"/>
            <a:ext cx="1244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9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3059" y="5021579"/>
            <a:ext cx="483234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87258" y="4246761"/>
            <a:ext cx="2405380" cy="873760"/>
            <a:chOff x="2887258" y="4246761"/>
            <a:chExt cx="2405380" cy="873760"/>
          </a:xfrm>
        </p:grpSpPr>
        <p:sp>
          <p:nvSpPr>
            <p:cNvPr id="14" name="object 14"/>
            <p:cNvSpPr/>
            <p:nvPr/>
          </p:nvSpPr>
          <p:spPr>
            <a:xfrm>
              <a:off x="2906308" y="4731248"/>
              <a:ext cx="835660" cy="370205"/>
            </a:xfrm>
            <a:custGeom>
              <a:avLst/>
              <a:gdLst/>
              <a:ahLst/>
              <a:cxnLst/>
              <a:rect l="l" t="t" r="r" b="b"/>
              <a:pathLst>
                <a:path w="835660" h="370204">
                  <a:moveTo>
                    <a:pt x="0" y="0"/>
                  </a:moveTo>
                  <a:lnTo>
                    <a:pt x="835317" y="0"/>
                  </a:lnTo>
                  <a:lnTo>
                    <a:pt x="835317" y="369751"/>
                  </a:lnTo>
                  <a:lnTo>
                    <a:pt x="0" y="36975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437722" y="4265811"/>
              <a:ext cx="835660" cy="370205"/>
            </a:xfrm>
            <a:custGeom>
              <a:avLst/>
              <a:gdLst/>
              <a:ahLst/>
              <a:cxnLst/>
              <a:rect l="l" t="t" r="r" b="b"/>
              <a:pathLst>
                <a:path w="835660" h="370204">
                  <a:moveTo>
                    <a:pt x="0" y="0"/>
                  </a:moveTo>
                  <a:lnTo>
                    <a:pt x="835317" y="0"/>
                  </a:lnTo>
                  <a:lnTo>
                    <a:pt x="835317" y="369751"/>
                  </a:lnTo>
                  <a:lnTo>
                    <a:pt x="0" y="36975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/>
          <p:nvPr/>
        </p:nvSpPr>
        <p:spPr>
          <a:xfrm>
            <a:off x="2590953" y="1632670"/>
            <a:ext cx="835660" cy="370205"/>
          </a:xfrm>
          <a:custGeom>
            <a:avLst/>
            <a:gdLst/>
            <a:ahLst/>
            <a:cxnLst/>
            <a:rect l="l" t="t" r="r" b="b"/>
            <a:pathLst>
              <a:path w="835660" h="370205">
                <a:moveTo>
                  <a:pt x="0" y="0"/>
                </a:moveTo>
                <a:lnTo>
                  <a:pt x="835317" y="0"/>
                </a:lnTo>
                <a:lnTo>
                  <a:pt x="835317" y="369751"/>
                </a:lnTo>
                <a:lnTo>
                  <a:pt x="0" y="36975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860752" y="4712199"/>
            <a:ext cx="1688464" cy="408305"/>
            <a:chOff x="860752" y="4712199"/>
            <a:chExt cx="1688464" cy="408305"/>
          </a:xfrm>
        </p:grpSpPr>
        <p:sp>
          <p:nvSpPr>
            <p:cNvPr id="18" name="object 18"/>
            <p:cNvSpPr/>
            <p:nvPr/>
          </p:nvSpPr>
          <p:spPr>
            <a:xfrm>
              <a:off x="1694522" y="4731249"/>
              <a:ext cx="835660" cy="370205"/>
            </a:xfrm>
            <a:custGeom>
              <a:avLst/>
              <a:gdLst/>
              <a:ahLst/>
              <a:cxnLst/>
              <a:rect l="l" t="t" r="r" b="b"/>
              <a:pathLst>
                <a:path w="835660" h="370204">
                  <a:moveTo>
                    <a:pt x="0" y="0"/>
                  </a:moveTo>
                  <a:lnTo>
                    <a:pt x="835317" y="0"/>
                  </a:lnTo>
                  <a:lnTo>
                    <a:pt x="835317" y="369751"/>
                  </a:lnTo>
                  <a:lnTo>
                    <a:pt x="0" y="36975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79802" y="4731380"/>
              <a:ext cx="1650364" cy="370205"/>
            </a:xfrm>
            <a:custGeom>
              <a:avLst/>
              <a:gdLst/>
              <a:ahLst/>
              <a:cxnLst/>
              <a:rect l="l" t="t" r="r" b="b"/>
              <a:pathLst>
                <a:path w="1650364" h="370204">
                  <a:moveTo>
                    <a:pt x="0" y="0"/>
                  </a:moveTo>
                  <a:lnTo>
                    <a:pt x="1650038" y="0"/>
                  </a:lnTo>
                  <a:lnTo>
                    <a:pt x="1650038" y="369751"/>
                  </a:lnTo>
                  <a:lnTo>
                    <a:pt x="0" y="36975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417195" y="975360"/>
          <a:ext cx="11356975" cy="5342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924675" imgH="2667000" progId="Paint.Picture">
                  <p:embed/>
                </p:oleObj>
              </mc:Choice>
              <mc:Fallback>
                <p:oleObj name="" r:id="rId1" imgW="6924675" imgH="26670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7195" y="975360"/>
                        <a:ext cx="11356975" cy="5342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1" y="1828800"/>
            <a:ext cx="12181840" cy="5029200"/>
            <a:chOff x="-1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3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899656" y="2323986"/>
              <a:ext cx="4281805" cy="4534535"/>
            </a:xfrm>
            <a:custGeom>
              <a:avLst/>
              <a:gdLst/>
              <a:ahLst/>
              <a:cxnLst/>
              <a:rect l="l" t="t" r="r" b="b"/>
              <a:pathLst>
                <a:path w="4281805" h="4534534">
                  <a:moveTo>
                    <a:pt x="4281713" y="0"/>
                  </a:moveTo>
                  <a:lnTo>
                    <a:pt x="0" y="0"/>
                  </a:lnTo>
                  <a:lnTo>
                    <a:pt x="0" y="4534012"/>
                  </a:lnTo>
                  <a:lnTo>
                    <a:pt x="4281713" y="4534012"/>
                  </a:lnTo>
                  <a:lnTo>
                    <a:pt x="42817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034" cy="5029200"/>
            </a:xfrm>
            <a:custGeom>
              <a:avLst/>
              <a:gdLst/>
              <a:ahLst/>
              <a:cxnLst/>
              <a:rect l="l" t="t" r="r" b="b"/>
              <a:pathLst>
                <a:path w="7900034" h="5029200">
                  <a:moveTo>
                    <a:pt x="7899654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5029200"/>
                  </a:lnTo>
                  <a:lnTo>
                    <a:pt x="7899654" y="5029200"/>
                  </a:lnTo>
                  <a:lnTo>
                    <a:pt x="7899654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8291" y="4582667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200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-1" y="2481943"/>
            <a:ext cx="7900034" cy="437642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374650" marR="142113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slcToNyc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slcToNyc.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setSeats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(200);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System.out.println(slcToNyc.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getSeats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44150" y="459739"/>
            <a:ext cx="5417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</a:rPr>
              <a:t>Accessors</a:t>
            </a:r>
            <a:r>
              <a:rPr sz="3600" spc="-229" dirty="0">
                <a:solidFill>
                  <a:srgbClr val="FFFFFF"/>
                </a:solidFill>
              </a:rPr>
              <a:t> </a:t>
            </a:r>
            <a:r>
              <a:rPr sz="3600" spc="-15" dirty="0">
                <a:solidFill>
                  <a:srgbClr val="FFFFFF"/>
                </a:solidFill>
              </a:rPr>
              <a:t>and</a:t>
            </a:r>
            <a:r>
              <a:rPr sz="3600" spc="-22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Mutators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-1" y="1828800"/>
            <a:ext cx="4281805" cy="4953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176530" rIns="0" bIns="0" rtlCol="0">
            <a:spAutoFit/>
          </a:bodyPr>
          <a:lstStyle/>
          <a:p>
            <a:pPr marL="422275">
              <a:lnSpc>
                <a:spcPct val="100000"/>
              </a:lnSpc>
              <a:spcBef>
                <a:spcPts val="1390"/>
              </a:spcBef>
            </a:pPr>
            <a:r>
              <a:rPr sz="1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715771"/>
            <a:ext cx="819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Cl</a:t>
            </a:r>
            <a:r>
              <a:rPr spc="-45" dirty="0"/>
              <a:t>a</a:t>
            </a:r>
            <a:r>
              <a:rPr spc="-65" dirty="0"/>
              <a:t>s</a:t>
            </a:r>
            <a:r>
              <a:rPr spc="-55" dirty="0"/>
              <a:t>s</a:t>
            </a:r>
            <a:endParaRPr spc="-55" dirty="0"/>
          </a:p>
        </p:txBody>
      </p:sp>
      <p:sp>
        <p:nvSpPr>
          <p:cNvPr id="4" name="object 4"/>
          <p:cNvSpPr txBox="1"/>
          <p:nvPr/>
        </p:nvSpPr>
        <p:spPr>
          <a:xfrm>
            <a:off x="5466078" y="1160779"/>
            <a:ext cx="4753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Template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48" y="2108707"/>
            <a:ext cx="3309620" cy="91566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2095">
              <a:lnSpc>
                <a:spcPct val="100000"/>
              </a:lnSpc>
              <a:spcBef>
                <a:spcPts val="62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3751579"/>
            <a:ext cx="6386830" cy="21564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variables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simply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hold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476885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variables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532891"/>
            <a:ext cx="941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Fiel</a:t>
            </a:r>
            <a:r>
              <a:rPr spc="105" dirty="0"/>
              <a:t>d</a:t>
            </a:r>
            <a:r>
              <a:rPr spc="-55" dirty="0"/>
              <a:t>s</a:t>
            </a:r>
            <a:endParaRPr spc="-55" dirty="0"/>
          </a:p>
        </p:txBody>
      </p:sp>
      <p:sp>
        <p:nvSpPr>
          <p:cNvPr id="4" name="object 4"/>
          <p:cNvSpPr txBox="1"/>
          <p:nvPr/>
        </p:nvSpPr>
        <p:spPr>
          <a:xfrm>
            <a:off x="5466078" y="977900"/>
            <a:ext cx="3011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Store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48" y="1925827"/>
            <a:ext cx="3481704" cy="180593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Executable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Manipulate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4288028"/>
            <a:ext cx="4751705" cy="180593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Executable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during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initial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1998980"/>
            <a:ext cx="5831205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2095">
              <a:lnSpc>
                <a:spcPct val="100000"/>
              </a:lnSpc>
              <a:spcBef>
                <a:spcPts val="625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Implicit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48" y="3629659"/>
            <a:ext cx="537083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null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2095">
              <a:lnSpc>
                <a:spcPct val="100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uncreated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</a:rPr>
              <a:t>Summary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Access</a:t>
            </a:r>
            <a:r>
              <a:rPr spc="-165" dirty="0"/>
              <a:t> </a:t>
            </a:r>
            <a:r>
              <a:rPr spc="20" dirty="0"/>
              <a:t>modifiers</a:t>
            </a:r>
            <a:endParaRPr spc="20" dirty="0"/>
          </a:p>
        </p:txBody>
      </p:sp>
      <p:sp>
        <p:nvSpPr>
          <p:cNvPr id="4" name="object 4"/>
          <p:cNvSpPr txBox="1"/>
          <p:nvPr/>
        </p:nvSpPr>
        <p:spPr>
          <a:xfrm>
            <a:off x="5466078" y="1560067"/>
            <a:ext cx="4126229" cy="13487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Control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visibility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Control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visibility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Enable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encapsulation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48" y="3629659"/>
            <a:ext cx="5895975" cy="179323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normally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directly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accessible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Accessors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retrieve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Mutators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25450" y="152400"/>
            <a:ext cx="11458575" cy="58997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3400" y="152400"/>
            <a:ext cx="10974070" cy="56280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304800" y="609600"/>
          <a:ext cx="11273790" cy="561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429875" imgH="5133975" progId="Paint.Picture">
                  <p:embed/>
                </p:oleObj>
              </mc:Choice>
              <mc:Fallback>
                <p:oleObj name="" r:id="rId1" imgW="10429875" imgH="51339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609600"/>
                        <a:ext cx="11273790" cy="561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68898" y="1925828"/>
            <a:ext cx="5485765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Declaring</a:t>
            </a:r>
            <a:r>
              <a:rPr spc="-130" dirty="0"/>
              <a:t> </a:t>
            </a:r>
            <a:r>
              <a:rPr spc="-10" dirty="0"/>
              <a:t>classes</a:t>
            </a:r>
            <a:endParaRPr spc="-10" dirty="0"/>
          </a:p>
          <a:p>
            <a:pPr marL="12700" marR="2183765">
              <a:lnSpc>
                <a:spcPct val="163000"/>
              </a:lnSpc>
            </a:pPr>
            <a:r>
              <a:rPr spc="-10" dirty="0"/>
              <a:t>Class members </a:t>
            </a:r>
            <a:r>
              <a:rPr spc="-5" dirty="0"/>
              <a:t> </a:t>
            </a:r>
            <a:r>
              <a:rPr spc="40" dirty="0"/>
              <a:t>Working</a:t>
            </a:r>
            <a:r>
              <a:rPr spc="-145" dirty="0"/>
              <a:t> </a:t>
            </a:r>
            <a:r>
              <a:rPr spc="30" dirty="0"/>
              <a:t>with</a:t>
            </a:r>
            <a:r>
              <a:rPr spc="-150" dirty="0"/>
              <a:t> </a:t>
            </a:r>
            <a:r>
              <a:rPr spc="30" dirty="0"/>
              <a:t>objects</a:t>
            </a:r>
            <a:endParaRPr spc="30" dirty="0"/>
          </a:p>
          <a:p>
            <a:pPr marL="12700" marR="5080">
              <a:lnSpc>
                <a:spcPts val="4680"/>
              </a:lnSpc>
              <a:spcBef>
                <a:spcPts val="185"/>
              </a:spcBef>
            </a:pPr>
            <a:r>
              <a:rPr spc="20" dirty="0"/>
              <a:t>Encapsulation</a:t>
            </a:r>
            <a:r>
              <a:rPr spc="-125" dirty="0"/>
              <a:t> </a:t>
            </a:r>
            <a:r>
              <a:rPr spc="10" dirty="0"/>
              <a:t>and</a:t>
            </a:r>
            <a:r>
              <a:rPr spc="-120" dirty="0"/>
              <a:t> </a:t>
            </a:r>
            <a:r>
              <a:rPr spc="5" dirty="0"/>
              <a:t>access</a:t>
            </a:r>
            <a:r>
              <a:rPr spc="-125" dirty="0"/>
              <a:t> </a:t>
            </a:r>
            <a:r>
              <a:rPr spc="20" dirty="0"/>
              <a:t>modifiers </a:t>
            </a:r>
            <a:r>
              <a:rPr spc="-825" dirty="0"/>
              <a:t> </a:t>
            </a:r>
            <a:r>
              <a:rPr spc="75" dirty="0"/>
              <a:t>Field</a:t>
            </a:r>
            <a:r>
              <a:rPr spc="-120" dirty="0"/>
              <a:t> </a:t>
            </a:r>
            <a:r>
              <a:rPr spc="5" dirty="0"/>
              <a:t>accessors</a:t>
            </a:r>
            <a:r>
              <a:rPr spc="-125" dirty="0"/>
              <a:t> </a:t>
            </a:r>
            <a:r>
              <a:rPr spc="10" dirty="0"/>
              <a:t>and</a:t>
            </a:r>
            <a:r>
              <a:rPr spc="-120" dirty="0"/>
              <a:t> </a:t>
            </a:r>
            <a:r>
              <a:rPr spc="-10" dirty="0"/>
              <a:t>mutators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5275" y="1828798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3"/>
                </a:lnTo>
                <a:lnTo>
                  <a:pt x="91439" y="1252043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45275" y="3258097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2"/>
                </a:lnTo>
                <a:lnTo>
                  <a:pt x="91439" y="1252042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5275" y="4687394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3"/>
                </a:lnTo>
                <a:lnTo>
                  <a:pt x="91439" y="1252043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97778" y="517651"/>
            <a:ext cx="8308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Java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310" dirty="0">
                <a:solidFill>
                  <a:srgbClr val="404040"/>
                </a:solidFill>
              </a:rPr>
              <a:t>Is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90" dirty="0">
                <a:solidFill>
                  <a:srgbClr val="404040"/>
                </a:solidFill>
              </a:rPr>
              <a:t>an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Object-oriented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10" dirty="0">
                <a:solidFill>
                  <a:srgbClr val="404040"/>
                </a:solidFill>
              </a:rPr>
              <a:t>Language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391578" y="2278379"/>
            <a:ext cx="759205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encapsulate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data,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operations,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usage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semantics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9456" y="3454400"/>
            <a:ext cx="858837" cy="85883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91578" y="3704844"/>
            <a:ext cx="67189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Allow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storage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manipulation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details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hidden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419" y="4883150"/>
            <a:ext cx="846909" cy="8604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391578" y="5134355"/>
            <a:ext cx="62845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Separates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done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done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8028" y="2025650"/>
            <a:ext cx="761693" cy="858837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2149475"/>
          </a:xfrm>
          <a:custGeom>
            <a:avLst/>
            <a:gdLst/>
            <a:ahLst/>
            <a:cxnLst/>
            <a:rect l="l" t="t" r="r" b="b"/>
            <a:pathLst>
              <a:path w="12192000" h="2149475">
                <a:moveTo>
                  <a:pt x="0" y="2149449"/>
                </a:moveTo>
                <a:lnTo>
                  <a:pt x="12192000" y="2149449"/>
                </a:lnTo>
                <a:lnTo>
                  <a:pt x="12192000" y="0"/>
                </a:lnTo>
                <a:lnTo>
                  <a:pt x="0" y="0"/>
                </a:lnTo>
                <a:lnTo>
                  <a:pt x="0" y="214944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654262"/>
            <a:ext cx="12192000" cy="5203825"/>
            <a:chOff x="0" y="1654262"/>
            <a:chExt cx="12192000" cy="520382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7815"/>
              <a:ext cx="451103" cy="454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4758560"/>
              <a:ext cx="12192000" cy="2099945"/>
            </a:xfrm>
            <a:custGeom>
              <a:avLst/>
              <a:gdLst/>
              <a:ahLst/>
              <a:cxnLst/>
              <a:rect l="l" t="t" r="r" b="b"/>
              <a:pathLst>
                <a:path w="12192000" h="2099945">
                  <a:moveTo>
                    <a:pt x="0" y="2099437"/>
                  </a:moveTo>
                  <a:lnTo>
                    <a:pt x="12192000" y="2099437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20994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654263"/>
              <a:ext cx="12192000" cy="3104515"/>
            </a:xfrm>
            <a:custGeom>
              <a:avLst/>
              <a:gdLst/>
              <a:ahLst/>
              <a:cxnLst/>
              <a:rect l="l" t="t" r="r" b="b"/>
              <a:pathLst>
                <a:path w="12192000" h="3104515">
                  <a:moveTo>
                    <a:pt x="12192000" y="495185"/>
                  </a:moveTo>
                  <a:lnTo>
                    <a:pt x="3980319" y="495185"/>
                  </a:lnTo>
                  <a:lnTo>
                    <a:pt x="3980319" y="0"/>
                  </a:lnTo>
                  <a:lnTo>
                    <a:pt x="0" y="0"/>
                  </a:lnTo>
                  <a:lnTo>
                    <a:pt x="0" y="495185"/>
                  </a:lnTo>
                  <a:lnTo>
                    <a:pt x="0" y="653148"/>
                  </a:lnTo>
                  <a:lnTo>
                    <a:pt x="0" y="3104299"/>
                  </a:lnTo>
                  <a:lnTo>
                    <a:pt x="12192000" y="3104299"/>
                  </a:lnTo>
                  <a:lnTo>
                    <a:pt x="12192000" y="495185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0" y="2307405"/>
            <a:ext cx="12192000" cy="2451735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374650">
              <a:lnSpc>
                <a:spcPct val="100000"/>
              </a:lnSpc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4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7945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7465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60845" y="459739"/>
            <a:ext cx="9469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80" dirty="0">
                <a:solidFill>
                  <a:srgbClr val="FFFFFF"/>
                </a:solidFill>
              </a:rPr>
              <a:t>A</a:t>
            </a:r>
            <a:r>
              <a:rPr sz="3600" spc="-185" dirty="0">
                <a:solidFill>
                  <a:srgbClr val="FFFFFF"/>
                </a:solidFill>
              </a:rPr>
              <a:t> </a:t>
            </a:r>
            <a:r>
              <a:rPr sz="3600" spc="-55" dirty="0">
                <a:solidFill>
                  <a:srgbClr val="FFFFFF"/>
                </a:solidFill>
              </a:rPr>
              <a:t>Class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310" dirty="0">
                <a:solidFill>
                  <a:srgbClr val="FFFFFF"/>
                </a:solidFill>
              </a:rPr>
              <a:t>Is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a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85" dirty="0">
                <a:solidFill>
                  <a:srgbClr val="FFFFFF"/>
                </a:solidFill>
              </a:rPr>
              <a:t>Template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for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30" dirty="0">
                <a:solidFill>
                  <a:srgbClr val="FFFFFF"/>
                </a:solidFill>
              </a:rPr>
              <a:t>Creating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5" dirty="0">
                <a:solidFill>
                  <a:srgbClr val="FFFFFF"/>
                </a:solidFill>
              </a:rPr>
              <a:t>Objects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362204" y="5097779"/>
            <a:ext cx="719010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Declared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0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keyword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followed</a:t>
            </a:r>
            <a:r>
              <a:rPr sz="2000" spc="-10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9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0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6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Body</a:t>
            </a:r>
            <a:r>
              <a:rPr sz="2000" spc="-114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0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contained</a:t>
            </a:r>
            <a:r>
              <a:rPr sz="2000" spc="-114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brackets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source</a:t>
            </a:r>
            <a:r>
              <a:rPr sz="2000" spc="-10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file</a:t>
            </a:r>
            <a:r>
              <a:rPr sz="2000" spc="-10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000" spc="-10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normally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000" spc="-11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000" spc="-10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000" spc="-100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000" spc="-10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1654262"/>
            <a:ext cx="3980815" cy="4953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422910">
              <a:lnSpc>
                <a:spcPct val="100000"/>
              </a:lnSpc>
            </a:pPr>
            <a:r>
              <a:rPr sz="16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Flight</a:t>
            </a: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5797</Words>
  <Application>WPS Presentation</Application>
  <PresentationFormat>On-screen Show (4:3)</PresentationFormat>
  <Paragraphs>484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Arial</vt:lpstr>
      <vt:lpstr>SimSun</vt:lpstr>
      <vt:lpstr>Wingdings</vt:lpstr>
      <vt:lpstr>Verdana</vt:lpstr>
      <vt:lpstr>Courier New</vt:lpstr>
      <vt:lpstr>Times New Roman</vt:lpstr>
      <vt:lpstr>Calibri</vt:lpstr>
      <vt:lpstr>Microsoft YaHei</vt:lpstr>
      <vt:lpstr>Arial Unicode MS</vt:lpstr>
      <vt:lpstr>Lucida Sans Unicode</vt:lpstr>
      <vt:lpstr>Office Theme</vt:lpstr>
      <vt:lpstr>Paint.Picture</vt:lpstr>
      <vt:lpstr>Paint.Picture</vt:lpstr>
      <vt:lpstr>Working with Classes and  Interfaces in Java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Encapsulation and access modifiers  Field accessors and mutators</vt:lpstr>
      <vt:lpstr>Java Is an Object-oriented Language</vt:lpstr>
      <vt:lpstr>A Class Is a Template for Creating Objects</vt:lpstr>
      <vt:lpstr>Classes</vt:lpstr>
      <vt:lpstr>class Flight {   int passengers;   int seats;</vt:lpstr>
      <vt:lpstr>Classes</vt:lpstr>
      <vt:lpstr>class Flight {  int passengers;  int seats;</vt:lpstr>
      <vt:lpstr>Classes</vt:lpstr>
      <vt:lpstr>class Flight {   int passengers;   int seats;</vt:lpstr>
      <vt:lpstr>PowerPoint 演示文稿</vt:lpstr>
      <vt:lpstr>Understanding Classes as Reference Types</vt:lpstr>
      <vt:lpstr>Understanding Classes as Reference Types</vt:lpstr>
      <vt:lpstr>Encapsulation and Access Modifiers</vt:lpstr>
      <vt:lpstr>Basic Access Modifiers</vt:lpstr>
      <vt:lpstr>Applying Access Modifiers</vt:lpstr>
      <vt:lpstr>// other members elided for clarity  public void add1Passenger() {</vt:lpstr>
      <vt:lpstr>Applying Access Modifiers</vt:lpstr>
      <vt:lpstr>Special References</vt:lpstr>
      <vt:lpstr>Special Reference: this</vt:lpstr>
      <vt:lpstr>Special Reference: null</vt:lpstr>
      <vt:lpstr>Field Encapsulation</vt:lpstr>
      <vt:lpstr>Accessors and Mutators</vt:lpstr>
      <vt:lpstr>class Flight {   private int seats;</vt:lpstr>
      <vt:lpstr>Accessors and Mutators</vt:lpstr>
      <vt:lpstr>Class</vt:lpstr>
      <vt:lpstr>Fields</vt:lpstr>
      <vt:lpstr>Summary</vt:lpstr>
      <vt:lpstr>Access modifiers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Classes and  Interfaces in Java</dc:title>
  <dc:creator/>
  <cp:lastModifiedBy>steve</cp:lastModifiedBy>
  <cp:revision>15</cp:revision>
  <dcterms:created xsi:type="dcterms:W3CDTF">2021-12-06T17:09:00Z</dcterms:created>
  <dcterms:modified xsi:type="dcterms:W3CDTF">2021-12-09T09:46:11Z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D1DA994C8CAA4E8DB5EA3BCC9080DC92</vt:lpwstr>
  </property>
  <property fmtid="{D5CDD505-2E9C-101B-9397-08002B2CF9AE}" pid="3" name="KSOProductBuildVer">
    <vt:lpwstr>1033-11.2.0.10382</vt:lpwstr>
  </property>
</Properties>
</file>