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2" r:id="rId14"/>
    <p:sldId id="267" r:id="rId15"/>
    <p:sldId id="268" r:id="rId16"/>
    <p:sldId id="269" r:id="rId17"/>
    <p:sldId id="270" r:id="rId18"/>
    <p:sldId id="271" r:id="rId19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903"/>
        <p:guide pos="212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44470" y="1922779"/>
            <a:ext cx="9703058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0716" y="1675891"/>
            <a:ext cx="10910567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8181" y="3221228"/>
            <a:ext cx="10835637" cy="17297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863727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00" dirty="0">
                <a:solidFill>
                  <a:srgbClr val="171717"/>
                </a:solidFill>
              </a:rPr>
              <a:t>U</a:t>
            </a:r>
            <a:r>
              <a:rPr sz="4500" spc="-95" dirty="0">
                <a:solidFill>
                  <a:srgbClr val="171717"/>
                </a:solidFill>
              </a:rPr>
              <a:t>n</a:t>
            </a:r>
            <a:r>
              <a:rPr sz="4500" spc="65" dirty="0">
                <a:solidFill>
                  <a:srgbClr val="171717"/>
                </a:solidFill>
              </a:rPr>
              <a:t>d</a:t>
            </a:r>
            <a:r>
              <a:rPr sz="4500" spc="-190" dirty="0">
                <a:solidFill>
                  <a:srgbClr val="171717"/>
                </a:solidFill>
              </a:rPr>
              <a:t>e</a:t>
            </a:r>
            <a:r>
              <a:rPr sz="4500" spc="-165" dirty="0">
                <a:solidFill>
                  <a:srgbClr val="171717"/>
                </a:solidFill>
              </a:rPr>
              <a:t>r</a:t>
            </a:r>
            <a:r>
              <a:rPr sz="4500" spc="-270" dirty="0">
                <a:solidFill>
                  <a:srgbClr val="171717"/>
                </a:solidFill>
              </a:rPr>
              <a:t>s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220" dirty="0">
                <a:solidFill>
                  <a:srgbClr val="171717"/>
                </a:solidFill>
              </a:rPr>
              <a:t>a</a:t>
            </a:r>
            <a:r>
              <a:rPr sz="4500" spc="-195" dirty="0">
                <a:solidFill>
                  <a:srgbClr val="171717"/>
                </a:solidFill>
              </a:rPr>
              <a:t>n</a:t>
            </a:r>
            <a:r>
              <a:rPr sz="4500" spc="65" dirty="0">
                <a:solidFill>
                  <a:srgbClr val="171717"/>
                </a:solidFill>
              </a:rPr>
              <a:t>d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195" dirty="0">
                <a:solidFill>
                  <a:srgbClr val="171717"/>
                </a:solidFill>
              </a:rPr>
              <a:t>n</a:t>
            </a:r>
            <a:r>
              <a:rPr sz="4500" spc="180" dirty="0">
                <a:solidFill>
                  <a:srgbClr val="171717"/>
                </a:solidFill>
              </a:rPr>
              <a:t>g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45" dirty="0">
                <a:solidFill>
                  <a:srgbClr val="171717"/>
                </a:solidFill>
              </a:rPr>
              <a:t>E</a:t>
            </a:r>
            <a:r>
              <a:rPr sz="4500" spc="-350" dirty="0">
                <a:solidFill>
                  <a:srgbClr val="171717"/>
                </a:solidFill>
              </a:rPr>
              <a:t>x</a:t>
            </a:r>
            <a:r>
              <a:rPr sz="4500" spc="50" dirty="0">
                <a:solidFill>
                  <a:srgbClr val="171717"/>
                </a:solidFill>
              </a:rPr>
              <a:t>c</a:t>
            </a:r>
            <a:r>
              <a:rPr sz="4500" spc="-40" dirty="0">
                <a:solidFill>
                  <a:srgbClr val="171717"/>
                </a:solidFill>
              </a:rPr>
              <a:t>e</a:t>
            </a:r>
            <a:r>
              <a:rPr sz="4500" spc="-30" dirty="0">
                <a:solidFill>
                  <a:srgbClr val="171717"/>
                </a:solidFill>
              </a:rPr>
              <a:t>p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65" dirty="0">
                <a:solidFill>
                  <a:srgbClr val="171717"/>
                </a:solidFill>
              </a:rPr>
              <a:t>o</a:t>
            </a:r>
            <a:r>
              <a:rPr sz="4500" spc="-80" dirty="0">
                <a:solidFill>
                  <a:srgbClr val="171717"/>
                </a:solidFill>
              </a:rPr>
              <a:t>n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-365" dirty="0">
                <a:solidFill>
                  <a:srgbClr val="171717"/>
                </a:solidFill>
              </a:rPr>
              <a:t>T</a:t>
            </a:r>
            <a:r>
              <a:rPr sz="4500" spc="-120" dirty="0">
                <a:solidFill>
                  <a:srgbClr val="171717"/>
                </a:solidFill>
              </a:rPr>
              <a:t>y</a:t>
            </a:r>
            <a:r>
              <a:rPr sz="4500" spc="65" dirty="0">
                <a:solidFill>
                  <a:srgbClr val="171717"/>
                </a:solidFill>
              </a:rPr>
              <a:t>p</a:t>
            </a:r>
            <a:r>
              <a:rPr sz="4500" spc="-185" dirty="0">
                <a:solidFill>
                  <a:srgbClr val="171717"/>
                </a:solidFill>
              </a:rPr>
              <a:t>es</a:t>
            </a:r>
            <a:endParaRPr sz="45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0415" y="4457248"/>
            <a:ext cx="5355590" cy="76771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56515">
              <a:lnSpc>
                <a:spcPct val="100000"/>
              </a:lnSpc>
              <a:spcBef>
                <a:spcPts val="775"/>
              </a:spcBef>
            </a:pPr>
            <a:r>
              <a:rPr sz="20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Exceptions</a:t>
            </a:r>
            <a:r>
              <a:rPr sz="20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0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cross</a:t>
            </a:r>
            <a:r>
              <a:rPr sz="20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</a:t>
            </a:r>
            <a:r>
              <a:rPr sz="20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boundaries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8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ot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8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il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8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29039" y="4543044"/>
            <a:ext cx="484124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000" spc="9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000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exception</a:t>
            </a:r>
            <a:r>
              <a:rPr sz="2000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thrown</a:t>
            </a:r>
            <a:r>
              <a:rPr sz="2000" spc="-1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within</a:t>
            </a:r>
            <a:r>
              <a:rPr sz="2000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0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method </a:t>
            </a:r>
            <a:r>
              <a:rPr sz="2000" spc="-69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can </a:t>
            </a:r>
            <a:r>
              <a:rPr sz="2000" spc="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be </a:t>
            </a:r>
            <a:r>
              <a:rPr sz="2000" spc="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caught by </a:t>
            </a:r>
            <a:r>
              <a:rPr sz="20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000" spc="6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code </a:t>
            </a:r>
            <a:r>
              <a:rPr sz="20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that </a:t>
            </a:r>
            <a:r>
              <a:rPr sz="20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called</a:t>
            </a:r>
            <a:r>
              <a:rPr sz="2000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method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71855" y="517651"/>
            <a:ext cx="55613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404040"/>
                </a:solidFill>
              </a:rPr>
              <a:t>Exceptions</a:t>
            </a:r>
            <a:r>
              <a:rPr sz="3600" spc="-229" dirty="0">
                <a:solidFill>
                  <a:srgbClr val="404040"/>
                </a:solidFill>
              </a:rPr>
              <a:t> </a:t>
            </a:r>
            <a:r>
              <a:rPr sz="3600" spc="-15" dirty="0">
                <a:solidFill>
                  <a:srgbClr val="404040"/>
                </a:solidFill>
              </a:rPr>
              <a:t>and</a:t>
            </a:r>
            <a:r>
              <a:rPr sz="3600" spc="-225" dirty="0">
                <a:solidFill>
                  <a:srgbClr val="404040"/>
                </a:solidFill>
              </a:rPr>
              <a:t> </a:t>
            </a:r>
            <a:r>
              <a:rPr sz="3600" spc="20" dirty="0">
                <a:solidFill>
                  <a:srgbClr val="404040"/>
                </a:solidFill>
              </a:rPr>
              <a:t>Methods</a:t>
            </a:r>
            <a:endParaRPr sz="3600"/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579959" y="1828800"/>
            <a:ext cx="1342480" cy="243046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51623" y="1828800"/>
            <a:ext cx="2779941" cy="243046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018220" y="1513855"/>
            <a:ext cx="2917825" cy="5088255"/>
            <a:chOff x="9018220" y="1513855"/>
            <a:chExt cx="2917825" cy="508825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027646" y="1513855"/>
              <a:ext cx="1828800" cy="154141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22932" y="3055272"/>
              <a:ext cx="1828800" cy="154141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18220" y="4596689"/>
              <a:ext cx="1828800" cy="154141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856446" y="1863712"/>
              <a:ext cx="942975" cy="947419"/>
            </a:xfrm>
            <a:custGeom>
              <a:avLst/>
              <a:gdLst/>
              <a:ahLst/>
              <a:cxnLst/>
              <a:rect l="l" t="t" r="r" b="b"/>
              <a:pathLst>
                <a:path w="942975" h="947419">
                  <a:moveTo>
                    <a:pt x="942679" y="0"/>
                  </a:moveTo>
                  <a:lnTo>
                    <a:pt x="0" y="0"/>
                  </a:lnTo>
                  <a:lnTo>
                    <a:pt x="0" y="947392"/>
                  </a:lnTo>
                  <a:lnTo>
                    <a:pt x="161819" y="784763"/>
                  </a:lnTo>
                  <a:lnTo>
                    <a:pt x="161819" y="152393"/>
                  </a:lnTo>
                  <a:lnTo>
                    <a:pt x="791043" y="152393"/>
                  </a:lnTo>
                  <a:lnTo>
                    <a:pt x="942679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0958653" y="4172470"/>
              <a:ext cx="911225" cy="1967864"/>
            </a:xfrm>
            <a:custGeom>
              <a:avLst/>
              <a:gdLst/>
              <a:ahLst/>
              <a:cxnLst/>
              <a:rect l="l" t="t" r="r" b="b"/>
              <a:pathLst>
                <a:path w="911225" h="1967864">
                  <a:moveTo>
                    <a:pt x="806627" y="346430"/>
                  </a:moveTo>
                  <a:lnTo>
                    <a:pt x="460184" y="0"/>
                  </a:lnTo>
                  <a:lnTo>
                    <a:pt x="113753" y="346430"/>
                  </a:lnTo>
                  <a:lnTo>
                    <a:pt x="286969" y="346430"/>
                  </a:lnTo>
                  <a:lnTo>
                    <a:pt x="286969" y="740003"/>
                  </a:lnTo>
                  <a:lnTo>
                    <a:pt x="633399" y="740003"/>
                  </a:lnTo>
                  <a:lnTo>
                    <a:pt x="633399" y="346430"/>
                  </a:lnTo>
                  <a:lnTo>
                    <a:pt x="806627" y="346430"/>
                  </a:lnTo>
                  <a:close/>
                </a:path>
                <a:path w="911225" h="1967864">
                  <a:moveTo>
                    <a:pt x="911174" y="1514475"/>
                  </a:moveTo>
                  <a:lnTo>
                    <a:pt x="742734" y="1361033"/>
                  </a:lnTo>
                  <a:lnTo>
                    <a:pt x="889952" y="1233601"/>
                  </a:lnTo>
                  <a:lnTo>
                    <a:pt x="704557" y="1188796"/>
                  </a:lnTo>
                  <a:lnTo>
                    <a:pt x="775335" y="1033018"/>
                  </a:lnTo>
                  <a:lnTo>
                    <a:pt x="597115" y="1080325"/>
                  </a:lnTo>
                  <a:lnTo>
                    <a:pt x="612597" y="790067"/>
                  </a:lnTo>
                  <a:lnTo>
                    <a:pt x="455587" y="1106220"/>
                  </a:lnTo>
                  <a:lnTo>
                    <a:pt x="352323" y="915162"/>
                  </a:lnTo>
                  <a:lnTo>
                    <a:pt x="308444" y="1134554"/>
                  </a:lnTo>
                  <a:lnTo>
                    <a:pt x="15608" y="915162"/>
                  </a:lnTo>
                  <a:lnTo>
                    <a:pt x="195186" y="1205255"/>
                  </a:lnTo>
                  <a:lnTo>
                    <a:pt x="0" y="1259649"/>
                  </a:lnTo>
                  <a:lnTo>
                    <a:pt x="157010" y="1431899"/>
                  </a:lnTo>
                  <a:lnTo>
                    <a:pt x="5702" y="1585175"/>
                  </a:lnTo>
                  <a:lnTo>
                    <a:pt x="239052" y="1549742"/>
                  </a:lnTo>
                  <a:lnTo>
                    <a:pt x="200875" y="1750326"/>
                  </a:lnTo>
                  <a:lnTo>
                    <a:pt x="325450" y="1641856"/>
                  </a:lnTo>
                  <a:lnTo>
                    <a:pt x="357924" y="1967433"/>
                  </a:lnTo>
                  <a:lnTo>
                    <a:pt x="444284" y="1604137"/>
                  </a:lnTo>
                  <a:lnTo>
                    <a:pt x="558812" y="1865884"/>
                  </a:lnTo>
                  <a:lnTo>
                    <a:pt x="591413" y="1578089"/>
                  </a:lnTo>
                  <a:lnTo>
                    <a:pt x="765429" y="1776387"/>
                  </a:lnTo>
                  <a:lnTo>
                    <a:pt x="710247" y="1495513"/>
                  </a:lnTo>
                  <a:lnTo>
                    <a:pt x="911174" y="1514475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271855" y="517651"/>
            <a:ext cx="55613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404040"/>
                </a:solidFill>
              </a:rPr>
              <a:t>Exceptions</a:t>
            </a:r>
            <a:r>
              <a:rPr sz="3600" spc="-229" dirty="0">
                <a:solidFill>
                  <a:srgbClr val="404040"/>
                </a:solidFill>
              </a:rPr>
              <a:t> </a:t>
            </a:r>
            <a:r>
              <a:rPr sz="3600" spc="-15" dirty="0">
                <a:solidFill>
                  <a:srgbClr val="404040"/>
                </a:solidFill>
              </a:rPr>
              <a:t>and</a:t>
            </a:r>
            <a:r>
              <a:rPr sz="3600" spc="-225" dirty="0">
                <a:solidFill>
                  <a:srgbClr val="404040"/>
                </a:solidFill>
              </a:rPr>
              <a:t> </a:t>
            </a:r>
            <a:r>
              <a:rPr sz="3600" spc="20" dirty="0">
                <a:solidFill>
                  <a:srgbClr val="404040"/>
                </a:solidFill>
              </a:rPr>
              <a:t>Methods</a:t>
            </a:r>
            <a:endParaRPr sz="3600"/>
          </a:p>
        </p:txBody>
      </p:sp>
      <p:grpSp>
        <p:nvGrpSpPr>
          <p:cNvPr id="9" name="object 9"/>
          <p:cNvGrpSpPr/>
          <p:nvPr/>
        </p:nvGrpSpPr>
        <p:grpSpPr>
          <a:xfrm>
            <a:off x="407669" y="1256756"/>
            <a:ext cx="3134360" cy="3042920"/>
            <a:chOff x="407669" y="1256756"/>
            <a:chExt cx="3134360" cy="3042920"/>
          </a:xfrm>
        </p:grpSpPr>
        <p:sp>
          <p:nvSpPr>
            <p:cNvPr id="10" name="object 10"/>
            <p:cNvSpPr/>
            <p:nvPr/>
          </p:nvSpPr>
          <p:spPr>
            <a:xfrm>
              <a:off x="426719" y="1275806"/>
              <a:ext cx="3096260" cy="3004820"/>
            </a:xfrm>
            <a:custGeom>
              <a:avLst/>
              <a:gdLst/>
              <a:ahLst/>
              <a:cxnLst/>
              <a:rect l="l" t="t" r="r" b="b"/>
              <a:pathLst>
                <a:path w="3096260" h="3004820">
                  <a:moveTo>
                    <a:pt x="3095896" y="0"/>
                  </a:moveTo>
                  <a:lnTo>
                    <a:pt x="0" y="0"/>
                  </a:lnTo>
                  <a:lnTo>
                    <a:pt x="0" y="3004456"/>
                  </a:lnTo>
                  <a:lnTo>
                    <a:pt x="3095896" y="3004456"/>
                  </a:lnTo>
                  <a:lnTo>
                    <a:pt x="3095896" y="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26719" y="1275806"/>
              <a:ext cx="3096260" cy="3004820"/>
            </a:xfrm>
            <a:custGeom>
              <a:avLst/>
              <a:gdLst/>
              <a:ahLst/>
              <a:cxnLst/>
              <a:rect l="l" t="t" r="r" b="b"/>
              <a:pathLst>
                <a:path w="3096260" h="3004820">
                  <a:moveTo>
                    <a:pt x="0" y="0"/>
                  </a:moveTo>
                  <a:lnTo>
                    <a:pt x="3095897" y="0"/>
                  </a:lnTo>
                  <a:lnTo>
                    <a:pt x="3095897" y="3004457"/>
                  </a:lnTo>
                  <a:lnTo>
                    <a:pt x="0" y="3004457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445769" y="1294856"/>
            <a:ext cx="3058160" cy="1951989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12700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18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methodA()</a:t>
            </a:r>
            <a:r>
              <a:rPr sz="1800" spc="-4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344805">
              <a:lnSpc>
                <a:spcPct val="100000"/>
              </a:lnSpc>
              <a:spcBef>
                <a:spcPts val="1245"/>
              </a:spcBef>
            </a:pP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try</a:t>
            </a:r>
            <a:r>
              <a:rPr sz="1800" spc="-7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617855">
              <a:lnSpc>
                <a:spcPct val="100000"/>
              </a:lnSpc>
              <a:spcBef>
                <a:spcPts val="1155"/>
              </a:spcBef>
            </a:pPr>
            <a:r>
              <a:rPr sz="1800" spc="-1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methodB()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344805">
              <a:lnSpc>
                <a:spcPct val="100000"/>
              </a:lnSpc>
              <a:spcBef>
                <a:spcPts val="1225"/>
              </a:spcBef>
            </a:pPr>
            <a:r>
              <a:rPr sz="1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18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catch</a:t>
            </a:r>
            <a:r>
              <a:rPr sz="18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(.</a:t>
            </a:r>
            <a:r>
              <a:rPr sz="18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18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.)</a:t>
            </a:r>
            <a:r>
              <a:rPr sz="18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617855">
              <a:lnSpc>
                <a:spcPts val="1755"/>
              </a:lnSpc>
              <a:spcBef>
                <a:spcPts val="1245"/>
              </a:spcBef>
            </a:pPr>
            <a:r>
              <a:rPr sz="1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1800" spc="-5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1800" spc="-5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8509" y="3428492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5459" y="3861307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171155" y="3246663"/>
            <a:ext cx="3134360" cy="1700530"/>
            <a:chOff x="2171155" y="3246663"/>
            <a:chExt cx="3134360" cy="1700530"/>
          </a:xfrm>
        </p:grpSpPr>
        <p:sp>
          <p:nvSpPr>
            <p:cNvPr id="16" name="object 16"/>
            <p:cNvSpPr/>
            <p:nvPr/>
          </p:nvSpPr>
          <p:spPr>
            <a:xfrm>
              <a:off x="2190205" y="3265713"/>
              <a:ext cx="3096260" cy="1662430"/>
            </a:xfrm>
            <a:custGeom>
              <a:avLst/>
              <a:gdLst/>
              <a:ahLst/>
              <a:cxnLst/>
              <a:rect l="l" t="t" r="r" b="b"/>
              <a:pathLst>
                <a:path w="3096260" h="1662429">
                  <a:moveTo>
                    <a:pt x="3095896" y="0"/>
                  </a:moveTo>
                  <a:lnTo>
                    <a:pt x="0" y="0"/>
                  </a:lnTo>
                  <a:lnTo>
                    <a:pt x="0" y="1661993"/>
                  </a:lnTo>
                  <a:lnTo>
                    <a:pt x="3095896" y="1661993"/>
                  </a:lnTo>
                  <a:lnTo>
                    <a:pt x="3095896" y="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190205" y="3265713"/>
              <a:ext cx="3096260" cy="1662430"/>
            </a:xfrm>
            <a:custGeom>
              <a:avLst/>
              <a:gdLst/>
              <a:ahLst/>
              <a:cxnLst/>
              <a:rect l="l" t="t" r="r" b="b"/>
              <a:pathLst>
                <a:path w="3096260" h="1662429">
                  <a:moveTo>
                    <a:pt x="0" y="0"/>
                  </a:moveTo>
                  <a:lnTo>
                    <a:pt x="3095897" y="0"/>
                  </a:lnTo>
                  <a:lnTo>
                    <a:pt x="3095897" y="1661993"/>
                  </a:lnTo>
                  <a:lnTo>
                    <a:pt x="0" y="1661993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2268945" y="3285235"/>
            <a:ext cx="2211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18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methodB()</a:t>
            </a:r>
            <a:r>
              <a:rPr sz="1800" spc="-5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541995" y="3718052"/>
            <a:ext cx="708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1800" spc="-6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1800" spc="-6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541995" y="4135628"/>
            <a:ext cx="1391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methodC()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68945" y="4568444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017375" y="4339590"/>
            <a:ext cx="3134360" cy="2131060"/>
            <a:chOff x="4017375" y="4339590"/>
            <a:chExt cx="3134360" cy="2131060"/>
          </a:xfrm>
        </p:grpSpPr>
        <p:sp>
          <p:nvSpPr>
            <p:cNvPr id="23" name="object 23"/>
            <p:cNvSpPr/>
            <p:nvPr/>
          </p:nvSpPr>
          <p:spPr>
            <a:xfrm>
              <a:off x="4036425" y="4358640"/>
              <a:ext cx="3096260" cy="2092960"/>
            </a:xfrm>
            <a:custGeom>
              <a:avLst/>
              <a:gdLst/>
              <a:ahLst/>
              <a:cxnLst/>
              <a:rect l="l" t="t" r="r" b="b"/>
              <a:pathLst>
                <a:path w="3096259" h="2092960">
                  <a:moveTo>
                    <a:pt x="3095896" y="0"/>
                  </a:moveTo>
                  <a:lnTo>
                    <a:pt x="0" y="0"/>
                  </a:lnTo>
                  <a:lnTo>
                    <a:pt x="0" y="2092880"/>
                  </a:lnTo>
                  <a:lnTo>
                    <a:pt x="3095896" y="2092880"/>
                  </a:lnTo>
                  <a:lnTo>
                    <a:pt x="3095896" y="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036425" y="4358640"/>
              <a:ext cx="3096260" cy="2092960"/>
            </a:xfrm>
            <a:custGeom>
              <a:avLst/>
              <a:gdLst/>
              <a:ahLst/>
              <a:cxnLst/>
              <a:rect l="l" t="t" r="r" b="b"/>
              <a:pathLst>
                <a:path w="3096259" h="2092960">
                  <a:moveTo>
                    <a:pt x="0" y="0"/>
                  </a:moveTo>
                  <a:lnTo>
                    <a:pt x="3095897" y="0"/>
                  </a:lnTo>
                  <a:lnTo>
                    <a:pt x="3095897" y="2092881"/>
                  </a:lnTo>
                  <a:lnTo>
                    <a:pt x="0" y="2092881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4115165" y="4379467"/>
            <a:ext cx="2211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18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methodC()</a:t>
            </a:r>
            <a:r>
              <a:rPr sz="1800" spc="-5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400915" y="4662931"/>
            <a:ext cx="2333625" cy="1299845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0"/>
              </a:spcBef>
            </a:pPr>
            <a:r>
              <a:rPr sz="1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1800" spc="-6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Does</a:t>
            </a:r>
            <a:r>
              <a:rPr sz="1800" spc="-6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something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155"/>
              </a:spcBef>
            </a:pPr>
            <a:r>
              <a:rPr sz="1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18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that</a:t>
            </a:r>
            <a:r>
              <a:rPr sz="18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throws</a:t>
            </a:r>
            <a:r>
              <a:rPr sz="18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an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245"/>
              </a:spcBef>
            </a:pPr>
            <a:r>
              <a:rPr sz="1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1800" spc="-8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exception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127865" y="6092444"/>
            <a:ext cx="150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9012589" y="1501155"/>
          <a:ext cx="1866900" cy="4650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0"/>
              </a:tblGrid>
              <a:tr h="15414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2A9FBC"/>
                      </a:solidFill>
                      <a:prstDash val="solid"/>
                    </a:lnL>
                    <a:lnR w="28575">
                      <a:solidFill>
                        <a:srgbClr val="2A9FBC"/>
                      </a:solidFill>
                      <a:prstDash val="solid"/>
                    </a:lnR>
                    <a:lnT w="28575">
                      <a:solidFill>
                        <a:srgbClr val="2A9FBC"/>
                      </a:solidFill>
                      <a:prstDash val="solid"/>
                    </a:lnT>
                    <a:lnB w="28575">
                      <a:solidFill>
                        <a:srgbClr val="9BC850"/>
                      </a:solidFill>
                      <a:prstDash val="solid"/>
                    </a:lnB>
                  </a:tcPr>
                </a:tc>
              </a:tr>
              <a:tr h="15414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9BC850"/>
                      </a:solidFill>
                      <a:prstDash val="solid"/>
                    </a:lnL>
                    <a:lnR w="28575">
                      <a:solidFill>
                        <a:srgbClr val="9BC850"/>
                      </a:solidFill>
                      <a:prstDash val="solid"/>
                    </a:lnR>
                    <a:lnT w="28575">
                      <a:solidFill>
                        <a:srgbClr val="9BC850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</a:tr>
              <a:tr h="15414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F05A28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9" name="object 29"/>
          <p:cNvSpPr txBox="1"/>
          <p:nvPr/>
        </p:nvSpPr>
        <p:spPr>
          <a:xfrm>
            <a:off x="7967248" y="1261364"/>
            <a:ext cx="981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10" dirty="0">
                <a:solidFill>
                  <a:srgbClr val="2A9FBC"/>
                </a:solidFill>
                <a:uFill>
                  <a:solidFill>
                    <a:srgbClr val="2A9FBC"/>
                  </a:solidFill>
                </a:uFill>
                <a:latin typeface="Courier New" panose="02070309020205020404"/>
                <a:cs typeface="Courier New" panose="02070309020205020404"/>
              </a:rPr>
              <a:t>methodA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967248" y="2770123"/>
            <a:ext cx="981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10" dirty="0">
                <a:solidFill>
                  <a:srgbClr val="9BC850"/>
                </a:solidFill>
                <a:uFill>
                  <a:solidFill>
                    <a:srgbClr val="9BC850"/>
                  </a:solidFill>
                </a:uFill>
                <a:latin typeface="Courier New" panose="02070309020205020404"/>
                <a:cs typeface="Courier New" panose="02070309020205020404"/>
              </a:rPr>
              <a:t>methodB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955466" y="4309364"/>
            <a:ext cx="981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10" dirty="0">
                <a:solidFill>
                  <a:srgbClr val="F05A28"/>
                </a:solidFill>
                <a:uFill>
                  <a:solidFill>
                    <a:srgbClr val="F05A28"/>
                  </a:solidFill>
                </a:uFill>
                <a:latin typeface="Courier New" panose="02070309020205020404"/>
                <a:cs typeface="Courier New" panose="02070309020205020404"/>
              </a:rPr>
              <a:t>methodC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rcRect b="1727"/>
          <a:stretch>
            <a:fillRect/>
          </a:stretch>
        </p:blipFill>
        <p:spPr>
          <a:xfrm>
            <a:off x="76200" y="0"/>
            <a:ext cx="12027535" cy="62134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62228" y="5292852"/>
            <a:ext cx="25838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Catch</a:t>
            </a:r>
            <a:r>
              <a:rPr sz="2000" spc="-1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exception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6704" y="5210443"/>
            <a:ext cx="4880610" cy="76136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45"/>
              </a:spcBef>
            </a:pPr>
            <a:r>
              <a:rPr sz="2000" spc="1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Document</a:t>
            </a:r>
            <a:r>
              <a:rPr sz="2000" spc="-10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that</a:t>
            </a:r>
            <a:r>
              <a:rPr sz="2000" spc="-10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exception</a:t>
            </a:r>
            <a:r>
              <a:rPr sz="2000" spc="-11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might</a:t>
            </a:r>
            <a:r>
              <a:rPr sz="2000" spc="-10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occur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585"/>
              </a:spcBef>
            </a:pP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throws</a:t>
            </a:r>
            <a:r>
              <a:rPr sz="18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clause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62988" y="517651"/>
            <a:ext cx="97770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404040"/>
                </a:solidFill>
              </a:rPr>
              <a:t>Exceptions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50" dirty="0">
                <a:solidFill>
                  <a:srgbClr val="404040"/>
                </a:solidFill>
              </a:rPr>
              <a:t>Are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dirty="0">
                <a:solidFill>
                  <a:srgbClr val="404040"/>
                </a:solidFill>
              </a:rPr>
              <a:t>Part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75" dirty="0">
                <a:solidFill>
                  <a:srgbClr val="404040"/>
                </a:solidFill>
              </a:rPr>
              <a:t>of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-100" dirty="0">
                <a:solidFill>
                  <a:srgbClr val="404040"/>
                </a:solidFill>
              </a:rPr>
              <a:t>a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dirty="0">
                <a:solidFill>
                  <a:srgbClr val="404040"/>
                </a:solidFill>
              </a:rPr>
              <a:t>Method’s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5" dirty="0">
                <a:solidFill>
                  <a:srgbClr val="404040"/>
                </a:solidFill>
              </a:rPr>
              <a:t>Contract</a:t>
            </a:r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2296811" y="1331467"/>
            <a:ext cx="76530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method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must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deal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any</a:t>
            </a:r>
            <a:r>
              <a:rPr sz="24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checked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exceptions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729356" y="2216150"/>
            <a:ext cx="2424475" cy="243046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63689" y="2213768"/>
            <a:ext cx="2779939" cy="2430462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26048" y="2373883"/>
            <a:ext cx="5932805" cy="179070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Exceptions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represented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All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inherit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Exception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Some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represent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broad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errors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Some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represent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very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specific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errors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</a:rPr>
              <a:t>Summary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26048" y="2191004"/>
            <a:ext cx="6344920" cy="215900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Exceptions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handled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25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try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have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multiple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catches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Tested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order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top-to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bottom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5080" indent="-288925">
              <a:lnSpc>
                <a:spcPct val="101000"/>
              </a:lnSpc>
              <a:spcBef>
                <a:spcPts val="50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25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catch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will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handle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exception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that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inherits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that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</a:rPr>
              <a:t>Summary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048" y="1675891"/>
            <a:ext cx="31038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Checked</a:t>
            </a:r>
            <a:r>
              <a:rPr spc="-165" dirty="0"/>
              <a:t> </a:t>
            </a:r>
            <a:r>
              <a:rPr spc="10" dirty="0"/>
              <a:t>exceptions</a:t>
            </a:r>
            <a:endParaRPr spc="10" dirty="0"/>
          </a:p>
        </p:txBody>
      </p:sp>
      <p:sp>
        <p:nvSpPr>
          <p:cNvPr id="4" name="object 4"/>
          <p:cNvSpPr txBox="1"/>
          <p:nvPr/>
        </p:nvSpPr>
        <p:spPr>
          <a:xfrm>
            <a:off x="5466078" y="2120900"/>
            <a:ext cx="6121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0990" algn="l"/>
              </a:tabLst>
            </a:pPr>
            <a:r>
              <a:rPr sz="1800" dirty="0">
                <a:solidFill>
                  <a:srgbClr val="F05A28"/>
                </a:solidFill>
                <a:latin typeface="Lucida Sans Unicode" panose="020B0602030504020204"/>
                <a:cs typeface="Lucida Sans Unicode" panose="020B0602030504020204"/>
              </a:rPr>
              <a:t>-	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Compiler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raises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error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handled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4559935">
              <a:lnSpc>
                <a:spcPct val="100000"/>
              </a:lnSpc>
              <a:spcBef>
                <a:spcPts val="720"/>
              </a:spcBef>
            </a:pPr>
            <a:r>
              <a:rPr spc="30" dirty="0"/>
              <a:t>Unchecked</a:t>
            </a:r>
            <a:r>
              <a:rPr spc="-120" dirty="0"/>
              <a:t> </a:t>
            </a:r>
            <a:r>
              <a:rPr spc="10" dirty="0"/>
              <a:t>exceptions</a:t>
            </a:r>
            <a:endParaRPr spc="10" dirty="0"/>
          </a:p>
          <a:p>
            <a:pPr marL="5088890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088890" algn="l"/>
                <a:tab pos="5089525" algn="l"/>
              </a:tabLst>
            </a:pPr>
            <a:r>
              <a:rPr spc="5" dirty="0"/>
              <a:t>Compiler</a:t>
            </a:r>
            <a:r>
              <a:rPr spc="-120" dirty="0"/>
              <a:t> </a:t>
            </a:r>
            <a:r>
              <a:rPr spc="25" dirty="0"/>
              <a:t>does</a:t>
            </a:r>
            <a:r>
              <a:rPr spc="-114" dirty="0"/>
              <a:t> </a:t>
            </a:r>
            <a:r>
              <a:rPr spc="20" dirty="0"/>
              <a:t>not</a:t>
            </a:r>
            <a:r>
              <a:rPr spc="-114" dirty="0"/>
              <a:t> </a:t>
            </a:r>
            <a:r>
              <a:rPr dirty="0"/>
              <a:t>enforce</a:t>
            </a:r>
            <a:r>
              <a:rPr spc="-114" dirty="0"/>
              <a:t> </a:t>
            </a:r>
            <a:r>
              <a:rPr spc="-15" dirty="0"/>
              <a:t>handling</a:t>
            </a:r>
            <a:endParaRPr spc="-15" dirty="0"/>
          </a:p>
          <a:p>
            <a:pPr marL="5088255" marR="5080" indent="-288925">
              <a:lnSpc>
                <a:spcPct val="101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088890" algn="l"/>
                <a:tab pos="5089525" algn="l"/>
              </a:tabLst>
            </a:pPr>
            <a:r>
              <a:rPr spc="35" dirty="0"/>
              <a:t>Will</a:t>
            </a:r>
            <a:r>
              <a:rPr spc="-130" dirty="0"/>
              <a:t> </a:t>
            </a:r>
            <a:r>
              <a:rPr spc="-30" dirty="0"/>
              <a:t>crash</a:t>
            </a:r>
            <a:r>
              <a:rPr spc="-125" dirty="0"/>
              <a:t> </a:t>
            </a:r>
            <a:r>
              <a:rPr spc="-25" dirty="0"/>
              <a:t>your</a:t>
            </a:r>
            <a:r>
              <a:rPr spc="-114" dirty="0"/>
              <a:t> </a:t>
            </a:r>
            <a:r>
              <a:rPr spc="-10" dirty="0"/>
              <a:t>program</a:t>
            </a:r>
            <a:r>
              <a:rPr spc="-120" dirty="0"/>
              <a:t> </a:t>
            </a:r>
            <a:r>
              <a:rPr spc="-5" dirty="0"/>
              <a:t>if</a:t>
            </a:r>
            <a:r>
              <a:rPr spc="-125" dirty="0"/>
              <a:t> </a:t>
            </a:r>
            <a:r>
              <a:rPr spc="-10" dirty="0"/>
              <a:t>thrown</a:t>
            </a:r>
            <a:r>
              <a:rPr spc="-125" dirty="0"/>
              <a:t> </a:t>
            </a:r>
            <a:r>
              <a:rPr spc="-5" dirty="0"/>
              <a:t>and </a:t>
            </a:r>
            <a:r>
              <a:rPr spc="-830" dirty="0"/>
              <a:t> </a:t>
            </a:r>
            <a:r>
              <a:rPr spc="20" dirty="0"/>
              <a:t>not</a:t>
            </a:r>
            <a:r>
              <a:rPr spc="-120" dirty="0"/>
              <a:t> </a:t>
            </a:r>
            <a:r>
              <a:rPr spc="-5" dirty="0"/>
              <a:t>handled</a:t>
            </a:r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974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Exceptions</a:t>
            </a:r>
            <a:r>
              <a:rPr spc="-120" dirty="0"/>
              <a:t> </a:t>
            </a:r>
            <a:r>
              <a:rPr spc="15" dirty="0"/>
              <a:t>can</a:t>
            </a:r>
            <a:r>
              <a:rPr spc="-120" dirty="0"/>
              <a:t> </a:t>
            </a:r>
            <a:r>
              <a:rPr spc="5" dirty="0"/>
              <a:t>cross</a:t>
            </a:r>
            <a:r>
              <a:rPr spc="-120" dirty="0"/>
              <a:t> </a:t>
            </a:r>
            <a:r>
              <a:rPr spc="30" dirty="0"/>
              <a:t>method</a:t>
            </a:r>
            <a:r>
              <a:rPr spc="-114" dirty="0"/>
              <a:t> </a:t>
            </a:r>
            <a:r>
              <a:rPr spc="15" dirty="0"/>
              <a:t>boundaries</a:t>
            </a:r>
            <a:endParaRPr spc="15" dirty="0"/>
          </a:p>
        </p:txBody>
      </p:sp>
      <p:sp>
        <p:nvSpPr>
          <p:cNvPr id="4" name="object 4"/>
          <p:cNvSpPr txBox="1"/>
          <p:nvPr/>
        </p:nvSpPr>
        <p:spPr>
          <a:xfrm>
            <a:off x="5466078" y="2120900"/>
            <a:ext cx="59258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1625" marR="5080" indent="-288925">
              <a:lnSpc>
                <a:spcPct val="100000"/>
              </a:lnSpc>
              <a:spcBef>
                <a:spcPts val="100"/>
              </a:spcBef>
              <a:tabLst>
                <a:tab pos="300990" algn="l"/>
              </a:tabLst>
            </a:pPr>
            <a:r>
              <a:rPr sz="1800" dirty="0">
                <a:solidFill>
                  <a:srgbClr val="F05A28"/>
                </a:solidFill>
                <a:latin typeface="Lucida Sans Unicode" panose="020B0602030504020204"/>
                <a:cs typeface="Lucida Sans Unicode" panose="020B0602030504020204"/>
              </a:rPr>
              <a:t>-	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handle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exception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thrown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 </a:t>
            </a:r>
            <a:r>
              <a:rPr sz="2400" spc="-8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your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code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calls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26048" y="3590035"/>
            <a:ext cx="6210935" cy="136080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Exceptions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part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method’s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contract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catch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exception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document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exception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throws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68898" y="2224532"/>
            <a:ext cx="5356860" cy="216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Exceptions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1000"/>
              </a:lnSpc>
              <a:spcBef>
                <a:spcPts val="60"/>
              </a:spcBef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Handling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exceptions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by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-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s.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un</a:t>
            </a:r>
            <a:r>
              <a:rPr sz="2400" spc="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-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x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 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Exceptions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81087" y="1990370"/>
            <a:ext cx="2551112" cy="212002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18062" y="1901441"/>
            <a:ext cx="2555875" cy="229629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74315" y="1841500"/>
            <a:ext cx="1912555" cy="24161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356738" y="4543044"/>
            <a:ext cx="19951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7145">
              <a:lnSpc>
                <a:spcPct val="100000"/>
              </a:lnSpc>
              <a:spcBef>
                <a:spcPts val="100"/>
              </a:spcBef>
            </a:pPr>
            <a:r>
              <a:rPr sz="2000" spc="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All</a:t>
            </a:r>
            <a:r>
              <a:rPr sz="20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Inherit</a:t>
            </a:r>
            <a:r>
              <a:rPr sz="20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from </a:t>
            </a:r>
            <a:r>
              <a:rPr sz="2000" spc="-6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x</a:t>
            </a:r>
            <a:r>
              <a:rPr sz="20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98376" y="517651"/>
            <a:ext cx="89065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404040"/>
                </a:solidFill>
              </a:rPr>
              <a:t>Exceptions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50" dirty="0">
                <a:solidFill>
                  <a:srgbClr val="404040"/>
                </a:solidFill>
              </a:rPr>
              <a:t>Are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-25" dirty="0">
                <a:solidFill>
                  <a:srgbClr val="404040"/>
                </a:solidFill>
              </a:rPr>
              <a:t>Represented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10" dirty="0">
                <a:solidFill>
                  <a:srgbClr val="404040"/>
                </a:solidFill>
              </a:rPr>
              <a:t>by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-60" dirty="0">
                <a:solidFill>
                  <a:srgbClr val="404040"/>
                </a:solidFill>
              </a:rPr>
              <a:t>Classes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4618306" y="4543044"/>
            <a:ext cx="295783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Some</a:t>
            </a:r>
            <a:r>
              <a:rPr sz="2000" spc="10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classes </a:t>
            </a:r>
            <a:r>
              <a:rPr sz="2000" spc="-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represent </a:t>
            </a:r>
            <a:r>
              <a:rPr sz="2000" spc="3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broad </a:t>
            </a:r>
            <a:r>
              <a:rPr sz="2000" spc="4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category</a:t>
            </a:r>
            <a:r>
              <a:rPr sz="2000" spc="-15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000" spc="-14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exceptions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99450" y="4543044"/>
            <a:ext cx="24612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Some classes </a:t>
            </a:r>
            <a:r>
              <a:rPr sz="2000" spc="-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represent more </a:t>
            </a:r>
            <a:r>
              <a:rPr sz="200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specific</a:t>
            </a:r>
            <a:r>
              <a:rPr sz="2000" spc="-16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exceptions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1837" y="517651"/>
            <a:ext cx="58400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" dirty="0">
                <a:solidFill>
                  <a:srgbClr val="404040"/>
                </a:solidFill>
              </a:rPr>
              <a:t>Exception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-55" dirty="0">
                <a:solidFill>
                  <a:srgbClr val="404040"/>
                </a:solidFill>
              </a:rPr>
              <a:t>Class</a:t>
            </a:r>
            <a:r>
              <a:rPr sz="3600" spc="-220" dirty="0">
                <a:solidFill>
                  <a:srgbClr val="404040"/>
                </a:solidFill>
              </a:rPr>
              <a:t> </a:t>
            </a:r>
            <a:r>
              <a:rPr sz="3600" spc="-65" dirty="0">
                <a:solidFill>
                  <a:srgbClr val="404040"/>
                </a:solidFill>
              </a:rPr>
              <a:t>Hierarchy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4611179" y="1310690"/>
            <a:ext cx="1855470" cy="1891664"/>
          </a:xfrm>
          <a:custGeom>
            <a:avLst/>
            <a:gdLst/>
            <a:ahLst/>
            <a:cxnLst/>
            <a:rect l="l" t="t" r="r" b="b"/>
            <a:pathLst>
              <a:path w="1855470" h="1891664">
                <a:moveTo>
                  <a:pt x="1641563" y="72859"/>
                </a:moveTo>
                <a:lnTo>
                  <a:pt x="1635836" y="44500"/>
                </a:lnTo>
                <a:lnTo>
                  <a:pt x="1620227" y="21348"/>
                </a:lnTo>
                <a:lnTo>
                  <a:pt x="1597063" y="5727"/>
                </a:lnTo>
                <a:lnTo>
                  <a:pt x="1568716" y="0"/>
                </a:lnTo>
                <a:lnTo>
                  <a:pt x="286219" y="0"/>
                </a:lnTo>
                <a:lnTo>
                  <a:pt x="257860" y="5727"/>
                </a:lnTo>
                <a:lnTo>
                  <a:pt x="234696" y="21348"/>
                </a:lnTo>
                <a:lnTo>
                  <a:pt x="219087" y="44500"/>
                </a:lnTo>
                <a:lnTo>
                  <a:pt x="213360" y="72859"/>
                </a:lnTo>
                <a:lnTo>
                  <a:pt x="213360" y="364274"/>
                </a:lnTo>
                <a:lnTo>
                  <a:pt x="219087" y="392633"/>
                </a:lnTo>
                <a:lnTo>
                  <a:pt x="234696" y="415798"/>
                </a:lnTo>
                <a:lnTo>
                  <a:pt x="257860" y="431406"/>
                </a:lnTo>
                <a:lnTo>
                  <a:pt x="286219" y="437134"/>
                </a:lnTo>
                <a:lnTo>
                  <a:pt x="1568716" y="437134"/>
                </a:lnTo>
                <a:lnTo>
                  <a:pt x="1597063" y="431406"/>
                </a:lnTo>
                <a:lnTo>
                  <a:pt x="1620227" y="415798"/>
                </a:lnTo>
                <a:lnTo>
                  <a:pt x="1635836" y="392633"/>
                </a:lnTo>
                <a:lnTo>
                  <a:pt x="1641563" y="364274"/>
                </a:lnTo>
                <a:lnTo>
                  <a:pt x="1641563" y="72859"/>
                </a:lnTo>
                <a:close/>
              </a:path>
              <a:path w="1855470" h="1891664">
                <a:moveTo>
                  <a:pt x="1854923" y="1527187"/>
                </a:moveTo>
                <a:lnTo>
                  <a:pt x="1849196" y="1498828"/>
                </a:lnTo>
                <a:lnTo>
                  <a:pt x="1833587" y="1475676"/>
                </a:lnTo>
                <a:lnTo>
                  <a:pt x="1810423" y="1460055"/>
                </a:lnTo>
                <a:lnTo>
                  <a:pt x="1782076" y="1454340"/>
                </a:lnTo>
                <a:lnTo>
                  <a:pt x="72859" y="1454340"/>
                </a:lnTo>
                <a:lnTo>
                  <a:pt x="44500" y="1460055"/>
                </a:lnTo>
                <a:lnTo>
                  <a:pt x="21336" y="1475676"/>
                </a:lnTo>
                <a:lnTo>
                  <a:pt x="5727" y="1498828"/>
                </a:lnTo>
                <a:lnTo>
                  <a:pt x="0" y="1527187"/>
                </a:lnTo>
                <a:lnTo>
                  <a:pt x="0" y="1818614"/>
                </a:lnTo>
                <a:lnTo>
                  <a:pt x="5727" y="1846973"/>
                </a:lnTo>
                <a:lnTo>
                  <a:pt x="21336" y="1870125"/>
                </a:lnTo>
                <a:lnTo>
                  <a:pt x="44500" y="1885746"/>
                </a:lnTo>
                <a:lnTo>
                  <a:pt x="72859" y="1891461"/>
                </a:lnTo>
                <a:lnTo>
                  <a:pt x="1782076" y="1891461"/>
                </a:lnTo>
                <a:lnTo>
                  <a:pt x="1810423" y="1885746"/>
                </a:lnTo>
                <a:lnTo>
                  <a:pt x="1833587" y="1870125"/>
                </a:lnTo>
                <a:lnTo>
                  <a:pt x="1849196" y="1846973"/>
                </a:lnTo>
                <a:lnTo>
                  <a:pt x="1854923" y="1818614"/>
                </a:lnTo>
                <a:lnTo>
                  <a:pt x="1854923" y="1527187"/>
                </a:lnTo>
                <a:close/>
              </a:path>
              <a:path w="1855470" h="1891664">
                <a:moveTo>
                  <a:pt x="1854923" y="800023"/>
                </a:moveTo>
                <a:lnTo>
                  <a:pt x="1849196" y="771664"/>
                </a:lnTo>
                <a:lnTo>
                  <a:pt x="1833587" y="748512"/>
                </a:lnTo>
                <a:lnTo>
                  <a:pt x="1810423" y="732891"/>
                </a:lnTo>
                <a:lnTo>
                  <a:pt x="1782076" y="727163"/>
                </a:lnTo>
                <a:lnTo>
                  <a:pt x="72859" y="727163"/>
                </a:lnTo>
                <a:lnTo>
                  <a:pt x="44500" y="732891"/>
                </a:lnTo>
                <a:lnTo>
                  <a:pt x="21336" y="748512"/>
                </a:lnTo>
                <a:lnTo>
                  <a:pt x="5727" y="771664"/>
                </a:lnTo>
                <a:lnTo>
                  <a:pt x="0" y="800023"/>
                </a:lnTo>
                <a:lnTo>
                  <a:pt x="0" y="1091438"/>
                </a:lnTo>
                <a:lnTo>
                  <a:pt x="5727" y="1119809"/>
                </a:lnTo>
                <a:lnTo>
                  <a:pt x="21336" y="1142961"/>
                </a:lnTo>
                <a:lnTo>
                  <a:pt x="44500" y="1158570"/>
                </a:lnTo>
                <a:lnTo>
                  <a:pt x="72859" y="1164297"/>
                </a:lnTo>
                <a:lnTo>
                  <a:pt x="1782076" y="1164297"/>
                </a:lnTo>
                <a:lnTo>
                  <a:pt x="1810423" y="1158570"/>
                </a:lnTo>
                <a:lnTo>
                  <a:pt x="1833587" y="1142961"/>
                </a:lnTo>
                <a:lnTo>
                  <a:pt x="1849196" y="1119809"/>
                </a:lnTo>
                <a:lnTo>
                  <a:pt x="1854923" y="1091438"/>
                </a:lnTo>
                <a:lnTo>
                  <a:pt x="1854923" y="800023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923905" y="1368044"/>
            <a:ext cx="1229995" cy="1753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Object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 marR="5080" algn="ctr">
              <a:lnSpc>
                <a:spcPts val="5740"/>
              </a:lnSpc>
              <a:spcBef>
                <a:spcPts val="560"/>
              </a:spcBef>
            </a:pPr>
            <a:r>
              <a:rPr sz="18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8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8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18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  </a:t>
            </a:r>
            <a:r>
              <a:rPr sz="18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Exception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494043" y="3739208"/>
            <a:ext cx="2580640" cy="437515"/>
          </a:xfrm>
          <a:custGeom>
            <a:avLst/>
            <a:gdLst/>
            <a:ahLst/>
            <a:cxnLst/>
            <a:rect l="l" t="t" r="r" b="b"/>
            <a:pathLst>
              <a:path w="2580640" h="437514">
                <a:moveTo>
                  <a:pt x="2507306" y="0"/>
                </a:moveTo>
                <a:lnTo>
                  <a:pt x="72856" y="0"/>
                </a:lnTo>
                <a:lnTo>
                  <a:pt x="44497" y="5725"/>
                </a:lnTo>
                <a:lnTo>
                  <a:pt x="21339" y="21339"/>
                </a:lnTo>
                <a:lnTo>
                  <a:pt x="5725" y="44497"/>
                </a:lnTo>
                <a:lnTo>
                  <a:pt x="0" y="72856"/>
                </a:lnTo>
                <a:lnTo>
                  <a:pt x="0" y="364274"/>
                </a:lnTo>
                <a:lnTo>
                  <a:pt x="5725" y="392633"/>
                </a:lnTo>
                <a:lnTo>
                  <a:pt x="21339" y="415792"/>
                </a:lnTo>
                <a:lnTo>
                  <a:pt x="44497" y="431406"/>
                </a:lnTo>
                <a:lnTo>
                  <a:pt x="72856" y="437131"/>
                </a:lnTo>
                <a:lnTo>
                  <a:pt x="2507306" y="437131"/>
                </a:lnTo>
                <a:lnTo>
                  <a:pt x="2535666" y="431406"/>
                </a:lnTo>
                <a:lnTo>
                  <a:pt x="2558824" y="415792"/>
                </a:lnTo>
                <a:lnTo>
                  <a:pt x="2574438" y="392633"/>
                </a:lnTo>
                <a:lnTo>
                  <a:pt x="2580163" y="364274"/>
                </a:lnTo>
                <a:lnTo>
                  <a:pt x="2580163" y="72856"/>
                </a:lnTo>
                <a:lnTo>
                  <a:pt x="2574438" y="44497"/>
                </a:lnTo>
                <a:lnTo>
                  <a:pt x="2558824" y="21339"/>
                </a:lnTo>
                <a:lnTo>
                  <a:pt x="2535666" y="5725"/>
                </a:lnTo>
                <a:lnTo>
                  <a:pt x="2507306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717484" y="3794252"/>
            <a:ext cx="2133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Ru</a:t>
            </a:r>
            <a:r>
              <a:rPr sz="18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x</a:t>
            </a:r>
            <a:r>
              <a:rPr sz="18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542852" y="4941247"/>
            <a:ext cx="2615565" cy="437515"/>
          </a:xfrm>
          <a:custGeom>
            <a:avLst/>
            <a:gdLst/>
            <a:ahLst/>
            <a:cxnLst/>
            <a:rect l="l" t="t" r="r" b="b"/>
            <a:pathLst>
              <a:path w="2615565" h="437514">
                <a:moveTo>
                  <a:pt x="2542100" y="0"/>
                </a:moveTo>
                <a:lnTo>
                  <a:pt x="72857" y="0"/>
                </a:lnTo>
                <a:lnTo>
                  <a:pt x="44498" y="5725"/>
                </a:lnTo>
                <a:lnTo>
                  <a:pt x="21339" y="21339"/>
                </a:lnTo>
                <a:lnTo>
                  <a:pt x="5725" y="44498"/>
                </a:lnTo>
                <a:lnTo>
                  <a:pt x="0" y="72858"/>
                </a:lnTo>
                <a:lnTo>
                  <a:pt x="0" y="364274"/>
                </a:lnTo>
                <a:lnTo>
                  <a:pt x="5725" y="392633"/>
                </a:lnTo>
                <a:lnTo>
                  <a:pt x="21339" y="415791"/>
                </a:lnTo>
                <a:lnTo>
                  <a:pt x="44498" y="431405"/>
                </a:lnTo>
                <a:lnTo>
                  <a:pt x="72857" y="437131"/>
                </a:lnTo>
                <a:lnTo>
                  <a:pt x="2542100" y="437131"/>
                </a:lnTo>
                <a:lnTo>
                  <a:pt x="2570459" y="431405"/>
                </a:lnTo>
                <a:lnTo>
                  <a:pt x="2593618" y="415791"/>
                </a:lnTo>
                <a:lnTo>
                  <a:pt x="2609232" y="392633"/>
                </a:lnTo>
                <a:lnTo>
                  <a:pt x="2614957" y="364274"/>
                </a:lnTo>
                <a:lnTo>
                  <a:pt x="2614957" y="72858"/>
                </a:lnTo>
                <a:lnTo>
                  <a:pt x="2609232" y="44498"/>
                </a:lnTo>
                <a:lnTo>
                  <a:pt x="2593618" y="21339"/>
                </a:lnTo>
                <a:lnTo>
                  <a:pt x="2570459" y="5725"/>
                </a:lnTo>
                <a:lnTo>
                  <a:pt x="254210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655102" y="4998211"/>
            <a:ext cx="2391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ArithmeticException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745619" y="3740129"/>
            <a:ext cx="1855470" cy="437515"/>
          </a:xfrm>
          <a:custGeom>
            <a:avLst/>
            <a:gdLst/>
            <a:ahLst/>
            <a:cxnLst/>
            <a:rect l="l" t="t" r="r" b="b"/>
            <a:pathLst>
              <a:path w="1855470" h="437514">
                <a:moveTo>
                  <a:pt x="1782071" y="0"/>
                </a:moveTo>
                <a:lnTo>
                  <a:pt x="72856" y="0"/>
                </a:lnTo>
                <a:lnTo>
                  <a:pt x="44497" y="5725"/>
                </a:lnTo>
                <a:lnTo>
                  <a:pt x="21339" y="21339"/>
                </a:lnTo>
                <a:lnTo>
                  <a:pt x="5725" y="44497"/>
                </a:lnTo>
                <a:lnTo>
                  <a:pt x="0" y="72857"/>
                </a:lnTo>
                <a:lnTo>
                  <a:pt x="0" y="364274"/>
                </a:lnTo>
                <a:lnTo>
                  <a:pt x="5725" y="392633"/>
                </a:lnTo>
                <a:lnTo>
                  <a:pt x="21339" y="415792"/>
                </a:lnTo>
                <a:lnTo>
                  <a:pt x="44497" y="431406"/>
                </a:lnTo>
                <a:lnTo>
                  <a:pt x="72856" y="437131"/>
                </a:lnTo>
                <a:lnTo>
                  <a:pt x="1782071" y="437131"/>
                </a:lnTo>
                <a:lnTo>
                  <a:pt x="1810430" y="431406"/>
                </a:lnTo>
                <a:lnTo>
                  <a:pt x="1833588" y="415792"/>
                </a:lnTo>
                <a:lnTo>
                  <a:pt x="1849202" y="392633"/>
                </a:lnTo>
                <a:lnTo>
                  <a:pt x="1854927" y="364274"/>
                </a:lnTo>
                <a:lnTo>
                  <a:pt x="1854927" y="72857"/>
                </a:lnTo>
                <a:lnTo>
                  <a:pt x="1849202" y="44497"/>
                </a:lnTo>
                <a:lnTo>
                  <a:pt x="1833588" y="21339"/>
                </a:lnTo>
                <a:lnTo>
                  <a:pt x="1810430" y="5725"/>
                </a:lnTo>
                <a:lnTo>
                  <a:pt x="1782071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954105" y="3797300"/>
            <a:ext cx="1438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IOException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39875" y="4942980"/>
            <a:ext cx="3072765" cy="437515"/>
          </a:xfrm>
          <a:custGeom>
            <a:avLst/>
            <a:gdLst/>
            <a:ahLst/>
            <a:cxnLst/>
            <a:rect l="l" t="t" r="r" b="b"/>
            <a:pathLst>
              <a:path w="3072765" h="437514">
                <a:moveTo>
                  <a:pt x="2999880" y="0"/>
                </a:moveTo>
                <a:lnTo>
                  <a:pt x="72856" y="0"/>
                </a:lnTo>
                <a:lnTo>
                  <a:pt x="44497" y="5725"/>
                </a:lnTo>
                <a:lnTo>
                  <a:pt x="21339" y="21339"/>
                </a:lnTo>
                <a:lnTo>
                  <a:pt x="5725" y="44497"/>
                </a:lnTo>
                <a:lnTo>
                  <a:pt x="0" y="72856"/>
                </a:lnTo>
                <a:lnTo>
                  <a:pt x="0" y="364274"/>
                </a:lnTo>
                <a:lnTo>
                  <a:pt x="5725" y="392633"/>
                </a:lnTo>
                <a:lnTo>
                  <a:pt x="21339" y="415791"/>
                </a:lnTo>
                <a:lnTo>
                  <a:pt x="44497" y="431404"/>
                </a:lnTo>
                <a:lnTo>
                  <a:pt x="72856" y="437130"/>
                </a:lnTo>
                <a:lnTo>
                  <a:pt x="2999880" y="437130"/>
                </a:lnTo>
                <a:lnTo>
                  <a:pt x="3028239" y="431404"/>
                </a:lnTo>
                <a:lnTo>
                  <a:pt x="3051398" y="415791"/>
                </a:lnTo>
                <a:lnTo>
                  <a:pt x="3067011" y="392633"/>
                </a:lnTo>
                <a:lnTo>
                  <a:pt x="3072737" y="364274"/>
                </a:lnTo>
                <a:lnTo>
                  <a:pt x="3072737" y="72856"/>
                </a:lnTo>
                <a:lnTo>
                  <a:pt x="3067011" y="44497"/>
                </a:lnTo>
                <a:lnTo>
                  <a:pt x="3051398" y="21339"/>
                </a:lnTo>
                <a:lnTo>
                  <a:pt x="3028239" y="5725"/>
                </a:lnTo>
                <a:lnTo>
                  <a:pt x="299988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03342" y="4998211"/>
            <a:ext cx="2746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FileNotFoundException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754970" y="4942980"/>
            <a:ext cx="1890395" cy="437515"/>
          </a:xfrm>
          <a:custGeom>
            <a:avLst/>
            <a:gdLst/>
            <a:ahLst/>
            <a:cxnLst/>
            <a:rect l="l" t="t" r="r" b="b"/>
            <a:pathLst>
              <a:path w="1890395" h="437514">
                <a:moveTo>
                  <a:pt x="1817378" y="0"/>
                </a:moveTo>
                <a:lnTo>
                  <a:pt x="72856" y="0"/>
                </a:lnTo>
                <a:lnTo>
                  <a:pt x="44497" y="5725"/>
                </a:lnTo>
                <a:lnTo>
                  <a:pt x="21339" y="21339"/>
                </a:lnTo>
                <a:lnTo>
                  <a:pt x="5725" y="44497"/>
                </a:lnTo>
                <a:lnTo>
                  <a:pt x="0" y="72856"/>
                </a:lnTo>
                <a:lnTo>
                  <a:pt x="0" y="364274"/>
                </a:lnTo>
                <a:lnTo>
                  <a:pt x="5725" y="392633"/>
                </a:lnTo>
                <a:lnTo>
                  <a:pt x="21339" y="415791"/>
                </a:lnTo>
                <a:lnTo>
                  <a:pt x="44497" y="431404"/>
                </a:lnTo>
                <a:lnTo>
                  <a:pt x="72856" y="437130"/>
                </a:lnTo>
                <a:lnTo>
                  <a:pt x="1817378" y="437130"/>
                </a:lnTo>
                <a:lnTo>
                  <a:pt x="1845737" y="431404"/>
                </a:lnTo>
                <a:lnTo>
                  <a:pt x="1868895" y="415791"/>
                </a:lnTo>
                <a:lnTo>
                  <a:pt x="1884509" y="392633"/>
                </a:lnTo>
                <a:lnTo>
                  <a:pt x="1890234" y="364274"/>
                </a:lnTo>
                <a:lnTo>
                  <a:pt x="1890234" y="72856"/>
                </a:lnTo>
                <a:lnTo>
                  <a:pt x="1884509" y="44497"/>
                </a:lnTo>
                <a:lnTo>
                  <a:pt x="1868895" y="21339"/>
                </a:lnTo>
                <a:lnTo>
                  <a:pt x="1845737" y="5725"/>
                </a:lnTo>
                <a:lnTo>
                  <a:pt x="1817378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898908" y="4998211"/>
            <a:ext cx="16027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SSLException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654033" y="1747821"/>
            <a:ext cx="3222625" cy="3772535"/>
            <a:chOff x="3654033" y="1747821"/>
            <a:chExt cx="3222625" cy="3772535"/>
          </a:xfrm>
        </p:grpSpPr>
        <p:sp>
          <p:nvSpPr>
            <p:cNvPr id="16" name="object 16"/>
            <p:cNvSpPr/>
            <p:nvPr/>
          </p:nvSpPr>
          <p:spPr>
            <a:xfrm>
              <a:off x="3654031" y="1747824"/>
              <a:ext cx="3219450" cy="3769360"/>
            </a:xfrm>
            <a:custGeom>
              <a:avLst/>
              <a:gdLst/>
              <a:ahLst/>
              <a:cxnLst/>
              <a:rect l="l" t="t" r="r" b="b"/>
              <a:pathLst>
                <a:path w="3219450" h="3769360">
                  <a:moveTo>
                    <a:pt x="1941766" y="1568627"/>
                  </a:moveTo>
                  <a:lnTo>
                    <a:pt x="1932241" y="1549577"/>
                  </a:lnTo>
                  <a:lnTo>
                    <a:pt x="1884616" y="1454327"/>
                  </a:lnTo>
                  <a:lnTo>
                    <a:pt x="1827466" y="1568627"/>
                  </a:lnTo>
                  <a:lnTo>
                    <a:pt x="1865566" y="1568627"/>
                  </a:lnTo>
                  <a:lnTo>
                    <a:pt x="1865566" y="1704276"/>
                  </a:lnTo>
                  <a:lnTo>
                    <a:pt x="19050" y="1704276"/>
                  </a:lnTo>
                  <a:lnTo>
                    <a:pt x="11633" y="1705775"/>
                  </a:lnTo>
                  <a:lnTo>
                    <a:pt x="5575" y="1709851"/>
                  </a:lnTo>
                  <a:lnTo>
                    <a:pt x="1498" y="1715909"/>
                  </a:lnTo>
                  <a:lnTo>
                    <a:pt x="0" y="1723326"/>
                  </a:lnTo>
                  <a:lnTo>
                    <a:pt x="0" y="1992312"/>
                  </a:lnTo>
                  <a:lnTo>
                    <a:pt x="38100" y="1992312"/>
                  </a:lnTo>
                  <a:lnTo>
                    <a:pt x="38100" y="1742376"/>
                  </a:lnTo>
                  <a:lnTo>
                    <a:pt x="1884616" y="1742376"/>
                  </a:lnTo>
                  <a:lnTo>
                    <a:pt x="1892033" y="1740877"/>
                  </a:lnTo>
                  <a:lnTo>
                    <a:pt x="1898078" y="1736788"/>
                  </a:lnTo>
                  <a:lnTo>
                    <a:pt x="1902167" y="1730743"/>
                  </a:lnTo>
                  <a:lnTo>
                    <a:pt x="1903666" y="1723326"/>
                  </a:lnTo>
                  <a:lnTo>
                    <a:pt x="1903666" y="1704276"/>
                  </a:lnTo>
                  <a:lnTo>
                    <a:pt x="1903666" y="1568627"/>
                  </a:lnTo>
                  <a:lnTo>
                    <a:pt x="1941766" y="1568627"/>
                  </a:lnTo>
                  <a:close/>
                </a:path>
                <a:path w="3219450" h="3769360">
                  <a:moveTo>
                    <a:pt x="1941766" y="841463"/>
                  </a:moveTo>
                  <a:lnTo>
                    <a:pt x="1932241" y="822413"/>
                  </a:lnTo>
                  <a:lnTo>
                    <a:pt x="1884616" y="727163"/>
                  </a:lnTo>
                  <a:lnTo>
                    <a:pt x="1827466" y="841463"/>
                  </a:lnTo>
                  <a:lnTo>
                    <a:pt x="1865566" y="841463"/>
                  </a:lnTo>
                  <a:lnTo>
                    <a:pt x="1865566" y="1017206"/>
                  </a:lnTo>
                  <a:lnTo>
                    <a:pt x="1903666" y="1017206"/>
                  </a:lnTo>
                  <a:lnTo>
                    <a:pt x="1903666" y="841463"/>
                  </a:lnTo>
                  <a:lnTo>
                    <a:pt x="1941766" y="841463"/>
                  </a:lnTo>
                  <a:close/>
                </a:path>
                <a:path w="3219450" h="3769360">
                  <a:moveTo>
                    <a:pt x="1941766" y="114300"/>
                  </a:moveTo>
                  <a:lnTo>
                    <a:pt x="1932241" y="95250"/>
                  </a:lnTo>
                  <a:lnTo>
                    <a:pt x="1884616" y="0"/>
                  </a:lnTo>
                  <a:lnTo>
                    <a:pt x="1827466" y="114300"/>
                  </a:lnTo>
                  <a:lnTo>
                    <a:pt x="1865566" y="114300"/>
                  </a:lnTo>
                  <a:lnTo>
                    <a:pt x="1865566" y="290029"/>
                  </a:lnTo>
                  <a:lnTo>
                    <a:pt x="1903666" y="290029"/>
                  </a:lnTo>
                  <a:lnTo>
                    <a:pt x="1903666" y="114300"/>
                  </a:lnTo>
                  <a:lnTo>
                    <a:pt x="1941766" y="114300"/>
                  </a:lnTo>
                  <a:close/>
                </a:path>
                <a:path w="3219450" h="3769360">
                  <a:moveTo>
                    <a:pt x="3219323" y="3404882"/>
                  </a:moveTo>
                  <a:lnTo>
                    <a:pt x="3213595" y="3376523"/>
                  </a:lnTo>
                  <a:lnTo>
                    <a:pt x="3197987" y="3353358"/>
                  </a:lnTo>
                  <a:lnTo>
                    <a:pt x="3174822" y="3337750"/>
                  </a:lnTo>
                  <a:lnTo>
                    <a:pt x="3146463" y="3332022"/>
                  </a:lnTo>
                  <a:lnTo>
                    <a:pt x="3052089" y="3332022"/>
                  </a:lnTo>
                  <a:lnTo>
                    <a:pt x="3052089" y="3268395"/>
                  </a:lnTo>
                  <a:lnTo>
                    <a:pt x="3046361" y="3240036"/>
                  </a:lnTo>
                  <a:lnTo>
                    <a:pt x="3030753" y="3216884"/>
                  </a:lnTo>
                  <a:lnTo>
                    <a:pt x="3007588" y="3201263"/>
                  </a:lnTo>
                  <a:lnTo>
                    <a:pt x="2979229" y="3195536"/>
                  </a:lnTo>
                  <a:lnTo>
                    <a:pt x="2306383" y="3195536"/>
                  </a:lnTo>
                  <a:lnTo>
                    <a:pt x="2278024" y="3201263"/>
                  </a:lnTo>
                  <a:lnTo>
                    <a:pt x="2254859" y="3216884"/>
                  </a:lnTo>
                  <a:lnTo>
                    <a:pt x="2239251" y="3240036"/>
                  </a:lnTo>
                  <a:lnTo>
                    <a:pt x="2233523" y="3268395"/>
                  </a:lnTo>
                  <a:lnTo>
                    <a:pt x="2233523" y="3559810"/>
                  </a:lnTo>
                  <a:lnTo>
                    <a:pt x="2239251" y="3588169"/>
                  </a:lnTo>
                  <a:lnTo>
                    <a:pt x="2254859" y="3611334"/>
                  </a:lnTo>
                  <a:lnTo>
                    <a:pt x="2278024" y="3626942"/>
                  </a:lnTo>
                  <a:lnTo>
                    <a:pt x="2306383" y="3632670"/>
                  </a:lnTo>
                  <a:lnTo>
                    <a:pt x="2400757" y="3632670"/>
                  </a:lnTo>
                  <a:lnTo>
                    <a:pt x="2400757" y="3696297"/>
                  </a:lnTo>
                  <a:lnTo>
                    <a:pt x="2406485" y="3724656"/>
                  </a:lnTo>
                  <a:lnTo>
                    <a:pt x="2422093" y="3747808"/>
                  </a:lnTo>
                  <a:lnTo>
                    <a:pt x="2445258" y="3763429"/>
                  </a:lnTo>
                  <a:lnTo>
                    <a:pt x="2473617" y="3769156"/>
                  </a:lnTo>
                  <a:lnTo>
                    <a:pt x="3146463" y="3769156"/>
                  </a:lnTo>
                  <a:lnTo>
                    <a:pt x="3174822" y="3763429"/>
                  </a:lnTo>
                  <a:lnTo>
                    <a:pt x="3197987" y="3747808"/>
                  </a:lnTo>
                  <a:lnTo>
                    <a:pt x="3213595" y="3724656"/>
                  </a:lnTo>
                  <a:lnTo>
                    <a:pt x="3219323" y="3696297"/>
                  </a:lnTo>
                  <a:lnTo>
                    <a:pt x="3219323" y="3404882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054797" y="5079841"/>
              <a:ext cx="819150" cy="437515"/>
            </a:xfrm>
            <a:custGeom>
              <a:avLst/>
              <a:gdLst/>
              <a:ahLst/>
              <a:cxnLst/>
              <a:rect l="l" t="t" r="r" b="b"/>
              <a:pathLst>
                <a:path w="819150" h="437514">
                  <a:moveTo>
                    <a:pt x="0" y="72856"/>
                  </a:moveTo>
                  <a:lnTo>
                    <a:pt x="5725" y="44497"/>
                  </a:lnTo>
                  <a:lnTo>
                    <a:pt x="21339" y="21339"/>
                  </a:lnTo>
                  <a:lnTo>
                    <a:pt x="44497" y="5725"/>
                  </a:lnTo>
                  <a:lnTo>
                    <a:pt x="72856" y="0"/>
                  </a:lnTo>
                  <a:lnTo>
                    <a:pt x="745704" y="0"/>
                  </a:lnTo>
                  <a:lnTo>
                    <a:pt x="774063" y="5725"/>
                  </a:lnTo>
                  <a:lnTo>
                    <a:pt x="797221" y="21339"/>
                  </a:lnTo>
                  <a:lnTo>
                    <a:pt x="812835" y="44497"/>
                  </a:lnTo>
                  <a:lnTo>
                    <a:pt x="818561" y="72856"/>
                  </a:lnTo>
                  <a:lnTo>
                    <a:pt x="818561" y="364274"/>
                  </a:lnTo>
                  <a:lnTo>
                    <a:pt x="812835" y="392633"/>
                  </a:lnTo>
                  <a:lnTo>
                    <a:pt x="797221" y="415791"/>
                  </a:lnTo>
                  <a:lnTo>
                    <a:pt x="774063" y="431405"/>
                  </a:lnTo>
                  <a:lnTo>
                    <a:pt x="745704" y="437131"/>
                  </a:lnTo>
                  <a:lnTo>
                    <a:pt x="72856" y="437131"/>
                  </a:lnTo>
                  <a:lnTo>
                    <a:pt x="44497" y="431405"/>
                  </a:lnTo>
                  <a:lnTo>
                    <a:pt x="21339" y="415791"/>
                  </a:lnTo>
                  <a:lnTo>
                    <a:pt x="5725" y="392633"/>
                  </a:lnTo>
                  <a:lnTo>
                    <a:pt x="0" y="364274"/>
                  </a:lnTo>
                  <a:lnTo>
                    <a:pt x="0" y="72856"/>
                  </a:lnTo>
                  <a:close/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6097613" y="4998211"/>
            <a:ext cx="565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3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700" spc="-262" baseline="-34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700" spc="-577" baseline="-34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3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700" spc="-262" baseline="-34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700" spc="-142" baseline="-34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262" baseline="-34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endParaRPr sz="2700" baseline="-34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204022" y="5229066"/>
            <a:ext cx="825500" cy="443865"/>
            <a:chOff x="6204022" y="5229066"/>
            <a:chExt cx="825500" cy="443865"/>
          </a:xfrm>
        </p:grpSpPr>
        <p:sp>
          <p:nvSpPr>
            <p:cNvPr id="20" name="object 20"/>
            <p:cNvSpPr/>
            <p:nvPr/>
          </p:nvSpPr>
          <p:spPr>
            <a:xfrm>
              <a:off x="6207197" y="5232241"/>
              <a:ext cx="819150" cy="437515"/>
            </a:xfrm>
            <a:custGeom>
              <a:avLst/>
              <a:gdLst/>
              <a:ahLst/>
              <a:cxnLst/>
              <a:rect l="l" t="t" r="r" b="b"/>
              <a:pathLst>
                <a:path w="819150" h="437514">
                  <a:moveTo>
                    <a:pt x="745703" y="0"/>
                  </a:moveTo>
                  <a:lnTo>
                    <a:pt x="72856" y="0"/>
                  </a:lnTo>
                  <a:lnTo>
                    <a:pt x="44497" y="5725"/>
                  </a:lnTo>
                  <a:lnTo>
                    <a:pt x="21339" y="21339"/>
                  </a:lnTo>
                  <a:lnTo>
                    <a:pt x="5725" y="44497"/>
                  </a:lnTo>
                  <a:lnTo>
                    <a:pt x="0" y="72856"/>
                  </a:lnTo>
                  <a:lnTo>
                    <a:pt x="0" y="364273"/>
                  </a:lnTo>
                  <a:lnTo>
                    <a:pt x="5725" y="392632"/>
                  </a:lnTo>
                  <a:lnTo>
                    <a:pt x="21339" y="415791"/>
                  </a:lnTo>
                  <a:lnTo>
                    <a:pt x="44497" y="431405"/>
                  </a:lnTo>
                  <a:lnTo>
                    <a:pt x="72856" y="437130"/>
                  </a:lnTo>
                  <a:lnTo>
                    <a:pt x="745703" y="437130"/>
                  </a:lnTo>
                  <a:lnTo>
                    <a:pt x="774062" y="431405"/>
                  </a:lnTo>
                  <a:lnTo>
                    <a:pt x="797221" y="415791"/>
                  </a:lnTo>
                  <a:lnTo>
                    <a:pt x="812835" y="392632"/>
                  </a:lnTo>
                  <a:lnTo>
                    <a:pt x="818560" y="364273"/>
                  </a:lnTo>
                  <a:lnTo>
                    <a:pt x="818560" y="72856"/>
                  </a:lnTo>
                  <a:lnTo>
                    <a:pt x="812835" y="44497"/>
                  </a:lnTo>
                  <a:lnTo>
                    <a:pt x="797221" y="21339"/>
                  </a:lnTo>
                  <a:lnTo>
                    <a:pt x="774062" y="5725"/>
                  </a:lnTo>
                  <a:lnTo>
                    <a:pt x="745703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207197" y="5232241"/>
              <a:ext cx="819150" cy="437515"/>
            </a:xfrm>
            <a:custGeom>
              <a:avLst/>
              <a:gdLst/>
              <a:ahLst/>
              <a:cxnLst/>
              <a:rect l="l" t="t" r="r" b="b"/>
              <a:pathLst>
                <a:path w="819150" h="437514">
                  <a:moveTo>
                    <a:pt x="0" y="72856"/>
                  </a:moveTo>
                  <a:lnTo>
                    <a:pt x="5725" y="44497"/>
                  </a:lnTo>
                  <a:lnTo>
                    <a:pt x="21339" y="21339"/>
                  </a:lnTo>
                  <a:lnTo>
                    <a:pt x="44497" y="5725"/>
                  </a:lnTo>
                  <a:lnTo>
                    <a:pt x="72856" y="0"/>
                  </a:lnTo>
                  <a:lnTo>
                    <a:pt x="745704" y="0"/>
                  </a:lnTo>
                  <a:lnTo>
                    <a:pt x="774063" y="5725"/>
                  </a:lnTo>
                  <a:lnTo>
                    <a:pt x="797221" y="21339"/>
                  </a:lnTo>
                  <a:lnTo>
                    <a:pt x="812835" y="44497"/>
                  </a:lnTo>
                  <a:lnTo>
                    <a:pt x="818561" y="72856"/>
                  </a:lnTo>
                  <a:lnTo>
                    <a:pt x="818561" y="364274"/>
                  </a:lnTo>
                  <a:lnTo>
                    <a:pt x="812835" y="392633"/>
                  </a:lnTo>
                  <a:lnTo>
                    <a:pt x="797221" y="415791"/>
                  </a:lnTo>
                  <a:lnTo>
                    <a:pt x="774063" y="431405"/>
                  </a:lnTo>
                  <a:lnTo>
                    <a:pt x="745704" y="437131"/>
                  </a:lnTo>
                  <a:lnTo>
                    <a:pt x="72856" y="437131"/>
                  </a:lnTo>
                  <a:lnTo>
                    <a:pt x="44497" y="431405"/>
                  </a:lnTo>
                  <a:lnTo>
                    <a:pt x="21339" y="415791"/>
                  </a:lnTo>
                  <a:lnTo>
                    <a:pt x="5725" y="392633"/>
                  </a:lnTo>
                  <a:lnTo>
                    <a:pt x="0" y="364274"/>
                  </a:lnTo>
                  <a:lnTo>
                    <a:pt x="0" y="72856"/>
                  </a:lnTo>
                  <a:close/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6442646" y="5287771"/>
            <a:ext cx="347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8831281" y="4176340"/>
            <a:ext cx="2546350" cy="1341755"/>
            <a:chOff x="8831281" y="4176340"/>
            <a:chExt cx="2546350" cy="1341755"/>
          </a:xfrm>
        </p:grpSpPr>
        <p:sp>
          <p:nvSpPr>
            <p:cNvPr id="24" name="object 24"/>
            <p:cNvSpPr/>
            <p:nvPr/>
          </p:nvSpPr>
          <p:spPr>
            <a:xfrm>
              <a:off x="8831275" y="4176344"/>
              <a:ext cx="2543175" cy="1338580"/>
            </a:xfrm>
            <a:custGeom>
              <a:avLst/>
              <a:gdLst/>
              <a:ahLst/>
              <a:cxnLst/>
              <a:rect l="l" t="t" r="r" b="b"/>
              <a:pathLst>
                <a:path w="2543175" h="1338579">
                  <a:moveTo>
                    <a:pt x="1009992" y="114300"/>
                  </a:moveTo>
                  <a:lnTo>
                    <a:pt x="1000467" y="95250"/>
                  </a:lnTo>
                  <a:lnTo>
                    <a:pt x="952842" y="0"/>
                  </a:lnTo>
                  <a:lnTo>
                    <a:pt x="895692" y="114300"/>
                  </a:lnTo>
                  <a:lnTo>
                    <a:pt x="933792" y="114300"/>
                  </a:lnTo>
                  <a:lnTo>
                    <a:pt x="933792" y="363410"/>
                  </a:lnTo>
                  <a:lnTo>
                    <a:pt x="19050" y="363410"/>
                  </a:lnTo>
                  <a:lnTo>
                    <a:pt x="11633" y="364896"/>
                  </a:lnTo>
                  <a:lnTo>
                    <a:pt x="5575" y="368985"/>
                  </a:lnTo>
                  <a:lnTo>
                    <a:pt x="1498" y="375043"/>
                  </a:lnTo>
                  <a:lnTo>
                    <a:pt x="0" y="382460"/>
                  </a:lnTo>
                  <a:lnTo>
                    <a:pt x="0" y="764908"/>
                  </a:lnTo>
                  <a:lnTo>
                    <a:pt x="38100" y="764908"/>
                  </a:lnTo>
                  <a:lnTo>
                    <a:pt x="38100" y="401510"/>
                  </a:lnTo>
                  <a:lnTo>
                    <a:pt x="952842" y="401510"/>
                  </a:lnTo>
                  <a:lnTo>
                    <a:pt x="960259" y="400011"/>
                  </a:lnTo>
                  <a:lnTo>
                    <a:pt x="966317" y="395922"/>
                  </a:lnTo>
                  <a:lnTo>
                    <a:pt x="970394" y="389864"/>
                  </a:lnTo>
                  <a:lnTo>
                    <a:pt x="971892" y="382460"/>
                  </a:lnTo>
                  <a:lnTo>
                    <a:pt x="971892" y="363410"/>
                  </a:lnTo>
                  <a:lnTo>
                    <a:pt x="971892" y="114300"/>
                  </a:lnTo>
                  <a:lnTo>
                    <a:pt x="1009992" y="114300"/>
                  </a:lnTo>
                  <a:close/>
                </a:path>
                <a:path w="2543175" h="1338579">
                  <a:moveTo>
                    <a:pt x="2542971" y="974242"/>
                  </a:moveTo>
                  <a:lnTo>
                    <a:pt x="2537244" y="945883"/>
                  </a:lnTo>
                  <a:lnTo>
                    <a:pt x="2521623" y="922731"/>
                  </a:lnTo>
                  <a:lnTo>
                    <a:pt x="2498471" y="907122"/>
                  </a:lnTo>
                  <a:lnTo>
                    <a:pt x="2470112" y="901395"/>
                  </a:lnTo>
                  <a:lnTo>
                    <a:pt x="2375738" y="901395"/>
                  </a:lnTo>
                  <a:lnTo>
                    <a:pt x="2375738" y="837768"/>
                  </a:lnTo>
                  <a:lnTo>
                    <a:pt x="2370010" y="809409"/>
                  </a:lnTo>
                  <a:lnTo>
                    <a:pt x="2354389" y="786244"/>
                  </a:lnTo>
                  <a:lnTo>
                    <a:pt x="2331237" y="770636"/>
                  </a:lnTo>
                  <a:lnTo>
                    <a:pt x="2302878" y="764908"/>
                  </a:lnTo>
                  <a:lnTo>
                    <a:pt x="1630032" y="764908"/>
                  </a:lnTo>
                  <a:lnTo>
                    <a:pt x="1601673" y="770636"/>
                  </a:lnTo>
                  <a:lnTo>
                    <a:pt x="1578508" y="786244"/>
                  </a:lnTo>
                  <a:lnTo>
                    <a:pt x="1562900" y="809409"/>
                  </a:lnTo>
                  <a:lnTo>
                    <a:pt x="1557172" y="837768"/>
                  </a:lnTo>
                  <a:lnTo>
                    <a:pt x="1557172" y="1129182"/>
                  </a:lnTo>
                  <a:lnTo>
                    <a:pt x="1562900" y="1157541"/>
                  </a:lnTo>
                  <a:lnTo>
                    <a:pt x="1578508" y="1180706"/>
                  </a:lnTo>
                  <a:lnTo>
                    <a:pt x="1601673" y="1196314"/>
                  </a:lnTo>
                  <a:lnTo>
                    <a:pt x="1630032" y="1202042"/>
                  </a:lnTo>
                  <a:lnTo>
                    <a:pt x="1724406" y="1202042"/>
                  </a:lnTo>
                  <a:lnTo>
                    <a:pt x="1724406" y="1265669"/>
                  </a:lnTo>
                  <a:lnTo>
                    <a:pt x="1730133" y="1294028"/>
                  </a:lnTo>
                  <a:lnTo>
                    <a:pt x="1745742" y="1317180"/>
                  </a:lnTo>
                  <a:lnTo>
                    <a:pt x="1768906" y="1332801"/>
                  </a:lnTo>
                  <a:lnTo>
                    <a:pt x="1797265" y="1338516"/>
                  </a:lnTo>
                  <a:lnTo>
                    <a:pt x="2470112" y="1338516"/>
                  </a:lnTo>
                  <a:lnTo>
                    <a:pt x="2498471" y="1332801"/>
                  </a:lnTo>
                  <a:lnTo>
                    <a:pt x="2521623" y="1317180"/>
                  </a:lnTo>
                  <a:lnTo>
                    <a:pt x="2537244" y="1294028"/>
                  </a:lnTo>
                  <a:lnTo>
                    <a:pt x="2542971" y="1265669"/>
                  </a:lnTo>
                  <a:lnTo>
                    <a:pt x="2542971" y="974242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0555686" y="5077729"/>
              <a:ext cx="819150" cy="437515"/>
            </a:xfrm>
            <a:custGeom>
              <a:avLst/>
              <a:gdLst/>
              <a:ahLst/>
              <a:cxnLst/>
              <a:rect l="l" t="t" r="r" b="b"/>
              <a:pathLst>
                <a:path w="819150" h="437514">
                  <a:moveTo>
                    <a:pt x="0" y="72856"/>
                  </a:moveTo>
                  <a:lnTo>
                    <a:pt x="5725" y="44497"/>
                  </a:lnTo>
                  <a:lnTo>
                    <a:pt x="21339" y="21339"/>
                  </a:lnTo>
                  <a:lnTo>
                    <a:pt x="44497" y="5725"/>
                  </a:lnTo>
                  <a:lnTo>
                    <a:pt x="72856" y="0"/>
                  </a:lnTo>
                  <a:lnTo>
                    <a:pt x="745704" y="0"/>
                  </a:lnTo>
                  <a:lnTo>
                    <a:pt x="774063" y="5725"/>
                  </a:lnTo>
                  <a:lnTo>
                    <a:pt x="797221" y="21339"/>
                  </a:lnTo>
                  <a:lnTo>
                    <a:pt x="812835" y="44497"/>
                  </a:lnTo>
                  <a:lnTo>
                    <a:pt x="818561" y="72856"/>
                  </a:lnTo>
                  <a:lnTo>
                    <a:pt x="818561" y="364274"/>
                  </a:lnTo>
                  <a:lnTo>
                    <a:pt x="812835" y="392633"/>
                  </a:lnTo>
                  <a:lnTo>
                    <a:pt x="797221" y="415791"/>
                  </a:lnTo>
                  <a:lnTo>
                    <a:pt x="774063" y="431405"/>
                  </a:lnTo>
                  <a:lnTo>
                    <a:pt x="745704" y="437131"/>
                  </a:lnTo>
                  <a:lnTo>
                    <a:pt x="72856" y="437131"/>
                  </a:lnTo>
                  <a:lnTo>
                    <a:pt x="44497" y="431405"/>
                  </a:lnTo>
                  <a:lnTo>
                    <a:pt x="21339" y="415791"/>
                  </a:lnTo>
                  <a:lnTo>
                    <a:pt x="5725" y="392633"/>
                  </a:lnTo>
                  <a:lnTo>
                    <a:pt x="0" y="364274"/>
                  </a:lnTo>
                  <a:lnTo>
                    <a:pt x="0" y="72856"/>
                  </a:lnTo>
                  <a:close/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10598502" y="4998211"/>
            <a:ext cx="565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3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700" spc="-262" baseline="-3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700" spc="-577" baseline="-3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3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700" spc="-262" baseline="-3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700" spc="-142" baseline="-3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262" baseline="-3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endParaRPr sz="2700" baseline="-3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0704910" y="5226954"/>
            <a:ext cx="825500" cy="443865"/>
            <a:chOff x="10704910" y="5226954"/>
            <a:chExt cx="825500" cy="443865"/>
          </a:xfrm>
        </p:grpSpPr>
        <p:sp>
          <p:nvSpPr>
            <p:cNvPr id="28" name="object 28"/>
            <p:cNvSpPr/>
            <p:nvPr/>
          </p:nvSpPr>
          <p:spPr>
            <a:xfrm>
              <a:off x="10708085" y="5230129"/>
              <a:ext cx="819150" cy="437515"/>
            </a:xfrm>
            <a:custGeom>
              <a:avLst/>
              <a:gdLst/>
              <a:ahLst/>
              <a:cxnLst/>
              <a:rect l="l" t="t" r="r" b="b"/>
              <a:pathLst>
                <a:path w="819150" h="437514">
                  <a:moveTo>
                    <a:pt x="745704" y="0"/>
                  </a:moveTo>
                  <a:lnTo>
                    <a:pt x="72857" y="0"/>
                  </a:lnTo>
                  <a:lnTo>
                    <a:pt x="44498" y="5725"/>
                  </a:lnTo>
                  <a:lnTo>
                    <a:pt x="21339" y="21339"/>
                  </a:lnTo>
                  <a:lnTo>
                    <a:pt x="5725" y="44497"/>
                  </a:lnTo>
                  <a:lnTo>
                    <a:pt x="0" y="72856"/>
                  </a:lnTo>
                  <a:lnTo>
                    <a:pt x="0" y="364273"/>
                  </a:lnTo>
                  <a:lnTo>
                    <a:pt x="5725" y="392633"/>
                  </a:lnTo>
                  <a:lnTo>
                    <a:pt x="21339" y="415791"/>
                  </a:lnTo>
                  <a:lnTo>
                    <a:pt x="44498" y="431405"/>
                  </a:lnTo>
                  <a:lnTo>
                    <a:pt x="72857" y="437130"/>
                  </a:lnTo>
                  <a:lnTo>
                    <a:pt x="745704" y="437130"/>
                  </a:lnTo>
                  <a:lnTo>
                    <a:pt x="774063" y="431405"/>
                  </a:lnTo>
                  <a:lnTo>
                    <a:pt x="797221" y="415791"/>
                  </a:lnTo>
                  <a:lnTo>
                    <a:pt x="812835" y="392633"/>
                  </a:lnTo>
                  <a:lnTo>
                    <a:pt x="818560" y="364273"/>
                  </a:lnTo>
                  <a:lnTo>
                    <a:pt x="818560" y="72856"/>
                  </a:lnTo>
                  <a:lnTo>
                    <a:pt x="812835" y="44497"/>
                  </a:lnTo>
                  <a:lnTo>
                    <a:pt x="797221" y="21339"/>
                  </a:lnTo>
                  <a:lnTo>
                    <a:pt x="774063" y="5725"/>
                  </a:lnTo>
                  <a:lnTo>
                    <a:pt x="745704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0708085" y="5230129"/>
              <a:ext cx="819150" cy="437515"/>
            </a:xfrm>
            <a:custGeom>
              <a:avLst/>
              <a:gdLst/>
              <a:ahLst/>
              <a:cxnLst/>
              <a:rect l="l" t="t" r="r" b="b"/>
              <a:pathLst>
                <a:path w="819150" h="437514">
                  <a:moveTo>
                    <a:pt x="0" y="72856"/>
                  </a:moveTo>
                  <a:lnTo>
                    <a:pt x="5725" y="44497"/>
                  </a:lnTo>
                  <a:lnTo>
                    <a:pt x="21339" y="21339"/>
                  </a:lnTo>
                  <a:lnTo>
                    <a:pt x="44497" y="5725"/>
                  </a:lnTo>
                  <a:lnTo>
                    <a:pt x="72856" y="0"/>
                  </a:lnTo>
                  <a:lnTo>
                    <a:pt x="745704" y="0"/>
                  </a:lnTo>
                  <a:lnTo>
                    <a:pt x="774063" y="5725"/>
                  </a:lnTo>
                  <a:lnTo>
                    <a:pt x="797221" y="21339"/>
                  </a:lnTo>
                  <a:lnTo>
                    <a:pt x="812835" y="44497"/>
                  </a:lnTo>
                  <a:lnTo>
                    <a:pt x="818561" y="72856"/>
                  </a:lnTo>
                  <a:lnTo>
                    <a:pt x="818561" y="364274"/>
                  </a:lnTo>
                  <a:lnTo>
                    <a:pt x="812835" y="392633"/>
                  </a:lnTo>
                  <a:lnTo>
                    <a:pt x="797221" y="415791"/>
                  </a:lnTo>
                  <a:lnTo>
                    <a:pt x="774063" y="431405"/>
                  </a:lnTo>
                  <a:lnTo>
                    <a:pt x="745704" y="437131"/>
                  </a:lnTo>
                  <a:lnTo>
                    <a:pt x="72856" y="437131"/>
                  </a:lnTo>
                  <a:lnTo>
                    <a:pt x="44497" y="431405"/>
                  </a:lnTo>
                  <a:lnTo>
                    <a:pt x="21339" y="415791"/>
                  </a:lnTo>
                  <a:lnTo>
                    <a:pt x="5725" y="392633"/>
                  </a:lnTo>
                  <a:lnTo>
                    <a:pt x="0" y="364274"/>
                  </a:lnTo>
                  <a:lnTo>
                    <a:pt x="0" y="72856"/>
                  </a:lnTo>
                  <a:close/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10943535" y="5284723"/>
            <a:ext cx="347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910275" y="3740206"/>
            <a:ext cx="990600" cy="565785"/>
            <a:chOff x="910275" y="3740206"/>
            <a:chExt cx="990600" cy="565785"/>
          </a:xfrm>
        </p:grpSpPr>
        <p:sp>
          <p:nvSpPr>
            <p:cNvPr id="32" name="object 32"/>
            <p:cNvSpPr/>
            <p:nvPr/>
          </p:nvSpPr>
          <p:spPr>
            <a:xfrm>
              <a:off x="913447" y="3740213"/>
              <a:ext cx="987425" cy="562610"/>
            </a:xfrm>
            <a:custGeom>
              <a:avLst/>
              <a:gdLst/>
              <a:ahLst/>
              <a:cxnLst/>
              <a:rect l="l" t="t" r="r" b="b"/>
              <a:pathLst>
                <a:path w="987425" h="562610">
                  <a:moveTo>
                    <a:pt x="986840" y="72859"/>
                  </a:moveTo>
                  <a:lnTo>
                    <a:pt x="981113" y="44500"/>
                  </a:lnTo>
                  <a:lnTo>
                    <a:pt x="965492" y="21336"/>
                  </a:lnTo>
                  <a:lnTo>
                    <a:pt x="942340" y="5727"/>
                  </a:lnTo>
                  <a:lnTo>
                    <a:pt x="913980" y="0"/>
                  </a:lnTo>
                  <a:lnTo>
                    <a:pt x="241134" y="0"/>
                  </a:lnTo>
                  <a:lnTo>
                    <a:pt x="212775" y="5727"/>
                  </a:lnTo>
                  <a:lnTo>
                    <a:pt x="189611" y="21336"/>
                  </a:lnTo>
                  <a:lnTo>
                    <a:pt x="174002" y="44500"/>
                  </a:lnTo>
                  <a:lnTo>
                    <a:pt x="168275" y="72859"/>
                  </a:lnTo>
                  <a:lnTo>
                    <a:pt x="168275" y="125260"/>
                  </a:lnTo>
                  <a:lnTo>
                    <a:pt x="72847" y="125260"/>
                  </a:lnTo>
                  <a:lnTo>
                    <a:pt x="44488" y="130987"/>
                  </a:lnTo>
                  <a:lnTo>
                    <a:pt x="21336" y="146608"/>
                  </a:lnTo>
                  <a:lnTo>
                    <a:pt x="5727" y="169760"/>
                  </a:lnTo>
                  <a:lnTo>
                    <a:pt x="0" y="198120"/>
                  </a:lnTo>
                  <a:lnTo>
                    <a:pt x="0" y="489534"/>
                  </a:lnTo>
                  <a:lnTo>
                    <a:pt x="5727" y="517893"/>
                  </a:lnTo>
                  <a:lnTo>
                    <a:pt x="21336" y="541058"/>
                  </a:lnTo>
                  <a:lnTo>
                    <a:pt x="44488" y="556666"/>
                  </a:lnTo>
                  <a:lnTo>
                    <a:pt x="72847" y="562394"/>
                  </a:lnTo>
                  <a:lnTo>
                    <a:pt x="745705" y="562394"/>
                  </a:lnTo>
                  <a:lnTo>
                    <a:pt x="774065" y="556666"/>
                  </a:lnTo>
                  <a:lnTo>
                    <a:pt x="797217" y="541058"/>
                  </a:lnTo>
                  <a:lnTo>
                    <a:pt x="812825" y="517893"/>
                  </a:lnTo>
                  <a:lnTo>
                    <a:pt x="818553" y="489534"/>
                  </a:lnTo>
                  <a:lnTo>
                    <a:pt x="818553" y="437134"/>
                  </a:lnTo>
                  <a:lnTo>
                    <a:pt x="913980" y="437134"/>
                  </a:lnTo>
                  <a:lnTo>
                    <a:pt x="942340" y="431406"/>
                  </a:lnTo>
                  <a:lnTo>
                    <a:pt x="965492" y="415785"/>
                  </a:lnTo>
                  <a:lnTo>
                    <a:pt x="981113" y="392633"/>
                  </a:lnTo>
                  <a:lnTo>
                    <a:pt x="986840" y="364274"/>
                  </a:lnTo>
                  <a:lnTo>
                    <a:pt x="986840" y="72859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913450" y="3865472"/>
              <a:ext cx="819150" cy="437515"/>
            </a:xfrm>
            <a:custGeom>
              <a:avLst/>
              <a:gdLst/>
              <a:ahLst/>
              <a:cxnLst/>
              <a:rect l="l" t="t" r="r" b="b"/>
              <a:pathLst>
                <a:path w="819150" h="437514">
                  <a:moveTo>
                    <a:pt x="0" y="72856"/>
                  </a:moveTo>
                  <a:lnTo>
                    <a:pt x="5725" y="44497"/>
                  </a:lnTo>
                  <a:lnTo>
                    <a:pt x="21339" y="21339"/>
                  </a:lnTo>
                  <a:lnTo>
                    <a:pt x="44497" y="5725"/>
                  </a:lnTo>
                  <a:lnTo>
                    <a:pt x="72856" y="0"/>
                  </a:lnTo>
                  <a:lnTo>
                    <a:pt x="745704" y="0"/>
                  </a:lnTo>
                  <a:lnTo>
                    <a:pt x="774063" y="5725"/>
                  </a:lnTo>
                  <a:lnTo>
                    <a:pt x="797221" y="21339"/>
                  </a:lnTo>
                  <a:lnTo>
                    <a:pt x="812835" y="44497"/>
                  </a:lnTo>
                  <a:lnTo>
                    <a:pt x="818561" y="72856"/>
                  </a:lnTo>
                  <a:lnTo>
                    <a:pt x="818561" y="364274"/>
                  </a:lnTo>
                  <a:lnTo>
                    <a:pt x="812835" y="392633"/>
                  </a:lnTo>
                  <a:lnTo>
                    <a:pt x="797221" y="415791"/>
                  </a:lnTo>
                  <a:lnTo>
                    <a:pt x="774063" y="431405"/>
                  </a:lnTo>
                  <a:lnTo>
                    <a:pt x="745704" y="437131"/>
                  </a:lnTo>
                  <a:lnTo>
                    <a:pt x="72856" y="437131"/>
                  </a:lnTo>
                  <a:lnTo>
                    <a:pt x="44497" y="431405"/>
                  </a:lnTo>
                  <a:lnTo>
                    <a:pt x="21339" y="415791"/>
                  </a:lnTo>
                  <a:lnTo>
                    <a:pt x="5725" y="392633"/>
                  </a:lnTo>
                  <a:lnTo>
                    <a:pt x="0" y="364274"/>
                  </a:lnTo>
                  <a:lnTo>
                    <a:pt x="0" y="72856"/>
                  </a:lnTo>
                  <a:close/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1123498" y="3797300"/>
            <a:ext cx="566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262" baseline="-31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700" spc="-142" baseline="-31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540" baseline="-31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8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800" spc="-3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540" baseline="-31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8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696387" y="4018230"/>
            <a:ext cx="825500" cy="443865"/>
            <a:chOff x="696387" y="4018230"/>
            <a:chExt cx="825500" cy="443865"/>
          </a:xfrm>
        </p:grpSpPr>
        <p:sp>
          <p:nvSpPr>
            <p:cNvPr id="36" name="object 36"/>
            <p:cNvSpPr/>
            <p:nvPr/>
          </p:nvSpPr>
          <p:spPr>
            <a:xfrm>
              <a:off x="699562" y="4021405"/>
              <a:ext cx="819150" cy="437515"/>
            </a:xfrm>
            <a:custGeom>
              <a:avLst/>
              <a:gdLst/>
              <a:ahLst/>
              <a:cxnLst/>
              <a:rect l="l" t="t" r="r" b="b"/>
              <a:pathLst>
                <a:path w="819150" h="437514">
                  <a:moveTo>
                    <a:pt x="745704" y="0"/>
                  </a:moveTo>
                  <a:lnTo>
                    <a:pt x="72856" y="0"/>
                  </a:lnTo>
                  <a:lnTo>
                    <a:pt x="44497" y="5725"/>
                  </a:lnTo>
                  <a:lnTo>
                    <a:pt x="21339" y="21339"/>
                  </a:lnTo>
                  <a:lnTo>
                    <a:pt x="5725" y="44497"/>
                  </a:lnTo>
                  <a:lnTo>
                    <a:pt x="0" y="72856"/>
                  </a:lnTo>
                  <a:lnTo>
                    <a:pt x="0" y="364274"/>
                  </a:lnTo>
                  <a:lnTo>
                    <a:pt x="5725" y="392633"/>
                  </a:lnTo>
                  <a:lnTo>
                    <a:pt x="21339" y="415791"/>
                  </a:lnTo>
                  <a:lnTo>
                    <a:pt x="44497" y="431404"/>
                  </a:lnTo>
                  <a:lnTo>
                    <a:pt x="72856" y="437130"/>
                  </a:lnTo>
                  <a:lnTo>
                    <a:pt x="745704" y="437130"/>
                  </a:lnTo>
                  <a:lnTo>
                    <a:pt x="774063" y="431404"/>
                  </a:lnTo>
                  <a:lnTo>
                    <a:pt x="797221" y="415791"/>
                  </a:lnTo>
                  <a:lnTo>
                    <a:pt x="812835" y="392633"/>
                  </a:lnTo>
                  <a:lnTo>
                    <a:pt x="818560" y="364274"/>
                  </a:lnTo>
                  <a:lnTo>
                    <a:pt x="818560" y="72856"/>
                  </a:lnTo>
                  <a:lnTo>
                    <a:pt x="812835" y="44497"/>
                  </a:lnTo>
                  <a:lnTo>
                    <a:pt x="797221" y="21339"/>
                  </a:lnTo>
                  <a:lnTo>
                    <a:pt x="774063" y="5725"/>
                  </a:lnTo>
                  <a:lnTo>
                    <a:pt x="745704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699562" y="4021405"/>
              <a:ext cx="819150" cy="437515"/>
            </a:xfrm>
            <a:custGeom>
              <a:avLst/>
              <a:gdLst/>
              <a:ahLst/>
              <a:cxnLst/>
              <a:rect l="l" t="t" r="r" b="b"/>
              <a:pathLst>
                <a:path w="819150" h="437514">
                  <a:moveTo>
                    <a:pt x="0" y="72856"/>
                  </a:moveTo>
                  <a:lnTo>
                    <a:pt x="5725" y="44497"/>
                  </a:lnTo>
                  <a:lnTo>
                    <a:pt x="21339" y="21339"/>
                  </a:lnTo>
                  <a:lnTo>
                    <a:pt x="44497" y="5725"/>
                  </a:lnTo>
                  <a:lnTo>
                    <a:pt x="72856" y="0"/>
                  </a:lnTo>
                  <a:lnTo>
                    <a:pt x="745704" y="0"/>
                  </a:lnTo>
                  <a:lnTo>
                    <a:pt x="774063" y="5725"/>
                  </a:lnTo>
                  <a:lnTo>
                    <a:pt x="797221" y="21339"/>
                  </a:lnTo>
                  <a:lnTo>
                    <a:pt x="812835" y="44497"/>
                  </a:lnTo>
                  <a:lnTo>
                    <a:pt x="818561" y="72856"/>
                  </a:lnTo>
                  <a:lnTo>
                    <a:pt x="818561" y="364274"/>
                  </a:lnTo>
                  <a:lnTo>
                    <a:pt x="812835" y="392633"/>
                  </a:lnTo>
                  <a:lnTo>
                    <a:pt x="797221" y="415791"/>
                  </a:lnTo>
                  <a:lnTo>
                    <a:pt x="774063" y="431405"/>
                  </a:lnTo>
                  <a:lnTo>
                    <a:pt x="745704" y="437131"/>
                  </a:lnTo>
                  <a:lnTo>
                    <a:pt x="72856" y="437131"/>
                  </a:lnTo>
                  <a:lnTo>
                    <a:pt x="44497" y="431405"/>
                  </a:lnTo>
                  <a:lnTo>
                    <a:pt x="21339" y="415791"/>
                  </a:lnTo>
                  <a:lnTo>
                    <a:pt x="5725" y="392633"/>
                  </a:lnTo>
                  <a:lnTo>
                    <a:pt x="0" y="364274"/>
                  </a:lnTo>
                  <a:lnTo>
                    <a:pt x="0" y="72856"/>
                  </a:lnTo>
                  <a:close/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935012" y="4077716"/>
            <a:ext cx="347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4286580" y="5841891"/>
            <a:ext cx="1071245" cy="735330"/>
            <a:chOff x="4286580" y="5841891"/>
            <a:chExt cx="1071245" cy="735330"/>
          </a:xfrm>
        </p:grpSpPr>
        <p:sp>
          <p:nvSpPr>
            <p:cNvPr id="40" name="object 40"/>
            <p:cNvSpPr/>
            <p:nvPr/>
          </p:nvSpPr>
          <p:spPr>
            <a:xfrm>
              <a:off x="4286580" y="5841898"/>
              <a:ext cx="915669" cy="579755"/>
            </a:xfrm>
            <a:custGeom>
              <a:avLst/>
              <a:gdLst/>
              <a:ahLst/>
              <a:cxnLst/>
              <a:rect l="l" t="t" r="r" b="b"/>
              <a:pathLst>
                <a:path w="915670" h="579754">
                  <a:moveTo>
                    <a:pt x="915085" y="215226"/>
                  </a:moveTo>
                  <a:lnTo>
                    <a:pt x="909358" y="186867"/>
                  </a:lnTo>
                  <a:lnTo>
                    <a:pt x="893749" y="163703"/>
                  </a:lnTo>
                  <a:lnTo>
                    <a:pt x="870585" y="148094"/>
                  </a:lnTo>
                  <a:lnTo>
                    <a:pt x="842225" y="142367"/>
                  </a:lnTo>
                  <a:lnTo>
                    <a:pt x="818553" y="142367"/>
                  </a:lnTo>
                  <a:lnTo>
                    <a:pt x="818553" y="72859"/>
                  </a:lnTo>
                  <a:lnTo>
                    <a:pt x="812825" y="44500"/>
                  </a:lnTo>
                  <a:lnTo>
                    <a:pt x="797217" y="21336"/>
                  </a:lnTo>
                  <a:lnTo>
                    <a:pt x="774052" y="5727"/>
                  </a:lnTo>
                  <a:lnTo>
                    <a:pt x="745693" y="0"/>
                  </a:lnTo>
                  <a:lnTo>
                    <a:pt x="72847" y="0"/>
                  </a:lnTo>
                  <a:lnTo>
                    <a:pt x="44488" y="5727"/>
                  </a:lnTo>
                  <a:lnTo>
                    <a:pt x="21336" y="21336"/>
                  </a:lnTo>
                  <a:lnTo>
                    <a:pt x="5715" y="44500"/>
                  </a:lnTo>
                  <a:lnTo>
                    <a:pt x="0" y="72859"/>
                  </a:lnTo>
                  <a:lnTo>
                    <a:pt x="0" y="364274"/>
                  </a:lnTo>
                  <a:lnTo>
                    <a:pt x="5715" y="392633"/>
                  </a:lnTo>
                  <a:lnTo>
                    <a:pt x="21336" y="415785"/>
                  </a:lnTo>
                  <a:lnTo>
                    <a:pt x="44488" y="431406"/>
                  </a:lnTo>
                  <a:lnTo>
                    <a:pt x="72847" y="437134"/>
                  </a:lnTo>
                  <a:lnTo>
                    <a:pt x="96520" y="437134"/>
                  </a:lnTo>
                  <a:lnTo>
                    <a:pt x="96520" y="506641"/>
                  </a:lnTo>
                  <a:lnTo>
                    <a:pt x="102247" y="535000"/>
                  </a:lnTo>
                  <a:lnTo>
                    <a:pt x="117868" y="558152"/>
                  </a:lnTo>
                  <a:lnTo>
                    <a:pt x="141020" y="573773"/>
                  </a:lnTo>
                  <a:lnTo>
                    <a:pt x="169379" y="579501"/>
                  </a:lnTo>
                  <a:lnTo>
                    <a:pt x="842225" y="579501"/>
                  </a:lnTo>
                  <a:lnTo>
                    <a:pt x="870585" y="573773"/>
                  </a:lnTo>
                  <a:lnTo>
                    <a:pt x="893749" y="558152"/>
                  </a:lnTo>
                  <a:lnTo>
                    <a:pt x="909358" y="535000"/>
                  </a:lnTo>
                  <a:lnTo>
                    <a:pt x="915085" y="506641"/>
                  </a:lnTo>
                  <a:lnTo>
                    <a:pt x="915085" y="215226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4383111" y="5984256"/>
              <a:ext cx="819150" cy="437515"/>
            </a:xfrm>
            <a:custGeom>
              <a:avLst/>
              <a:gdLst/>
              <a:ahLst/>
              <a:cxnLst/>
              <a:rect l="l" t="t" r="r" b="b"/>
              <a:pathLst>
                <a:path w="819150" h="437514">
                  <a:moveTo>
                    <a:pt x="0" y="72856"/>
                  </a:moveTo>
                  <a:lnTo>
                    <a:pt x="5725" y="44497"/>
                  </a:lnTo>
                  <a:lnTo>
                    <a:pt x="21339" y="21339"/>
                  </a:lnTo>
                  <a:lnTo>
                    <a:pt x="44497" y="5725"/>
                  </a:lnTo>
                  <a:lnTo>
                    <a:pt x="72856" y="0"/>
                  </a:lnTo>
                  <a:lnTo>
                    <a:pt x="745704" y="0"/>
                  </a:lnTo>
                  <a:lnTo>
                    <a:pt x="774063" y="5725"/>
                  </a:lnTo>
                  <a:lnTo>
                    <a:pt x="797221" y="21339"/>
                  </a:lnTo>
                  <a:lnTo>
                    <a:pt x="812835" y="44497"/>
                  </a:lnTo>
                  <a:lnTo>
                    <a:pt x="818561" y="72856"/>
                  </a:lnTo>
                  <a:lnTo>
                    <a:pt x="818561" y="364274"/>
                  </a:lnTo>
                  <a:lnTo>
                    <a:pt x="812835" y="392633"/>
                  </a:lnTo>
                  <a:lnTo>
                    <a:pt x="797221" y="415791"/>
                  </a:lnTo>
                  <a:lnTo>
                    <a:pt x="774063" y="431405"/>
                  </a:lnTo>
                  <a:lnTo>
                    <a:pt x="745704" y="437131"/>
                  </a:lnTo>
                  <a:lnTo>
                    <a:pt x="72856" y="437131"/>
                  </a:lnTo>
                  <a:lnTo>
                    <a:pt x="44497" y="431405"/>
                  </a:lnTo>
                  <a:lnTo>
                    <a:pt x="21339" y="415791"/>
                  </a:lnTo>
                  <a:lnTo>
                    <a:pt x="5725" y="392633"/>
                  </a:lnTo>
                  <a:lnTo>
                    <a:pt x="0" y="364274"/>
                  </a:lnTo>
                  <a:lnTo>
                    <a:pt x="0" y="72856"/>
                  </a:lnTo>
                  <a:close/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4535511" y="6136656"/>
              <a:ext cx="819150" cy="437515"/>
            </a:xfrm>
            <a:custGeom>
              <a:avLst/>
              <a:gdLst/>
              <a:ahLst/>
              <a:cxnLst/>
              <a:rect l="l" t="t" r="r" b="b"/>
              <a:pathLst>
                <a:path w="819150" h="437515">
                  <a:moveTo>
                    <a:pt x="745704" y="0"/>
                  </a:moveTo>
                  <a:lnTo>
                    <a:pt x="72857" y="0"/>
                  </a:lnTo>
                  <a:lnTo>
                    <a:pt x="44498" y="5725"/>
                  </a:lnTo>
                  <a:lnTo>
                    <a:pt x="21339" y="21339"/>
                  </a:lnTo>
                  <a:lnTo>
                    <a:pt x="5725" y="44497"/>
                  </a:lnTo>
                  <a:lnTo>
                    <a:pt x="0" y="72856"/>
                  </a:lnTo>
                  <a:lnTo>
                    <a:pt x="0" y="364274"/>
                  </a:lnTo>
                  <a:lnTo>
                    <a:pt x="5725" y="392633"/>
                  </a:lnTo>
                  <a:lnTo>
                    <a:pt x="21339" y="415791"/>
                  </a:lnTo>
                  <a:lnTo>
                    <a:pt x="44498" y="431405"/>
                  </a:lnTo>
                  <a:lnTo>
                    <a:pt x="72857" y="437130"/>
                  </a:lnTo>
                  <a:lnTo>
                    <a:pt x="745704" y="437130"/>
                  </a:lnTo>
                  <a:lnTo>
                    <a:pt x="774063" y="431405"/>
                  </a:lnTo>
                  <a:lnTo>
                    <a:pt x="797222" y="415791"/>
                  </a:lnTo>
                  <a:lnTo>
                    <a:pt x="812836" y="392633"/>
                  </a:lnTo>
                  <a:lnTo>
                    <a:pt x="818561" y="364274"/>
                  </a:lnTo>
                  <a:lnTo>
                    <a:pt x="818561" y="72856"/>
                  </a:lnTo>
                  <a:lnTo>
                    <a:pt x="812836" y="44497"/>
                  </a:lnTo>
                  <a:lnTo>
                    <a:pt x="797222" y="21339"/>
                  </a:lnTo>
                  <a:lnTo>
                    <a:pt x="774063" y="5725"/>
                  </a:lnTo>
                  <a:lnTo>
                    <a:pt x="745704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4535511" y="6136656"/>
              <a:ext cx="819150" cy="437515"/>
            </a:xfrm>
            <a:custGeom>
              <a:avLst/>
              <a:gdLst/>
              <a:ahLst/>
              <a:cxnLst/>
              <a:rect l="l" t="t" r="r" b="b"/>
              <a:pathLst>
                <a:path w="819150" h="437515">
                  <a:moveTo>
                    <a:pt x="0" y="72856"/>
                  </a:moveTo>
                  <a:lnTo>
                    <a:pt x="5725" y="44497"/>
                  </a:lnTo>
                  <a:lnTo>
                    <a:pt x="21339" y="21339"/>
                  </a:lnTo>
                  <a:lnTo>
                    <a:pt x="44497" y="5725"/>
                  </a:lnTo>
                  <a:lnTo>
                    <a:pt x="72856" y="0"/>
                  </a:lnTo>
                  <a:lnTo>
                    <a:pt x="745704" y="0"/>
                  </a:lnTo>
                  <a:lnTo>
                    <a:pt x="774063" y="5725"/>
                  </a:lnTo>
                  <a:lnTo>
                    <a:pt x="797221" y="21339"/>
                  </a:lnTo>
                  <a:lnTo>
                    <a:pt x="812835" y="44497"/>
                  </a:lnTo>
                  <a:lnTo>
                    <a:pt x="818561" y="72856"/>
                  </a:lnTo>
                  <a:lnTo>
                    <a:pt x="818561" y="364274"/>
                  </a:lnTo>
                  <a:lnTo>
                    <a:pt x="812835" y="392633"/>
                  </a:lnTo>
                  <a:lnTo>
                    <a:pt x="797221" y="415791"/>
                  </a:lnTo>
                  <a:lnTo>
                    <a:pt x="774063" y="431405"/>
                  </a:lnTo>
                  <a:lnTo>
                    <a:pt x="745704" y="437131"/>
                  </a:lnTo>
                  <a:lnTo>
                    <a:pt x="72856" y="437131"/>
                  </a:lnTo>
                  <a:lnTo>
                    <a:pt x="44497" y="431405"/>
                  </a:lnTo>
                  <a:lnTo>
                    <a:pt x="21339" y="415791"/>
                  </a:lnTo>
                  <a:lnTo>
                    <a:pt x="5725" y="392633"/>
                  </a:lnTo>
                  <a:lnTo>
                    <a:pt x="0" y="364274"/>
                  </a:lnTo>
                  <a:lnTo>
                    <a:pt x="0" y="72856"/>
                  </a:lnTo>
                  <a:close/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/>
          <p:cNvSpPr txBox="1"/>
          <p:nvPr/>
        </p:nvSpPr>
        <p:spPr>
          <a:xfrm>
            <a:off x="4483929" y="5876035"/>
            <a:ext cx="647065" cy="61722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265"/>
              </a:spcBef>
            </a:pPr>
            <a:r>
              <a:rPr sz="18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800" spc="-3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592" baseline="-35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8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800" spc="-3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592" baseline="-35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8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800" spc="-3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262" baseline="-35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endParaRPr sz="2700" baseline="-35000">
              <a:latin typeface="Verdana" panose="020B0604030504040204"/>
              <a:cs typeface="Verdana" panose="020B0604030504040204"/>
            </a:endParaRPr>
          </a:p>
          <a:p>
            <a:pPr marL="299720">
              <a:lnSpc>
                <a:spcPct val="100000"/>
              </a:lnSpc>
              <a:spcBef>
                <a:spcPts val="170"/>
              </a:spcBef>
            </a:pPr>
            <a:r>
              <a:rPr sz="18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471955" y="3202152"/>
            <a:ext cx="9345295" cy="2640330"/>
          </a:xfrm>
          <a:custGeom>
            <a:avLst/>
            <a:gdLst/>
            <a:ahLst/>
            <a:cxnLst/>
            <a:rect l="l" t="t" r="r" b="b"/>
            <a:pathLst>
              <a:path w="9345295" h="2640329">
                <a:moveTo>
                  <a:pt x="3284232" y="2292781"/>
                </a:moveTo>
                <a:lnTo>
                  <a:pt x="3274580" y="2273033"/>
                </a:lnTo>
                <a:lnTo>
                  <a:pt x="3228124" y="2177961"/>
                </a:lnTo>
                <a:lnTo>
                  <a:pt x="3169932" y="2291740"/>
                </a:lnTo>
                <a:lnTo>
                  <a:pt x="3208032" y="2292083"/>
                </a:lnTo>
                <a:lnTo>
                  <a:pt x="3204845" y="2639568"/>
                </a:lnTo>
                <a:lnTo>
                  <a:pt x="3242945" y="2639923"/>
                </a:lnTo>
                <a:lnTo>
                  <a:pt x="3246132" y="2292439"/>
                </a:lnTo>
                <a:lnTo>
                  <a:pt x="3284232" y="2292781"/>
                </a:lnTo>
                <a:close/>
              </a:path>
              <a:path w="9345295" h="2640329">
                <a:moveTo>
                  <a:pt x="4843932" y="1358163"/>
                </a:moveTo>
                <a:lnTo>
                  <a:pt x="4842434" y="1350746"/>
                </a:lnTo>
                <a:lnTo>
                  <a:pt x="4838357" y="1344688"/>
                </a:lnTo>
                <a:lnTo>
                  <a:pt x="4832299" y="1340612"/>
                </a:lnTo>
                <a:lnTo>
                  <a:pt x="4824882" y="1339113"/>
                </a:lnTo>
                <a:lnTo>
                  <a:pt x="3229064" y="1339113"/>
                </a:lnTo>
                <a:lnTo>
                  <a:pt x="3228124" y="1338922"/>
                </a:lnTo>
                <a:lnTo>
                  <a:pt x="2220176" y="1338922"/>
                </a:lnTo>
                <a:lnTo>
                  <a:pt x="2220176" y="1089418"/>
                </a:lnTo>
                <a:lnTo>
                  <a:pt x="2258276" y="1089418"/>
                </a:lnTo>
                <a:lnTo>
                  <a:pt x="2248751" y="1070368"/>
                </a:lnTo>
                <a:lnTo>
                  <a:pt x="2201126" y="975118"/>
                </a:lnTo>
                <a:lnTo>
                  <a:pt x="2143976" y="1089418"/>
                </a:lnTo>
                <a:lnTo>
                  <a:pt x="2182076" y="1089418"/>
                </a:lnTo>
                <a:lnTo>
                  <a:pt x="2182076" y="1338922"/>
                </a:lnTo>
                <a:lnTo>
                  <a:pt x="504278" y="1338922"/>
                </a:lnTo>
                <a:lnTo>
                  <a:pt x="496862" y="1340421"/>
                </a:lnTo>
                <a:lnTo>
                  <a:pt x="490816" y="1344510"/>
                </a:lnTo>
                <a:lnTo>
                  <a:pt x="486727" y="1350556"/>
                </a:lnTo>
                <a:lnTo>
                  <a:pt x="485228" y="1357972"/>
                </a:lnTo>
                <a:lnTo>
                  <a:pt x="485228" y="1740839"/>
                </a:lnTo>
                <a:lnTo>
                  <a:pt x="523328" y="1740839"/>
                </a:lnTo>
                <a:lnTo>
                  <a:pt x="523328" y="1377022"/>
                </a:lnTo>
                <a:lnTo>
                  <a:pt x="2200173" y="1377022"/>
                </a:lnTo>
                <a:lnTo>
                  <a:pt x="2201126" y="1377213"/>
                </a:lnTo>
                <a:lnTo>
                  <a:pt x="3209074" y="1377213"/>
                </a:lnTo>
                <a:lnTo>
                  <a:pt x="3209074" y="1740839"/>
                </a:lnTo>
                <a:lnTo>
                  <a:pt x="3247174" y="1740839"/>
                </a:lnTo>
                <a:lnTo>
                  <a:pt x="3247174" y="1377213"/>
                </a:lnTo>
                <a:lnTo>
                  <a:pt x="4805832" y="1377213"/>
                </a:lnTo>
                <a:lnTo>
                  <a:pt x="4805832" y="1741208"/>
                </a:lnTo>
                <a:lnTo>
                  <a:pt x="4843932" y="1741208"/>
                </a:lnTo>
                <a:lnTo>
                  <a:pt x="4843932" y="1377213"/>
                </a:lnTo>
                <a:lnTo>
                  <a:pt x="4843932" y="1358163"/>
                </a:lnTo>
                <a:close/>
              </a:path>
              <a:path w="9345295" h="2640329">
                <a:moveTo>
                  <a:pt x="8331213" y="268528"/>
                </a:moveTo>
                <a:lnTo>
                  <a:pt x="8329714" y="261124"/>
                </a:lnTo>
                <a:lnTo>
                  <a:pt x="8325637" y="255066"/>
                </a:lnTo>
                <a:lnTo>
                  <a:pt x="8319579" y="250977"/>
                </a:lnTo>
                <a:lnTo>
                  <a:pt x="8312163" y="249478"/>
                </a:lnTo>
                <a:lnTo>
                  <a:pt x="4085742" y="249478"/>
                </a:lnTo>
                <a:lnTo>
                  <a:pt x="4085742" y="114300"/>
                </a:lnTo>
                <a:lnTo>
                  <a:pt x="4123842" y="114300"/>
                </a:lnTo>
                <a:lnTo>
                  <a:pt x="4114317" y="95250"/>
                </a:lnTo>
                <a:lnTo>
                  <a:pt x="4066692" y="0"/>
                </a:lnTo>
                <a:lnTo>
                  <a:pt x="4009542" y="114300"/>
                </a:lnTo>
                <a:lnTo>
                  <a:pt x="4047642" y="114300"/>
                </a:lnTo>
                <a:lnTo>
                  <a:pt x="4047642" y="249974"/>
                </a:lnTo>
                <a:lnTo>
                  <a:pt x="19050" y="249974"/>
                </a:lnTo>
                <a:lnTo>
                  <a:pt x="11633" y="251472"/>
                </a:lnTo>
                <a:lnTo>
                  <a:pt x="5575" y="255562"/>
                </a:lnTo>
                <a:lnTo>
                  <a:pt x="1498" y="261620"/>
                </a:lnTo>
                <a:lnTo>
                  <a:pt x="0" y="269024"/>
                </a:lnTo>
                <a:lnTo>
                  <a:pt x="0" y="538060"/>
                </a:lnTo>
                <a:lnTo>
                  <a:pt x="38100" y="538060"/>
                </a:lnTo>
                <a:lnTo>
                  <a:pt x="38100" y="288074"/>
                </a:lnTo>
                <a:lnTo>
                  <a:pt x="4066692" y="288074"/>
                </a:lnTo>
                <a:lnTo>
                  <a:pt x="4069156" y="287578"/>
                </a:lnTo>
                <a:lnTo>
                  <a:pt x="8293113" y="287578"/>
                </a:lnTo>
                <a:lnTo>
                  <a:pt x="8293113" y="537057"/>
                </a:lnTo>
                <a:lnTo>
                  <a:pt x="8331213" y="537057"/>
                </a:lnTo>
                <a:lnTo>
                  <a:pt x="8331213" y="287578"/>
                </a:lnTo>
                <a:lnTo>
                  <a:pt x="8331213" y="268528"/>
                </a:lnTo>
                <a:close/>
              </a:path>
              <a:path w="9345295" h="2640329">
                <a:moveTo>
                  <a:pt x="9344825" y="1356652"/>
                </a:moveTo>
                <a:lnTo>
                  <a:pt x="9343326" y="1349235"/>
                </a:lnTo>
                <a:lnTo>
                  <a:pt x="9339250" y="1343177"/>
                </a:lnTo>
                <a:lnTo>
                  <a:pt x="9333192" y="1339088"/>
                </a:lnTo>
                <a:lnTo>
                  <a:pt x="9325775" y="1337602"/>
                </a:lnTo>
                <a:lnTo>
                  <a:pt x="8331213" y="1337602"/>
                </a:lnTo>
                <a:lnTo>
                  <a:pt x="8331213" y="1088491"/>
                </a:lnTo>
                <a:lnTo>
                  <a:pt x="8369313" y="1088491"/>
                </a:lnTo>
                <a:lnTo>
                  <a:pt x="8359788" y="1069441"/>
                </a:lnTo>
                <a:lnTo>
                  <a:pt x="8312163" y="974191"/>
                </a:lnTo>
                <a:lnTo>
                  <a:pt x="8255013" y="1088491"/>
                </a:lnTo>
                <a:lnTo>
                  <a:pt x="8293113" y="1088491"/>
                </a:lnTo>
                <a:lnTo>
                  <a:pt x="8293113" y="1356652"/>
                </a:lnTo>
                <a:lnTo>
                  <a:pt x="8294611" y="1364056"/>
                </a:lnTo>
                <a:lnTo>
                  <a:pt x="8298701" y="1370114"/>
                </a:lnTo>
                <a:lnTo>
                  <a:pt x="8304746" y="1374203"/>
                </a:lnTo>
                <a:lnTo>
                  <a:pt x="8312163" y="1375702"/>
                </a:lnTo>
                <a:lnTo>
                  <a:pt x="9306725" y="1375702"/>
                </a:lnTo>
                <a:lnTo>
                  <a:pt x="9306725" y="1739099"/>
                </a:lnTo>
                <a:lnTo>
                  <a:pt x="9344825" y="1739099"/>
                </a:lnTo>
                <a:lnTo>
                  <a:pt x="9344825" y="1375702"/>
                </a:lnTo>
                <a:lnTo>
                  <a:pt x="9344825" y="1356652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Slide Number Placeholder 4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53514" y="1828800"/>
            <a:ext cx="88265" cy="914400"/>
          </a:xfrm>
          <a:custGeom>
            <a:avLst/>
            <a:gdLst/>
            <a:ahLst/>
            <a:cxnLst/>
            <a:rect l="l" t="t" r="r" b="b"/>
            <a:pathLst>
              <a:path w="88264" h="914400">
                <a:moveTo>
                  <a:pt x="87913" y="0"/>
                </a:moveTo>
                <a:lnTo>
                  <a:pt x="0" y="0"/>
                </a:lnTo>
                <a:lnTo>
                  <a:pt x="0" y="914400"/>
                </a:lnTo>
                <a:lnTo>
                  <a:pt x="87913" y="914400"/>
                </a:lnTo>
                <a:lnTo>
                  <a:pt x="879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53514" y="2921618"/>
            <a:ext cx="88265" cy="914400"/>
          </a:xfrm>
          <a:custGeom>
            <a:avLst/>
            <a:gdLst/>
            <a:ahLst/>
            <a:cxnLst/>
            <a:rect l="l" t="t" r="r" b="b"/>
            <a:pathLst>
              <a:path w="88264" h="914400">
                <a:moveTo>
                  <a:pt x="87913" y="0"/>
                </a:moveTo>
                <a:lnTo>
                  <a:pt x="0" y="0"/>
                </a:lnTo>
                <a:lnTo>
                  <a:pt x="0" y="914400"/>
                </a:lnTo>
                <a:lnTo>
                  <a:pt x="87913" y="914400"/>
                </a:lnTo>
                <a:lnTo>
                  <a:pt x="879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53514" y="4014438"/>
            <a:ext cx="88265" cy="914400"/>
          </a:xfrm>
          <a:custGeom>
            <a:avLst/>
            <a:gdLst/>
            <a:ahLst/>
            <a:cxnLst/>
            <a:rect l="l" t="t" r="r" b="b"/>
            <a:pathLst>
              <a:path w="88264" h="914400">
                <a:moveTo>
                  <a:pt x="87913" y="0"/>
                </a:moveTo>
                <a:lnTo>
                  <a:pt x="0" y="0"/>
                </a:lnTo>
                <a:lnTo>
                  <a:pt x="0" y="914400"/>
                </a:lnTo>
                <a:lnTo>
                  <a:pt x="87913" y="914400"/>
                </a:lnTo>
                <a:lnTo>
                  <a:pt x="879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53514" y="5107256"/>
            <a:ext cx="88265" cy="914400"/>
          </a:xfrm>
          <a:custGeom>
            <a:avLst/>
            <a:gdLst/>
            <a:ahLst/>
            <a:cxnLst/>
            <a:rect l="l" t="t" r="r" b="b"/>
            <a:pathLst>
              <a:path w="88264" h="914400">
                <a:moveTo>
                  <a:pt x="87913" y="0"/>
                </a:moveTo>
                <a:lnTo>
                  <a:pt x="0" y="0"/>
                </a:lnTo>
                <a:lnTo>
                  <a:pt x="0" y="914400"/>
                </a:lnTo>
                <a:lnTo>
                  <a:pt x="87913" y="914400"/>
                </a:lnTo>
                <a:lnTo>
                  <a:pt x="879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24514" y="1893887"/>
            <a:ext cx="667135" cy="78422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391578" y="2107691"/>
            <a:ext cx="63563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try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have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multiple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catches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associated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963755" y="517651"/>
            <a:ext cx="81775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404040"/>
                </a:solidFill>
              </a:rPr>
              <a:t>Exceptions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-10" dirty="0">
                <a:solidFill>
                  <a:srgbClr val="404040"/>
                </a:solidFill>
              </a:rPr>
              <a:t>Can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40" dirty="0">
                <a:solidFill>
                  <a:srgbClr val="404040"/>
                </a:solidFill>
              </a:rPr>
              <a:t>Be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-5" dirty="0">
                <a:solidFill>
                  <a:srgbClr val="404040"/>
                </a:solidFill>
              </a:rPr>
              <a:t>Handled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10" dirty="0">
                <a:solidFill>
                  <a:srgbClr val="404040"/>
                </a:solidFill>
              </a:rPr>
              <a:t>by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-45" dirty="0">
                <a:solidFill>
                  <a:srgbClr val="404040"/>
                </a:solidFill>
              </a:rPr>
              <a:t>Type</a:t>
            </a:r>
            <a:endParaRPr sz="3600"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7273" y="2986088"/>
            <a:ext cx="521615" cy="78581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391578" y="3201923"/>
            <a:ext cx="45618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Tested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order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top-to-bottom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5858" y="4078959"/>
            <a:ext cx="785355" cy="78535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2391578" y="4293108"/>
            <a:ext cx="42240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First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assignable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catch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selected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5175" y="5423231"/>
            <a:ext cx="785812" cy="28350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2391578" y="5387340"/>
            <a:ext cx="79425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Place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more</a:t>
            </a:r>
            <a:r>
              <a:rPr sz="20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specific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exceptions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before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less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specific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exceptions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1713" y="0"/>
            <a:ext cx="7910830" cy="495300"/>
          </a:xfrm>
          <a:custGeom>
            <a:avLst/>
            <a:gdLst/>
            <a:ahLst/>
            <a:cxnLst/>
            <a:rect l="l" t="t" r="r" b="b"/>
            <a:pathLst>
              <a:path w="7910830" h="495300">
                <a:moveTo>
                  <a:pt x="0" y="495186"/>
                </a:moveTo>
                <a:lnTo>
                  <a:pt x="7910286" y="495186"/>
                </a:lnTo>
                <a:lnTo>
                  <a:pt x="7910286" y="0"/>
                </a:lnTo>
                <a:lnTo>
                  <a:pt x="0" y="0"/>
                </a:lnTo>
                <a:lnTo>
                  <a:pt x="0" y="49518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84864" y="6147815"/>
              <a:ext cx="451103" cy="45415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2192000" y="495198"/>
                  </a:moveTo>
                  <a:lnTo>
                    <a:pt x="4281703" y="495198"/>
                  </a:lnTo>
                  <a:lnTo>
                    <a:pt x="4281703" y="0"/>
                  </a:lnTo>
                  <a:lnTo>
                    <a:pt x="0" y="0"/>
                  </a:lnTo>
                  <a:lnTo>
                    <a:pt x="0" y="495198"/>
                  </a:lnTo>
                  <a:lnTo>
                    <a:pt x="0" y="653148"/>
                  </a:lnTo>
                  <a:lnTo>
                    <a:pt x="0" y="6858000"/>
                  </a:lnTo>
                  <a:lnTo>
                    <a:pt x="12192000" y="6858000"/>
                  </a:lnTo>
                  <a:lnTo>
                    <a:pt x="12192000" y="495198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34009" y="1059725"/>
          <a:ext cx="4483100" cy="1935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5150"/>
                <a:gridCol w="609600"/>
                <a:gridCol w="3308350"/>
              </a:tblGrid>
              <a:tr h="43419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06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</a:t>
                      </a:r>
                      <a:r>
                        <a:rPr sz="2000" spc="-7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06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12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065" marB="0">
                    <a:solidFill>
                      <a:srgbClr val="171717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j</a:t>
                      </a:r>
                      <a:r>
                        <a:rPr sz="2000" spc="-7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2;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try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{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171717"/>
                    </a:solidFill>
                  </a:tcPr>
                </a:tc>
              </a:tr>
              <a:tr h="4341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75"/>
                        </a:spcBef>
                        <a:tabLst>
                          <a:tab pos="2513965" algn="l"/>
                        </a:tabLst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result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 i /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(j	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-</a:t>
                      </a:r>
                      <a:r>
                        <a:rPr sz="2000" spc="-8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2);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62660" y="3192779"/>
            <a:ext cx="4140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System.out.println(result);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3059" y="3726179"/>
            <a:ext cx="10693400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catch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Exception</a:t>
            </a:r>
            <a:r>
              <a:rPr sz="2000" spc="-2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ex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System.out.println("Error: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ex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.getMessage());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catch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ArithmeticException</a:t>
            </a:r>
            <a:r>
              <a:rPr sz="2000" spc="-2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ex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System.out.println(“Invalid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math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operation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-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ex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.getMessage());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0209" y="219963"/>
            <a:ext cx="967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1713" y="0"/>
            <a:ext cx="7910830" cy="495300"/>
          </a:xfrm>
          <a:custGeom>
            <a:avLst/>
            <a:gdLst/>
            <a:ahLst/>
            <a:cxnLst/>
            <a:rect l="l" t="t" r="r" b="b"/>
            <a:pathLst>
              <a:path w="7910830" h="495300">
                <a:moveTo>
                  <a:pt x="0" y="495186"/>
                </a:moveTo>
                <a:lnTo>
                  <a:pt x="7910286" y="495186"/>
                </a:lnTo>
                <a:lnTo>
                  <a:pt x="7910286" y="0"/>
                </a:lnTo>
                <a:lnTo>
                  <a:pt x="0" y="0"/>
                </a:lnTo>
                <a:lnTo>
                  <a:pt x="0" y="49518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84864" y="6147815"/>
              <a:ext cx="451103" cy="45415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2192000" y="495198"/>
                  </a:moveTo>
                  <a:lnTo>
                    <a:pt x="4281703" y="495198"/>
                  </a:lnTo>
                  <a:lnTo>
                    <a:pt x="4281703" y="0"/>
                  </a:lnTo>
                  <a:lnTo>
                    <a:pt x="0" y="0"/>
                  </a:lnTo>
                  <a:lnTo>
                    <a:pt x="0" y="495198"/>
                  </a:lnTo>
                  <a:lnTo>
                    <a:pt x="0" y="653148"/>
                  </a:lnTo>
                  <a:lnTo>
                    <a:pt x="0" y="6858000"/>
                  </a:lnTo>
                  <a:lnTo>
                    <a:pt x="12192000" y="6858000"/>
                  </a:lnTo>
                  <a:lnTo>
                    <a:pt x="12192000" y="495198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34009" y="1059725"/>
          <a:ext cx="4483100" cy="1935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5150"/>
                <a:gridCol w="609600"/>
                <a:gridCol w="3308350"/>
              </a:tblGrid>
              <a:tr h="43419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06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</a:t>
                      </a:r>
                      <a:r>
                        <a:rPr sz="2000" spc="-7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06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12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065" marB="0">
                    <a:solidFill>
                      <a:srgbClr val="171717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j</a:t>
                      </a:r>
                      <a:r>
                        <a:rPr sz="2000" spc="-7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2;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try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{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171717"/>
                    </a:solidFill>
                  </a:tcPr>
                </a:tc>
              </a:tr>
              <a:tr h="4341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75"/>
                        </a:spcBef>
                        <a:tabLst>
                          <a:tab pos="2513965" algn="l"/>
                        </a:tabLst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result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 i /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(j	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-</a:t>
                      </a:r>
                      <a:r>
                        <a:rPr sz="2000" spc="-8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2);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62660" y="3192779"/>
            <a:ext cx="4140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System.out.println(result);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3059" y="3726179"/>
            <a:ext cx="10693400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catch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ArithmeticException</a:t>
            </a:r>
            <a:r>
              <a:rPr sz="2000" spc="-2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ex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System.out.println(“Invalid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math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operation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-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ex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.getMessage());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catch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Exception</a:t>
            </a:r>
            <a:r>
              <a:rPr sz="2000" spc="-2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ex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System.out.println("Error: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ex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.getMessage());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0209" y="219963"/>
            <a:ext cx="967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2461" y="4914448"/>
            <a:ext cx="4443730" cy="76771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75"/>
              </a:spcBef>
            </a:pPr>
            <a:r>
              <a:rPr sz="20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Checked</a:t>
            </a:r>
            <a:r>
              <a:rPr sz="20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exceptions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605"/>
              </a:spcBef>
            </a:pP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Compiler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raises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error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handled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66539" y="4914448"/>
            <a:ext cx="4151629" cy="76771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75"/>
              </a:spcBef>
            </a:pPr>
            <a:r>
              <a:rPr sz="2000" spc="2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Unchecked</a:t>
            </a:r>
            <a:r>
              <a:rPr sz="2000" spc="-15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exceptions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605"/>
              </a:spcBef>
            </a:pP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Compiler</a:t>
            </a:r>
            <a:r>
              <a:rPr sz="18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does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enforce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handling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726362" y="2286000"/>
            <a:ext cx="2430462" cy="243046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88655" y="517651"/>
            <a:ext cx="9526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404040"/>
                </a:solidFill>
              </a:rPr>
              <a:t>Exceptions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-25" dirty="0">
                <a:solidFill>
                  <a:srgbClr val="404040"/>
                </a:solidFill>
              </a:rPr>
              <a:t>Fall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20" dirty="0">
                <a:solidFill>
                  <a:srgbClr val="404040"/>
                </a:solidFill>
              </a:rPr>
              <a:t>into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-25" dirty="0">
                <a:solidFill>
                  <a:srgbClr val="404040"/>
                </a:solidFill>
              </a:rPr>
              <a:t>Two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15" dirty="0">
                <a:solidFill>
                  <a:srgbClr val="404040"/>
                </a:solidFill>
              </a:rPr>
              <a:t>Broad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-15" dirty="0">
                <a:solidFill>
                  <a:srgbClr val="404040"/>
                </a:solidFill>
              </a:rPr>
              <a:t>Categories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3437780" y="1290828"/>
            <a:ext cx="54984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marR="5080" indent="-183515">
              <a:lnSpc>
                <a:spcPct val="100000"/>
              </a:lnSpc>
              <a:spcBef>
                <a:spcPts val="100"/>
              </a:spcBef>
            </a:pP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both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cases,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your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program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will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crash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exception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gets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thrown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but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caught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8427" y="2286000"/>
            <a:ext cx="2430462" cy="2430462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1982" y="3582185"/>
            <a:ext cx="6791959" cy="3134995"/>
          </a:xfrm>
          <a:custGeom>
            <a:avLst/>
            <a:gdLst/>
            <a:ahLst/>
            <a:cxnLst/>
            <a:rect l="l" t="t" r="r" b="b"/>
            <a:pathLst>
              <a:path w="6791959" h="3134995">
                <a:moveTo>
                  <a:pt x="6269178" y="0"/>
                </a:moveTo>
                <a:lnTo>
                  <a:pt x="522411" y="0"/>
                </a:lnTo>
                <a:lnTo>
                  <a:pt x="474861" y="2134"/>
                </a:lnTo>
                <a:lnTo>
                  <a:pt x="428507" y="8416"/>
                </a:lnTo>
                <a:lnTo>
                  <a:pt x="383533" y="18661"/>
                </a:lnTo>
                <a:lnTo>
                  <a:pt x="340125" y="32683"/>
                </a:lnTo>
                <a:lnTo>
                  <a:pt x="298465" y="50299"/>
                </a:lnTo>
                <a:lnTo>
                  <a:pt x="258740" y="71324"/>
                </a:lnTo>
                <a:lnTo>
                  <a:pt x="221133" y="95574"/>
                </a:lnTo>
                <a:lnTo>
                  <a:pt x="185828" y="122864"/>
                </a:lnTo>
                <a:lnTo>
                  <a:pt x="153010" y="153011"/>
                </a:lnTo>
                <a:lnTo>
                  <a:pt x="122864" y="185828"/>
                </a:lnTo>
                <a:lnTo>
                  <a:pt x="95574" y="221133"/>
                </a:lnTo>
                <a:lnTo>
                  <a:pt x="71324" y="258740"/>
                </a:lnTo>
                <a:lnTo>
                  <a:pt x="50299" y="298466"/>
                </a:lnTo>
                <a:lnTo>
                  <a:pt x="32683" y="340125"/>
                </a:lnTo>
                <a:lnTo>
                  <a:pt x="18661" y="383534"/>
                </a:lnTo>
                <a:lnTo>
                  <a:pt x="8416" y="428507"/>
                </a:lnTo>
                <a:lnTo>
                  <a:pt x="2134" y="474861"/>
                </a:lnTo>
                <a:lnTo>
                  <a:pt x="0" y="522411"/>
                </a:lnTo>
                <a:lnTo>
                  <a:pt x="0" y="2612000"/>
                </a:lnTo>
                <a:lnTo>
                  <a:pt x="2134" y="2659551"/>
                </a:lnTo>
                <a:lnTo>
                  <a:pt x="8416" y="2705905"/>
                </a:lnTo>
                <a:lnTo>
                  <a:pt x="18661" y="2750878"/>
                </a:lnTo>
                <a:lnTo>
                  <a:pt x="32683" y="2794287"/>
                </a:lnTo>
                <a:lnTo>
                  <a:pt x="50299" y="2835946"/>
                </a:lnTo>
                <a:lnTo>
                  <a:pt x="71324" y="2875672"/>
                </a:lnTo>
                <a:lnTo>
                  <a:pt x="95574" y="2913279"/>
                </a:lnTo>
                <a:lnTo>
                  <a:pt x="122864" y="2948584"/>
                </a:lnTo>
                <a:lnTo>
                  <a:pt x="153010" y="2981401"/>
                </a:lnTo>
                <a:lnTo>
                  <a:pt x="185828" y="3011548"/>
                </a:lnTo>
                <a:lnTo>
                  <a:pt x="221133" y="3038838"/>
                </a:lnTo>
                <a:lnTo>
                  <a:pt x="258740" y="3063088"/>
                </a:lnTo>
                <a:lnTo>
                  <a:pt x="298465" y="3084113"/>
                </a:lnTo>
                <a:lnTo>
                  <a:pt x="340125" y="3101729"/>
                </a:lnTo>
                <a:lnTo>
                  <a:pt x="383533" y="3115751"/>
                </a:lnTo>
                <a:lnTo>
                  <a:pt x="428507" y="3125996"/>
                </a:lnTo>
                <a:lnTo>
                  <a:pt x="474861" y="3132278"/>
                </a:lnTo>
                <a:lnTo>
                  <a:pt x="522411" y="3134412"/>
                </a:lnTo>
                <a:lnTo>
                  <a:pt x="6269178" y="3134412"/>
                </a:lnTo>
                <a:lnTo>
                  <a:pt x="6316728" y="3132278"/>
                </a:lnTo>
                <a:lnTo>
                  <a:pt x="6363082" y="3125996"/>
                </a:lnTo>
                <a:lnTo>
                  <a:pt x="6408055" y="3115751"/>
                </a:lnTo>
                <a:lnTo>
                  <a:pt x="6451464" y="3101729"/>
                </a:lnTo>
                <a:lnTo>
                  <a:pt x="6493123" y="3084113"/>
                </a:lnTo>
                <a:lnTo>
                  <a:pt x="6532849" y="3063088"/>
                </a:lnTo>
                <a:lnTo>
                  <a:pt x="6570456" y="3038838"/>
                </a:lnTo>
                <a:lnTo>
                  <a:pt x="6605761" y="3011548"/>
                </a:lnTo>
                <a:lnTo>
                  <a:pt x="6638579" y="2981401"/>
                </a:lnTo>
                <a:lnTo>
                  <a:pt x="6668725" y="2948584"/>
                </a:lnTo>
                <a:lnTo>
                  <a:pt x="6696015" y="2913279"/>
                </a:lnTo>
                <a:lnTo>
                  <a:pt x="6720265" y="2875672"/>
                </a:lnTo>
                <a:lnTo>
                  <a:pt x="6741290" y="2835946"/>
                </a:lnTo>
                <a:lnTo>
                  <a:pt x="6758906" y="2794287"/>
                </a:lnTo>
                <a:lnTo>
                  <a:pt x="6772929" y="2750878"/>
                </a:lnTo>
                <a:lnTo>
                  <a:pt x="6783173" y="2705905"/>
                </a:lnTo>
                <a:lnTo>
                  <a:pt x="6789455" y="2659551"/>
                </a:lnTo>
                <a:lnTo>
                  <a:pt x="6791590" y="2612000"/>
                </a:lnTo>
                <a:lnTo>
                  <a:pt x="6791590" y="522411"/>
                </a:lnTo>
                <a:lnTo>
                  <a:pt x="6789455" y="474861"/>
                </a:lnTo>
                <a:lnTo>
                  <a:pt x="6783173" y="428507"/>
                </a:lnTo>
                <a:lnTo>
                  <a:pt x="6772929" y="383534"/>
                </a:lnTo>
                <a:lnTo>
                  <a:pt x="6758906" y="340125"/>
                </a:lnTo>
                <a:lnTo>
                  <a:pt x="6741290" y="298466"/>
                </a:lnTo>
                <a:lnTo>
                  <a:pt x="6720265" y="258740"/>
                </a:lnTo>
                <a:lnTo>
                  <a:pt x="6696015" y="221133"/>
                </a:lnTo>
                <a:lnTo>
                  <a:pt x="6668725" y="185828"/>
                </a:lnTo>
                <a:lnTo>
                  <a:pt x="6638579" y="153011"/>
                </a:lnTo>
                <a:lnTo>
                  <a:pt x="6605761" y="122864"/>
                </a:lnTo>
                <a:lnTo>
                  <a:pt x="6570456" y="95574"/>
                </a:lnTo>
                <a:lnTo>
                  <a:pt x="6532849" y="71324"/>
                </a:lnTo>
                <a:lnTo>
                  <a:pt x="6493123" y="50299"/>
                </a:lnTo>
                <a:lnTo>
                  <a:pt x="6451464" y="32683"/>
                </a:lnTo>
                <a:lnTo>
                  <a:pt x="6408055" y="18661"/>
                </a:lnTo>
                <a:lnTo>
                  <a:pt x="6363082" y="8416"/>
                </a:lnTo>
                <a:lnTo>
                  <a:pt x="6316728" y="2134"/>
                </a:lnTo>
                <a:lnTo>
                  <a:pt x="6269178" y="0"/>
                </a:lnTo>
                <a:close/>
              </a:path>
            </a:pathLst>
          </a:custGeom>
          <a:solidFill>
            <a:srgbClr val="FCDED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4611185" y="1310689"/>
            <a:ext cx="7041515" cy="4959350"/>
            <a:chOff x="4611185" y="1310689"/>
            <a:chExt cx="7041515" cy="4959350"/>
          </a:xfrm>
        </p:grpSpPr>
        <p:sp>
          <p:nvSpPr>
            <p:cNvPr id="4" name="object 4"/>
            <p:cNvSpPr/>
            <p:nvPr/>
          </p:nvSpPr>
          <p:spPr>
            <a:xfrm>
              <a:off x="7449417" y="4369322"/>
              <a:ext cx="4203700" cy="1900555"/>
            </a:xfrm>
            <a:custGeom>
              <a:avLst/>
              <a:gdLst/>
              <a:ahLst/>
              <a:cxnLst/>
              <a:rect l="l" t="t" r="r" b="b"/>
              <a:pathLst>
                <a:path w="4203700" h="1900554">
                  <a:moveTo>
                    <a:pt x="3886367" y="0"/>
                  </a:moveTo>
                  <a:lnTo>
                    <a:pt x="316721" y="0"/>
                  </a:lnTo>
                  <a:lnTo>
                    <a:pt x="269918" y="3434"/>
                  </a:lnTo>
                  <a:lnTo>
                    <a:pt x="225247" y="13409"/>
                  </a:lnTo>
                  <a:lnTo>
                    <a:pt x="183199" y="29436"/>
                  </a:lnTo>
                  <a:lnTo>
                    <a:pt x="144263" y="51025"/>
                  </a:lnTo>
                  <a:lnTo>
                    <a:pt x="108928" y="77686"/>
                  </a:lnTo>
                  <a:lnTo>
                    <a:pt x="77686" y="108928"/>
                  </a:lnTo>
                  <a:lnTo>
                    <a:pt x="51025" y="144263"/>
                  </a:lnTo>
                  <a:lnTo>
                    <a:pt x="29436" y="183199"/>
                  </a:lnTo>
                  <a:lnTo>
                    <a:pt x="13409" y="225247"/>
                  </a:lnTo>
                  <a:lnTo>
                    <a:pt x="3434" y="269918"/>
                  </a:lnTo>
                  <a:lnTo>
                    <a:pt x="0" y="316721"/>
                  </a:lnTo>
                  <a:lnTo>
                    <a:pt x="0" y="1583564"/>
                  </a:lnTo>
                  <a:lnTo>
                    <a:pt x="3434" y="1630366"/>
                  </a:lnTo>
                  <a:lnTo>
                    <a:pt x="13409" y="1675037"/>
                  </a:lnTo>
                  <a:lnTo>
                    <a:pt x="29436" y="1717085"/>
                  </a:lnTo>
                  <a:lnTo>
                    <a:pt x="51025" y="1756021"/>
                  </a:lnTo>
                  <a:lnTo>
                    <a:pt x="77686" y="1791356"/>
                  </a:lnTo>
                  <a:lnTo>
                    <a:pt x="108928" y="1822598"/>
                  </a:lnTo>
                  <a:lnTo>
                    <a:pt x="144263" y="1849259"/>
                  </a:lnTo>
                  <a:lnTo>
                    <a:pt x="183199" y="1870848"/>
                  </a:lnTo>
                  <a:lnTo>
                    <a:pt x="225247" y="1886875"/>
                  </a:lnTo>
                  <a:lnTo>
                    <a:pt x="269918" y="1896851"/>
                  </a:lnTo>
                  <a:lnTo>
                    <a:pt x="316721" y="1900285"/>
                  </a:lnTo>
                  <a:lnTo>
                    <a:pt x="3886367" y="1900285"/>
                  </a:lnTo>
                  <a:lnTo>
                    <a:pt x="3933170" y="1896851"/>
                  </a:lnTo>
                  <a:lnTo>
                    <a:pt x="3977840" y="1886875"/>
                  </a:lnTo>
                  <a:lnTo>
                    <a:pt x="4019888" y="1870848"/>
                  </a:lnTo>
                  <a:lnTo>
                    <a:pt x="4058825" y="1849259"/>
                  </a:lnTo>
                  <a:lnTo>
                    <a:pt x="4094159" y="1822598"/>
                  </a:lnTo>
                  <a:lnTo>
                    <a:pt x="4125401" y="1791356"/>
                  </a:lnTo>
                  <a:lnTo>
                    <a:pt x="4152062" y="1756021"/>
                  </a:lnTo>
                  <a:lnTo>
                    <a:pt x="4173651" y="1717085"/>
                  </a:lnTo>
                  <a:lnTo>
                    <a:pt x="4189678" y="1675037"/>
                  </a:lnTo>
                  <a:lnTo>
                    <a:pt x="4199653" y="1630366"/>
                  </a:lnTo>
                  <a:lnTo>
                    <a:pt x="4203087" y="1583564"/>
                  </a:lnTo>
                  <a:lnTo>
                    <a:pt x="4203087" y="316721"/>
                  </a:lnTo>
                  <a:lnTo>
                    <a:pt x="4199653" y="269918"/>
                  </a:lnTo>
                  <a:lnTo>
                    <a:pt x="4189678" y="225247"/>
                  </a:lnTo>
                  <a:lnTo>
                    <a:pt x="4173651" y="183199"/>
                  </a:lnTo>
                  <a:lnTo>
                    <a:pt x="4152062" y="144263"/>
                  </a:lnTo>
                  <a:lnTo>
                    <a:pt x="4125401" y="108928"/>
                  </a:lnTo>
                  <a:lnTo>
                    <a:pt x="4094159" y="77686"/>
                  </a:lnTo>
                  <a:lnTo>
                    <a:pt x="4058825" y="51025"/>
                  </a:lnTo>
                  <a:lnTo>
                    <a:pt x="4019888" y="29436"/>
                  </a:lnTo>
                  <a:lnTo>
                    <a:pt x="3977840" y="13409"/>
                  </a:lnTo>
                  <a:lnTo>
                    <a:pt x="3933170" y="3434"/>
                  </a:lnTo>
                  <a:lnTo>
                    <a:pt x="3886367" y="0"/>
                  </a:lnTo>
                  <a:close/>
                </a:path>
              </a:pathLst>
            </a:custGeom>
            <a:solidFill>
              <a:srgbClr val="F2D0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611179" y="1310690"/>
              <a:ext cx="1855470" cy="1891664"/>
            </a:xfrm>
            <a:custGeom>
              <a:avLst/>
              <a:gdLst/>
              <a:ahLst/>
              <a:cxnLst/>
              <a:rect l="l" t="t" r="r" b="b"/>
              <a:pathLst>
                <a:path w="1855470" h="1891664">
                  <a:moveTo>
                    <a:pt x="1641563" y="72859"/>
                  </a:moveTo>
                  <a:lnTo>
                    <a:pt x="1635836" y="44500"/>
                  </a:lnTo>
                  <a:lnTo>
                    <a:pt x="1620227" y="21348"/>
                  </a:lnTo>
                  <a:lnTo>
                    <a:pt x="1597063" y="5727"/>
                  </a:lnTo>
                  <a:lnTo>
                    <a:pt x="1568716" y="0"/>
                  </a:lnTo>
                  <a:lnTo>
                    <a:pt x="286219" y="0"/>
                  </a:lnTo>
                  <a:lnTo>
                    <a:pt x="257860" y="5727"/>
                  </a:lnTo>
                  <a:lnTo>
                    <a:pt x="234696" y="21348"/>
                  </a:lnTo>
                  <a:lnTo>
                    <a:pt x="219087" y="44500"/>
                  </a:lnTo>
                  <a:lnTo>
                    <a:pt x="213360" y="72859"/>
                  </a:lnTo>
                  <a:lnTo>
                    <a:pt x="213360" y="364274"/>
                  </a:lnTo>
                  <a:lnTo>
                    <a:pt x="219087" y="392633"/>
                  </a:lnTo>
                  <a:lnTo>
                    <a:pt x="234696" y="415798"/>
                  </a:lnTo>
                  <a:lnTo>
                    <a:pt x="257860" y="431406"/>
                  </a:lnTo>
                  <a:lnTo>
                    <a:pt x="286219" y="437134"/>
                  </a:lnTo>
                  <a:lnTo>
                    <a:pt x="1568716" y="437134"/>
                  </a:lnTo>
                  <a:lnTo>
                    <a:pt x="1597063" y="431406"/>
                  </a:lnTo>
                  <a:lnTo>
                    <a:pt x="1620227" y="415798"/>
                  </a:lnTo>
                  <a:lnTo>
                    <a:pt x="1635836" y="392633"/>
                  </a:lnTo>
                  <a:lnTo>
                    <a:pt x="1641563" y="364274"/>
                  </a:lnTo>
                  <a:lnTo>
                    <a:pt x="1641563" y="72859"/>
                  </a:lnTo>
                  <a:close/>
                </a:path>
                <a:path w="1855470" h="1891664">
                  <a:moveTo>
                    <a:pt x="1854923" y="1527187"/>
                  </a:moveTo>
                  <a:lnTo>
                    <a:pt x="1849196" y="1498828"/>
                  </a:lnTo>
                  <a:lnTo>
                    <a:pt x="1833587" y="1475676"/>
                  </a:lnTo>
                  <a:lnTo>
                    <a:pt x="1810423" y="1460055"/>
                  </a:lnTo>
                  <a:lnTo>
                    <a:pt x="1782076" y="1454340"/>
                  </a:lnTo>
                  <a:lnTo>
                    <a:pt x="72859" y="1454340"/>
                  </a:lnTo>
                  <a:lnTo>
                    <a:pt x="44500" y="1460055"/>
                  </a:lnTo>
                  <a:lnTo>
                    <a:pt x="21336" y="1475676"/>
                  </a:lnTo>
                  <a:lnTo>
                    <a:pt x="5727" y="1498828"/>
                  </a:lnTo>
                  <a:lnTo>
                    <a:pt x="0" y="1527187"/>
                  </a:lnTo>
                  <a:lnTo>
                    <a:pt x="0" y="1818614"/>
                  </a:lnTo>
                  <a:lnTo>
                    <a:pt x="5727" y="1846973"/>
                  </a:lnTo>
                  <a:lnTo>
                    <a:pt x="21336" y="1870125"/>
                  </a:lnTo>
                  <a:lnTo>
                    <a:pt x="44500" y="1885746"/>
                  </a:lnTo>
                  <a:lnTo>
                    <a:pt x="72859" y="1891461"/>
                  </a:lnTo>
                  <a:lnTo>
                    <a:pt x="1782076" y="1891461"/>
                  </a:lnTo>
                  <a:lnTo>
                    <a:pt x="1810423" y="1885746"/>
                  </a:lnTo>
                  <a:lnTo>
                    <a:pt x="1833587" y="1870125"/>
                  </a:lnTo>
                  <a:lnTo>
                    <a:pt x="1849196" y="1846973"/>
                  </a:lnTo>
                  <a:lnTo>
                    <a:pt x="1854923" y="1818614"/>
                  </a:lnTo>
                  <a:lnTo>
                    <a:pt x="1854923" y="1527187"/>
                  </a:lnTo>
                  <a:close/>
                </a:path>
                <a:path w="1855470" h="1891664">
                  <a:moveTo>
                    <a:pt x="1854923" y="800023"/>
                  </a:moveTo>
                  <a:lnTo>
                    <a:pt x="1849196" y="771664"/>
                  </a:lnTo>
                  <a:lnTo>
                    <a:pt x="1833587" y="748512"/>
                  </a:lnTo>
                  <a:lnTo>
                    <a:pt x="1810423" y="732891"/>
                  </a:lnTo>
                  <a:lnTo>
                    <a:pt x="1782076" y="727163"/>
                  </a:lnTo>
                  <a:lnTo>
                    <a:pt x="72859" y="727163"/>
                  </a:lnTo>
                  <a:lnTo>
                    <a:pt x="44500" y="732891"/>
                  </a:lnTo>
                  <a:lnTo>
                    <a:pt x="21336" y="748512"/>
                  </a:lnTo>
                  <a:lnTo>
                    <a:pt x="5727" y="771664"/>
                  </a:lnTo>
                  <a:lnTo>
                    <a:pt x="0" y="800023"/>
                  </a:lnTo>
                  <a:lnTo>
                    <a:pt x="0" y="1091438"/>
                  </a:lnTo>
                  <a:lnTo>
                    <a:pt x="5727" y="1119809"/>
                  </a:lnTo>
                  <a:lnTo>
                    <a:pt x="21336" y="1142961"/>
                  </a:lnTo>
                  <a:lnTo>
                    <a:pt x="44500" y="1158570"/>
                  </a:lnTo>
                  <a:lnTo>
                    <a:pt x="72859" y="1164297"/>
                  </a:lnTo>
                  <a:lnTo>
                    <a:pt x="1782076" y="1164297"/>
                  </a:lnTo>
                  <a:lnTo>
                    <a:pt x="1810423" y="1158570"/>
                  </a:lnTo>
                  <a:lnTo>
                    <a:pt x="1833587" y="1142961"/>
                  </a:lnTo>
                  <a:lnTo>
                    <a:pt x="1849196" y="1119809"/>
                  </a:lnTo>
                  <a:lnTo>
                    <a:pt x="1854923" y="1091438"/>
                  </a:lnTo>
                  <a:lnTo>
                    <a:pt x="1854923" y="800023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131837" y="517651"/>
            <a:ext cx="58400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" dirty="0">
                <a:solidFill>
                  <a:srgbClr val="404040"/>
                </a:solidFill>
              </a:rPr>
              <a:t>Exception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-55" dirty="0">
                <a:solidFill>
                  <a:srgbClr val="404040"/>
                </a:solidFill>
              </a:rPr>
              <a:t>Class</a:t>
            </a:r>
            <a:r>
              <a:rPr sz="3600" spc="-220" dirty="0">
                <a:solidFill>
                  <a:srgbClr val="404040"/>
                </a:solidFill>
              </a:rPr>
              <a:t> </a:t>
            </a:r>
            <a:r>
              <a:rPr sz="3600" spc="-65" dirty="0">
                <a:solidFill>
                  <a:srgbClr val="404040"/>
                </a:solidFill>
              </a:rPr>
              <a:t>Hierarchy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4923905" y="1368044"/>
            <a:ext cx="1229995" cy="1753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Object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 marR="5080" algn="ctr">
              <a:lnSpc>
                <a:spcPts val="5740"/>
              </a:lnSpc>
              <a:spcBef>
                <a:spcPts val="560"/>
              </a:spcBef>
            </a:pPr>
            <a:r>
              <a:rPr sz="18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8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8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18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  </a:t>
            </a:r>
            <a:r>
              <a:rPr sz="18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Exception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494043" y="3743757"/>
            <a:ext cx="2580640" cy="437515"/>
          </a:xfrm>
          <a:custGeom>
            <a:avLst/>
            <a:gdLst/>
            <a:ahLst/>
            <a:cxnLst/>
            <a:rect l="l" t="t" r="r" b="b"/>
            <a:pathLst>
              <a:path w="2580640" h="437514">
                <a:moveTo>
                  <a:pt x="2507306" y="0"/>
                </a:moveTo>
                <a:lnTo>
                  <a:pt x="72856" y="0"/>
                </a:lnTo>
                <a:lnTo>
                  <a:pt x="44497" y="5725"/>
                </a:lnTo>
                <a:lnTo>
                  <a:pt x="21339" y="21339"/>
                </a:lnTo>
                <a:lnTo>
                  <a:pt x="5725" y="44497"/>
                </a:lnTo>
                <a:lnTo>
                  <a:pt x="0" y="72856"/>
                </a:lnTo>
                <a:lnTo>
                  <a:pt x="0" y="364274"/>
                </a:lnTo>
                <a:lnTo>
                  <a:pt x="5725" y="392633"/>
                </a:lnTo>
                <a:lnTo>
                  <a:pt x="21339" y="415791"/>
                </a:lnTo>
                <a:lnTo>
                  <a:pt x="44497" y="431405"/>
                </a:lnTo>
                <a:lnTo>
                  <a:pt x="72856" y="437131"/>
                </a:lnTo>
                <a:lnTo>
                  <a:pt x="2507306" y="437131"/>
                </a:lnTo>
                <a:lnTo>
                  <a:pt x="2535666" y="431405"/>
                </a:lnTo>
                <a:lnTo>
                  <a:pt x="2558824" y="415791"/>
                </a:lnTo>
                <a:lnTo>
                  <a:pt x="2574438" y="392633"/>
                </a:lnTo>
                <a:lnTo>
                  <a:pt x="2580163" y="364274"/>
                </a:lnTo>
                <a:lnTo>
                  <a:pt x="2580163" y="72856"/>
                </a:lnTo>
                <a:lnTo>
                  <a:pt x="2574438" y="44497"/>
                </a:lnTo>
                <a:lnTo>
                  <a:pt x="2558824" y="21339"/>
                </a:lnTo>
                <a:lnTo>
                  <a:pt x="2535666" y="5725"/>
                </a:lnTo>
                <a:lnTo>
                  <a:pt x="2507306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8717484" y="3800347"/>
            <a:ext cx="2133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Ru</a:t>
            </a:r>
            <a:r>
              <a:rPr sz="18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x</a:t>
            </a:r>
            <a:r>
              <a:rPr sz="18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542852" y="4941247"/>
            <a:ext cx="2615565" cy="437515"/>
          </a:xfrm>
          <a:custGeom>
            <a:avLst/>
            <a:gdLst/>
            <a:ahLst/>
            <a:cxnLst/>
            <a:rect l="l" t="t" r="r" b="b"/>
            <a:pathLst>
              <a:path w="2615565" h="437514">
                <a:moveTo>
                  <a:pt x="2542100" y="0"/>
                </a:moveTo>
                <a:lnTo>
                  <a:pt x="72857" y="0"/>
                </a:lnTo>
                <a:lnTo>
                  <a:pt x="44498" y="5725"/>
                </a:lnTo>
                <a:lnTo>
                  <a:pt x="21339" y="21339"/>
                </a:lnTo>
                <a:lnTo>
                  <a:pt x="5725" y="44498"/>
                </a:lnTo>
                <a:lnTo>
                  <a:pt x="0" y="72858"/>
                </a:lnTo>
                <a:lnTo>
                  <a:pt x="0" y="364274"/>
                </a:lnTo>
                <a:lnTo>
                  <a:pt x="5725" y="392633"/>
                </a:lnTo>
                <a:lnTo>
                  <a:pt x="21339" y="415791"/>
                </a:lnTo>
                <a:lnTo>
                  <a:pt x="44498" y="431405"/>
                </a:lnTo>
                <a:lnTo>
                  <a:pt x="72857" y="437131"/>
                </a:lnTo>
                <a:lnTo>
                  <a:pt x="2542100" y="437131"/>
                </a:lnTo>
                <a:lnTo>
                  <a:pt x="2570459" y="431405"/>
                </a:lnTo>
                <a:lnTo>
                  <a:pt x="2593618" y="415791"/>
                </a:lnTo>
                <a:lnTo>
                  <a:pt x="2609232" y="392633"/>
                </a:lnTo>
                <a:lnTo>
                  <a:pt x="2614957" y="364274"/>
                </a:lnTo>
                <a:lnTo>
                  <a:pt x="2614957" y="72858"/>
                </a:lnTo>
                <a:lnTo>
                  <a:pt x="2609232" y="44498"/>
                </a:lnTo>
                <a:lnTo>
                  <a:pt x="2593618" y="21339"/>
                </a:lnTo>
                <a:lnTo>
                  <a:pt x="2570459" y="5725"/>
                </a:lnTo>
                <a:lnTo>
                  <a:pt x="254210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655102" y="4998211"/>
            <a:ext cx="2391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ArithmeticException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756259" y="3740129"/>
            <a:ext cx="1855470" cy="437515"/>
          </a:xfrm>
          <a:custGeom>
            <a:avLst/>
            <a:gdLst/>
            <a:ahLst/>
            <a:cxnLst/>
            <a:rect l="l" t="t" r="r" b="b"/>
            <a:pathLst>
              <a:path w="1855470" h="437514">
                <a:moveTo>
                  <a:pt x="1782070" y="0"/>
                </a:moveTo>
                <a:lnTo>
                  <a:pt x="72856" y="0"/>
                </a:lnTo>
                <a:lnTo>
                  <a:pt x="44497" y="5725"/>
                </a:lnTo>
                <a:lnTo>
                  <a:pt x="21339" y="21339"/>
                </a:lnTo>
                <a:lnTo>
                  <a:pt x="5725" y="44497"/>
                </a:lnTo>
                <a:lnTo>
                  <a:pt x="0" y="72857"/>
                </a:lnTo>
                <a:lnTo>
                  <a:pt x="0" y="364274"/>
                </a:lnTo>
                <a:lnTo>
                  <a:pt x="5725" y="392633"/>
                </a:lnTo>
                <a:lnTo>
                  <a:pt x="21339" y="415792"/>
                </a:lnTo>
                <a:lnTo>
                  <a:pt x="44497" y="431406"/>
                </a:lnTo>
                <a:lnTo>
                  <a:pt x="72856" y="437131"/>
                </a:lnTo>
                <a:lnTo>
                  <a:pt x="1782070" y="437131"/>
                </a:lnTo>
                <a:lnTo>
                  <a:pt x="1810429" y="431406"/>
                </a:lnTo>
                <a:lnTo>
                  <a:pt x="1833587" y="415792"/>
                </a:lnTo>
                <a:lnTo>
                  <a:pt x="1849201" y="392633"/>
                </a:lnTo>
                <a:lnTo>
                  <a:pt x="1854926" y="364274"/>
                </a:lnTo>
                <a:lnTo>
                  <a:pt x="1854926" y="72857"/>
                </a:lnTo>
                <a:lnTo>
                  <a:pt x="1849201" y="44497"/>
                </a:lnTo>
                <a:lnTo>
                  <a:pt x="1833587" y="21339"/>
                </a:lnTo>
                <a:lnTo>
                  <a:pt x="1810429" y="5725"/>
                </a:lnTo>
                <a:lnTo>
                  <a:pt x="178207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964743" y="3797300"/>
            <a:ext cx="1438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IOException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39875" y="4942980"/>
            <a:ext cx="3072765" cy="437515"/>
          </a:xfrm>
          <a:custGeom>
            <a:avLst/>
            <a:gdLst/>
            <a:ahLst/>
            <a:cxnLst/>
            <a:rect l="l" t="t" r="r" b="b"/>
            <a:pathLst>
              <a:path w="3072765" h="437514">
                <a:moveTo>
                  <a:pt x="2999880" y="0"/>
                </a:moveTo>
                <a:lnTo>
                  <a:pt x="72856" y="0"/>
                </a:lnTo>
                <a:lnTo>
                  <a:pt x="44497" y="5725"/>
                </a:lnTo>
                <a:lnTo>
                  <a:pt x="21339" y="21339"/>
                </a:lnTo>
                <a:lnTo>
                  <a:pt x="5725" y="44497"/>
                </a:lnTo>
                <a:lnTo>
                  <a:pt x="0" y="72856"/>
                </a:lnTo>
                <a:lnTo>
                  <a:pt x="0" y="364274"/>
                </a:lnTo>
                <a:lnTo>
                  <a:pt x="5725" y="392633"/>
                </a:lnTo>
                <a:lnTo>
                  <a:pt x="21339" y="415791"/>
                </a:lnTo>
                <a:lnTo>
                  <a:pt x="44497" y="431404"/>
                </a:lnTo>
                <a:lnTo>
                  <a:pt x="72856" y="437130"/>
                </a:lnTo>
                <a:lnTo>
                  <a:pt x="2999880" y="437130"/>
                </a:lnTo>
                <a:lnTo>
                  <a:pt x="3028239" y="431404"/>
                </a:lnTo>
                <a:lnTo>
                  <a:pt x="3051398" y="415791"/>
                </a:lnTo>
                <a:lnTo>
                  <a:pt x="3067011" y="392633"/>
                </a:lnTo>
                <a:lnTo>
                  <a:pt x="3072737" y="364274"/>
                </a:lnTo>
                <a:lnTo>
                  <a:pt x="3072737" y="72856"/>
                </a:lnTo>
                <a:lnTo>
                  <a:pt x="3067011" y="44497"/>
                </a:lnTo>
                <a:lnTo>
                  <a:pt x="3051398" y="21339"/>
                </a:lnTo>
                <a:lnTo>
                  <a:pt x="3028239" y="5725"/>
                </a:lnTo>
                <a:lnTo>
                  <a:pt x="299988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03342" y="4998211"/>
            <a:ext cx="2746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FileNotFoundException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754970" y="4942980"/>
            <a:ext cx="1890395" cy="437515"/>
          </a:xfrm>
          <a:custGeom>
            <a:avLst/>
            <a:gdLst/>
            <a:ahLst/>
            <a:cxnLst/>
            <a:rect l="l" t="t" r="r" b="b"/>
            <a:pathLst>
              <a:path w="1890395" h="437514">
                <a:moveTo>
                  <a:pt x="1817378" y="0"/>
                </a:moveTo>
                <a:lnTo>
                  <a:pt x="72856" y="0"/>
                </a:lnTo>
                <a:lnTo>
                  <a:pt x="44497" y="5725"/>
                </a:lnTo>
                <a:lnTo>
                  <a:pt x="21339" y="21339"/>
                </a:lnTo>
                <a:lnTo>
                  <a:pt x="5725" y="44497"/>
                </a:lnTo>
                <a:lnTo>
                  <a:pt x="0" y="72856"/>
                </a:lnTo>
                <a:lnTo>
                  <a:pt x="0" y="364274"/>
                </a:lnTo>
                <a:lnTo>
                  <a:pt x="5725" y="392633"/>
                </a:lnTo>
                <a:lnTo>
                  <a:pt x="21339" y="415791"/>
                </a:lnTo>
                <a:lnTo>
                  <a:pt x="44497" y="431404"/>
                </a:lnTo>
                <a:lnTo>
                  <a:pt x="72856" y="437130"/>
                </a:lnTo>
                <a:lnTo>
                  <a:pt x="1817378" y="437130"/>
                </a:lnTo>
                <a:lnTo>
                  <a:pt x="1845737" y="431404"/>
                </a:lnTo>
                <a:lnTo>
                  <a:pt x="1868895" y="415791"/>
                </a:lnTo>
                <a:lnTo>
                  <a:pt x="1884509" y="392633"/>
                </a:lnTo>
                <a:lnTo>
                  <a:pt x="1890234" y="364274"/>
                </a:lnTo>
                <a:lnTo>
                  <a:pt x="1890234" y="72856"/>
                </a:lnTo>
                <a:lnTo>
                  <a:pt x="1884509" y="44497"/>
                </a:lnTo>
                <a:lnTo>
                  <a:pt x="1868895" y="21339"/>
                </a:lnTo>
                <a:lnTo>
                  <a:pt x="1845737" y="5725"/>
                </a:lnTo>
                <a:lnTo>
                  <a:pt x="1817378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898908" y="4998211"/>
            <a:ext cx="16027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SSLException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664672" y="1747821"/>
            <a:ext cx="3212465" cy="3772535"/>
            <a:chOff x="3664672" y="1747821"/>
            <a:chExt cx="3212465" cy="3772535"/>
          </a:xfrm>
        </p:grpSpPr>
        <p:sp>
          <p:nvSpPr>
            <p:cNvPr id="19" name="object 19"/>
            <p:cNvSpPr/>
            <p:nvPr/>
          </p:nvSpPr>
          <p:spPr>
            <a:xfrm>
              <a:off x="3664661" y="1747824"/>
              <a:ext cx="3209290" cy="3769360"/>
            </a:xfrm>
            <a:custGeom>
              <a:avLst/>
              <a:gdLst/>
              <a:ahLst/>
              <a:cxnLst/>
              <a:rect l="l" t="t" r="r" b="b"/>
              <a:pathLst>
                <a:path w="3209290" h="3769360">
                  <a:moveTo>
                    <a:pt x="1931136" y="1568627"/>
                  </a:moveTo>
                  <a:lnTo>
                    <a:pt x="1921611" y="1549577"/>
                  </a:lnTo>
                  <a:lnTo>
                    <a:pt x="1873986" y="1454327"/>
                  </a:lnTo>
                  <a:lnTo>
                    <a:pt x="1816836" y="1568627"/>
                  </a:lnTo>
                  <a:lnTo>
                    <a:pt x="1854936" y="1568627"/>
                  </a:lnTo>
                  <a:lnTo>
                    <a:pt x="1854936" y="1704276"/>
                  </a:lnTo>
                  <a:lnTo>
                    <a:pt x="19050" y="1704276"/>
                  </a:lnTo>
                  <a:lnTo>
                    <a:pt x="11645" y="1705775"/>
                  </a:lnTo>
                  <a:lnTo>
                    <a:pt x="5588" y="1709851"/>
                  </a:lnTo>
                  <a:lnTo>
                    <a:pt x="1498" y="1715909"/>
                  </a:lnTo>
                  <a:lnTo>
                    <a:pt x="0" y="1723326"/>
                  </a:lnTo>
                  <a:lnTo>
                    <a:pt x="0" y="1992312"/>
                  </a:lnTo>
                  <a:lnTo>
                    <a:pt x="38100" y="1992312"/>
                  </a:lnTo>
                  <a:lnTo>
                    <a:pt x="38100" y="1742376"/>
                  </a:lnTo>
                  <a:lnTo>
                    <a:pt x="1873986" y="1742376"/>
                  </a:lnTo>
                  <a:lnTo>
                    <a:pt x="1881403" y="1740877"/>
                  </a:lnTo>
                  <a:lnTo>
                    <a:pt x="1887448" y="1736788"/>
                  </a:lnTo>
                  <a:lnTo>
                    <a:pt x="1891538" y="1730743"/>
                  </a:lnTo>
                  <a:lnTo>
                    <a:pt x="1893036" y="1723326"/>
                  </a:lnTo>
                  <a:lnTo>
                    <a:pt x="1893036" y="1704276"/>
                  </a:lnTo>
                  <a:lnTo>
                    <a:pt x="1893036" y="1568627"/>
                  </a:lnTo>
                  <a:lnTo>
                    <a:pt x="1931136" y="1568627"/>
                  </a:lnTo>
                  <a:close/>
                </a:path>
                <a:path w="3209290" h="3769360">
                  <a:moveTo>
                    <a:pt x="1931136" y="841463"/>
                  </a:moveTo>
                  <a:lnTo>
                    <a:pt x="1921611" y="822413"/>
                  </a:lnTo>
                  <a:lnTo>
                    <a:pt x="1873986" y="727163"/>
                  </a:lnTo>
                  <a:lnTo>
                    <a:pt x="1816836" y="841463"/>
                  </a:lnTo>
                  <a:lnTo>
                    <a:pt x="1854936" y="841463"/>
                  </a:lnTo>
                  <a:lnTo>
                    <a:pt x="1854936" y="1017206"/>
                  </a:lnTo>
                  <a:lnTo>
                    <a:pt x="1893036" y="1017206"/>
                  </a:lnTo>
                  <a:lnTo>
                    <a:pt x="1893036" y="841463"/>
                  </a:lnTo>
                  <a:lnTo>
                    <a:pt x="1931136" y="841463"/>
                  </a:lnTo>
                  <a:close/>
                </a:path>
                <a:path w="3209290" h="3769360">
                  <a:moveTo>
                    <a:pt x="1931136" y="114300"/>
                  </a:moveTo>
                  <a:lnTo>
                    <a:pt x="1921611" y="95250"/>
                  </a:lnTo>
                  <a:lnTo>
                    <a:pt x="1873986" y="0"/>
                  </a:lnTo>
                  <a:lnTo>
                    <a:pt x="1816836" y="114300"/>
                  </a:lnTo>
                  <a:lnTo>
                    <a:pt x="1854936" y="114300"/>
                  </a:lnTo>
                  <a:lnTo>
                    <a:pt x="1854936" y="290029"/>
                  </a:lnTo>
                  <a:lnTo>
                    <a:pt x="1893036" y="290029"/>
                  </a:lnTo>
                  <a:lnTo>
                    <a:pt x="1893036" y="114300"/>
                  </a:lnTo>
                  <a:lnTo>
                    <a:pt x="1931136" y="114300"/>
                  </a:lnTo>
                  <a:close/>
                </a:path>
                <a:path w="3209290" h="3769360">
                  <a:moveTo>
                    <a:pt x="3208693" y="3404882"/>
                  </a:moveTo>
                  <a:lnTo>
                    <a:pt x="3202965" y="3376523"/>
                  </a:lnTo>
                  <a:lnTo>
                    <a:pt x="3187357" y="3353358"/>
                  </a:lnTo>
                  <a:lnTo>
                    <a:pt x="3164192" y="3337750"/>
                  </a:lnTo>
                  <a:lnTo>
                    <a:pt x="3135833" y="3332022"/>
                  </a:lnTo>
                  <a:lnTo>
                    <a:pt x="3041459" y="3332022"/>
                  </a:lnTo>
                  <a:lnTo>
                    <a:pt x="3041459" y="3268395"/>
                  </a:lnTo>
                  <a:lnTo>
                    <a:pt x="3035731" y="3240036"/>
                  </a:lnTo>
                  <a:lnTo>
                    <a:pt x="3020123" y="3216884"/>
                  </a:lnTo>
                  <a:lnTo>
                    <a:pt x="2996958" y="3201263"/>
                  </a:lnTo>
                  <a:lnTo>
                    <a:pt x="2968599" y="3195536"/>
                  </a:lnTo>
                  <a:lnTo>
                    <a:pt x="2295753" y="3195536"/>
                  </a:lnTo>
                  <a:lnTo>
                    <a:pt x="2267394" y="3201263"/>
                  </a:lnTo>
                  <a:lnTo>
                    <a:pt x="2244229" y="3216884"/>
                  </a:lnTo>
                  <a:lnTo>
                    <a:pt x="2228621" y="3240036"/>
                  </a:lnTo>
                  <a:lnTo>
                    <a:pt x="2222893" y="3268395"/>
                  </a:lnTo>
                  <a:lnTo>
                    <a:pt x="2222893" y="3559810"/>
                  </a:lnTo>
                  <a:lnTo>
                    <a:pt x="2228621" y="3588169"/>
                  </a:lnTo>
                  <a:lnTo>
                    <a:pt x="2244229" y="3611334"/>
                  </a:lnTo>
                  <a:lnTo>
                    <a:pt x="2267394" y="3626942"/>
                  </a:lnTo>
                  <a:lnTo>
                    <a:pt x="2295753" y="3632670"/>
                  </a:lnTo>
                  <a:lnTo>
                    <a:pt x="2390127" y="3632670"/>
                  </a:lnTo>
                  <a:lnTo>
                    <a:pt x="2390127" y="3696297"/>
                  </a:lnTo>
                  <a:lnTo>
                    <a:pt x="2395855" y="3724656"/>
                  </a:lnTo>
                  <a:lnTo>
                    <a:pt x="2411463" y="3747808"/>
                  </a:lnTo>
                  <a:lnTo>
                    <a:pt x="2434628" y="3763429"/>
                  </a:lnTo>
                  <a:lnTo>
                    <a:pt x="2462987" y="3769156"/>
                  </a:lnTo>
                  <a:lnTo>
                    <a:pt x="3135833" y="3769156"/>
                  </a:lnTo>
                  <a:lnTo>
                    <a:pt x="3164192" y="3763429"/>
                  </a:lnTo>
                  <a:lnTo>
                    <a:pt x="3187357" y="3747808"/>
                  </a:lnTo>
                  <a:lnTo>
                    <a:pt x="3202965" y="3724656"/>
                  </a:lnTo>
                  <a:lnTo>
                    <a:pt x="3208693" y="3696297"/>
                  </a:lnTo>
                  <a:lnTo>
                    <a:pt x="3208693" y="3404882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054797" y="5079841"/>
              <a:ext cx="819150" cy="437515"/>
            </a:xfrm>
            <a:custGeom>
              <a:avLst/>
              <a:gdLst/>
              <a:ahLst/>
              <a:cxnLst/>
              <a:rect l="l" t="t" r="r" b="b"/>
              <a:pathLst>
                <a:path w="819150" h="437514">
                  <a:moveTo>
                    <a:pt x="0" y="72856"/>
                  </a:moveTo>
                  <a:lnTo>
                    <a:pt x="5725" y="44497"/>
                  </a:lnTo>
                  <a:lnTo>
                    <a:pt x="21339" y="21339"/>
                  </a:lnTo>
                  <a:lnTo>
                    <a:pt x="44497" y="5725"/>
                  </a:lnTo>
                  <a:lnTo>
                    <a:pt x="72856" y="0"/>
                  </a:lnTo>
                  <a:lnTo>
                    <a:pt x="745704" y="0"/>
                  </a:lnTo>
                  <a:lnTo>
                    <a:pt x="774063" y="5725"/>
                  </a:lnTo>
                  <a:lnTo>
                    <a:pt x="797221" y="21339"/>
                  </a:lnTo>
                  <a:lnTo>
                    <a:pt x="812835" y="44497"/>
                  </a:lnTo>
                  <a:lnTo>
                    <a:pt x="818561" y="72856"/>
                  </a:lnTo>
                  <a:lnTo>
                    <a:pt x="818561" y="364274"/>
                  </a:lnTo>
                  <a:lnTo>
                    <a:pt x="812835" y="392633"/>
                  </a:lnTo>
                  <a:lnTo>
                    <a:pt x="797221" y="415791"/>
                  </a:lnTo>
                  <a:lnTo>
                    <a:pt x="774063" y="431405"/>
                  </a:lnTo>
                  <a:lnTo>
                    <a:pt x="745704" y="437131"/>
                  </a:lnTo>
                  <a:lnTo>
                    <a:pt x="72856" y="437131"/>
                  </a:lnTo>
                  <a:lnTo>
                    <a:pt x="44497" y="431405"/>
                  </a:lnTo>
                  <a:lnTo>
                    <a:pt x="21339" y="415791"/>
                  </a:lnTo>
                  <a:lnTo>
                    <a:pt x="5725" y="392633"/>
                  </a:lnTo>
                  <a:lnTo>
                    <a:pt x="0" y="364274"/>
                  </a:lnTo>
                  <a:lnTo>
                    <a:pt x="0" y="72856"/>
                  </a:lnTo>
                  <a:close/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6097613" y="4998211"/>
            <a:ext cx="565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3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700" spc="-262" baseline="-34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700" spc="-577" baseline="-34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3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700" spc="-262" baseline="-34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700" spc="-142" baseline="-34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262" baseline="-34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endParaRPr sz="2700" baseline="-34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204022" y="5229066"/>
            <a:ext cx="825500" cy="443865"/>
            <a:chOff x="6204022" y="5229066"/>
            <a:chExt cx="825500" cy="443865"/>
          </a:xfrm>
        </p:grpSpPr>
        <p:sp>
          <p:nvSpPr>
            <p:cNvPr id="23" name="object 23"/>
            <p:cNvSpPr/>
            <p:nvPr/>
          </p:nvSpPr>
          <p:spPr>
            <a:xfrm>
              <a:off x="6207197" y="5232241"/>
              <a:ext cx="819150" cy="437515"/>
            </a:xfrm>
            <a:custGeom>
              <a:avLst/>
              <a:gdLst/>
              <a:ahLst/>
              <a:cxnLst/>
              <a:rect l="l" t="t" r="r" b="b"/>
              <a:pathLst>
                <a:path w="819150" h="437514">
                  <a:moveTo>
                    <a:pt x="745703" y="0"/>
                  </a:moveTo>
                  <a:lnTo>
                    <a:pt x="72856" y="0"/>
                  </a:lnTo>
                  <a:lnTo>
                    <a:pt x="44497" y="5725"/>
                  </a:lnTo>
                  <a:lnTo>
                    <a:pt x="21339" y="21339"/>
                  </a:lnTo>
                  <a:lnTo>
                    <a:pt x="5725" y="44497"/>
                  </a:lnTo>
                  <a:lnTo>
                    <a:pt x="0" y="72856"/>
                  </a:lnTo>
                  <a:lnTo>
                    <a:pt x="0" y="364273"/>
                  </a:lnTo>
                  <a:lnTo>
                    <a:pt x="5725" y="392632"/>
                  </a:lnTo>
                  <a:lnTo>
                    <a:pt x="21339" y="415791"/>
                  </a:lnTo>
                  <a:lnTo>
                    <a:pt x="44497" y="431405"/>
                  </a:lnTo>
                  <a:lnTo>
                    <a:pt x="72856" y="437130"/>
                  </a:lnTo>
                  <a:lnTo>
                    <a:pt x="745703" y="437130"/>
                  </a:lnTo>
                  <a:lnTo>
                    <a:pt x="774062" y="431405"/>
                  </a:lnTo>
                  <a:lnTo>
                    <a:pt x="797221" y="415791"/>
                  </a:lnTo>
                  <a:lnTo>
                    <a:pt x="812835" y="392632"/>
                  </a:lnTo>
                  <a:lnTo>
                    <a:pt x="818560" y="364273"/>
                  </a:lnTo>
                  <a:lnTo>
                    <a:pt x="818560" y="72856"/>
                  </a:lnTo>
                  <a:lnTo>
                    <a:pt x="812835" y="44497"/>
                  </a:lnTo>
                  <a:lnTo>
                    <a:pt x="797221" y="21339"/>
                  </a:lnTo>
                  <a:lnTo>
                    <a:pt x="774062" y="5725"/>
                  </a:lnTo>
                  <a:lnTo>
                    <a:pt x="745703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6207197" y="5232241"/>
              <a:ext cx="819150" cy="437515"/>
            </a:xfrm>
            <a:custGeom>
              <a:avLst/>
              <a:gdLst/>
              <a:ahLst/>
              <a:cxnLst/>
              <a:rect l="l" t="t" r="r" b="b"/>
              <a:pathLst>
                <a:path w="819150" h="437514">
                  <a:moveTo>
                    <a:pt x="0" y="72856"/>
                  </a:moveTo>
                  <a:lnTo>
                    <a:pt x="5725" y="44497"/>
                  </a:lnTo>
                  <a:lnTo>
                    <a:pt x="21339" y="21339"/>
                  </a:lnTo>
                  <a:lnTo>
                    <a:pt x="44497" y="5725"/>
                  </a:lnTo>
                  <a:lnTo>
                    <a:pt x="72856" y="0"/>
                  </a:lnTo>
                  <a:lnTo>
                    <a:pt x="745704" y="0"/>
                  </a:lnTo>
                  <a:lnTo>
                    <a:pt x="774063" y="5725"/>
                  </a:lnTo>
                  <a:lnTo>
                    <a:pt x="797221" y="21339"/>
                  </a:lnTo>
                  <a:lnTo>
                    <a:pt x="812835" y="44497"/>
                  </a:lnTo>
                  <a:lnTo>
                    <a:pt x="818561" y="72856"/>
                  </a:lnTo>
                  <a:lnTo>
                    <a:pt x="818561" y="364274"/>
                  </a:lnTo>
                  <a:lnTo>
                    <a:pt x="812835" y="392633"/>
                  </a:lnTo>
                  <a:lnTo>
                    <a:pt x="797221" y="415791"/>
                  </a:lnTo>
                  <a:lnTo>
                    <a:pt x="774063" y="431405"/>
                  </a:lnTo>
                  <a:lnTo>
                    <a:pt x="745704" y="437131"/>
                  </a:lnTo>
                  <a:lnTo>
                    <a:pt x="72856" y="437131"/>
                  </a:lnTo>
                  <a:lnTo>
                    <a:pt x="44497" y="431405"/>
                  </a:lnTo>
                  <a:lnTo>
                    <a:pt x="21339" y="415791"/>
                  </a:lnTo>
                  <a:lnTo>
                    <a:pt x="5725" y="392633"/>
                  </a:lnTo>
                  <a:lnTo>
                    <a:pt x="0" y="364274"/>
                  </a:lnTo>
                  <a:lnTo>
                    <a:pt x="0" y="72856"/>
                  </a:lnTo>
                  <a:close/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6442646" y="5287771"/>
            <a:ext cx="347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8831281" y="4180889"/>
            <a:ext cx="2546350" cy="1337310"/>
            <a:chOff x="8831281" y="4180889"/>
            <a:chExt cx="2546350" cy="1337310"/>
          </a:xfrm>
        </p:grpSpPr>
        <p:sp>
          <p:nvSpPr>
            <p:cNvPr id="27" name="object 27"/>
            <p:cNvSpPr/>
            <p:nvPr/>
          </p:nvSpPr>
          <p:spPr>
            <a:xfrm>
              <a:off x="8831275" y="4180890"/>
              <a:ext cx="2543175" cy="1334135"/>
            </a:xfrm>
            <a:custGeom>
              <a:avLst/>
              <a:gdLst/>
              <a:ahLst/>
              <a:cxnLst/>
              <a:rect l="l" t="t" r="r" b="b"/>
              <a:pathLst>
                <a:path w="2543175" h="1334135">
                  <a:moveTo>
                    <a:pt x="1009992" y="114300"/>
                  </a:moveTo>
                  <a:lnTo>
                    <a:pt x="1000467" y="95250"/>
                  </a:lnTo>
                  <a:lnTo>
                    <a:pt x="952842" y="0"/>
                  </a:lnTo>
                  <a:lnTo>
                    <a:pt x="895692" y="114300"/>
                  </a:lnTo>
                  <a:lnTo>
                    <a:pt x="933792" y="114300"/>
                  </a:lnTo>
                  <a:lnTo>
                    <a:pt x="933792" y="361137"/>
                  </a:lnTo>
                  <a:lnTo>
                    <a:pt x="19050" y="361137"/>
                  </a:lnTo>
                  <a:lnTo>
                    <a:pt x="11633" y="362635"/>
                  </a:lnTo>
                  <a:lnTo>
                    <a:pt x="5575" y="366712"/>
                  </a:lnTo>
                  <a:lnTo>
                    <a:pt x="1498" y="372770"/>
                  </a:lnTo>
                  <a:lnTo>
                    <a:pt x="0" y="380187"/>
                  </a:lnTo>
                  <a:lnTo>
                    <a:pt x="0" y="760361"/>
                  </a:lnTo>
                  <a:lnTo>
                    <a:pt x="38100" y="760361"/>
                  </a:lnTo>
                  <a:lnTo>
                    <a:pt x="38100" y="399237"/>
                  </a:lnTo>
                  <a:lnTo>
                    <a:pt x="952842" y="399237"/>
                  </a:lnTo>
                  <a:lnTo>
                    <a:pt x="960259" y="397738"/>
                  </a:lnTo>
                  <a:lnTo>
                    <a:pt x="966317" y="393649"/>
                  </a:lnTo>
                  <a:lnTo>
                    <a:pt x="970394" y="387604"/>
                  </a:lnTo>
                  <a:lnTo>
                    <a:pt x="971892" y="380187"/>
                  </a:lnTo>
                  <a:lnTo>
                    <a:pt x="971892" y="361137"/>
                  </a:lnTo>
                  <a:lnTo>
                    <a:pt x="971892" y="114300"/>
                  </a:lnTo>
                  <a:lnTo>
                    <a:pt x="1009992" y="114300"/>
                  </a:lnTo>
                  <a:close/>
                </a:path>
                <a:path w="2543175" h="1334135">
                  <a:moveTo>
                    <a:pt x="2542971" y="969695"/>
                  </a:moveTo>
                  <a:lnTo>
                    <a:pt x="2537244" y="941336"/>
                  </a:lnTo>
                  <a:lnTo>
                    <a:pt x="2521623" y="918184"/>
                  </a:lnTo>
                  <a:lnTo>
                    <a:pt x="2498471" y="902576"/>
                  </a:lnTo>
                  <a:lnTo>
                    <a:pt x="2470112" y="896848"/>
                  </a:lnTo>
                  <a:lnTo>
                    <a:pt x="2375738" y="896848"/>
                  </a:lnTo>
                  <a:lnTo>
                    <a:pt x="2375738" y="833221"/>
                  </a:lnTo>
                  <a:lnTo>
                    <a:pt x="2370010" y="804862"/>
                  </a:lnTo>
                  <a:lnTo>
                    <a:pt x="2354389" y="781697"/>
                  </a:lnTo>
                  <a:lnTo>
                    <a:pt x="2331237" y="766089"/>
                  </a:lnTo>
                  <a:lnTo>
                    <a:pt x="2302878" y="760361"/>
                  </a:lnTo>
                  <a:lnTo>
                    <a:pt x="1630032" y="760361"/>
                  </a:lnTo>
                  <a:lnTo>
                    <a:pt x="1601673" y="766089"/>
                  </a:lnTo>
                  <a:lnTo>
                    <a:pt x="1578508" y="781697"/>
                  </a:lnTo>
                  <a:lnTo>
                    <a:pt x="1562900" y="804862"/>
                  </a:lnTo>
                  <a:lnTo>
                    <a:pt x="1557172" y="833221"/>
                  </a:lnTo>
                  <a:lnTo>
                    <a:pt x="1557172" y="1124635"/>
                  </a:lnTo>
                  <a:lnTo>
                    <a:pt x="1562900" y="1152994"/>
                  </a:lnTo>
                  <a:lnTo>
                    <a:pt x="1578508" y="1176159"/>
                  </a:lnTo>
                  <a:lnTo>
                    <a:pt x="1601673" y="1191768"/>
                  </a:lnTo>
                  <a:lnTo>
                    <a:pt x="1630032" y="1197495"/>
                  </a:lnTo>
                  <a:lnTo>
                    <a:pt x="1724406" y="1197495"/>
                  </a:lnTo>
                  <a:lnTo>
                    <a:pt x="1724406" y="1261122"/>
                  </a:lnTo>
                  <a:lnTo>
                    <a:pt x="1730133" y="1289481"/>
                  </a:lnTo>
                  <a:lnTo>
                    <a:pt x="1745742" y="1312633"/>
                  </a:lnTo>
                  <a:lnTo>
                    <a:pt x="1768906" y="1328254"/>
                  </a:lnTo>
                  <a:lnTo>
                    <a:pt x="1797265" y="1333969"/>
                  </a:lnTo>
                  <a:lnTo>
                    <a:pt x="2470112" y="1333969"/>
                  </a:lnTo>
                  <a:lnTo>
                    <a:pt x="2498471" y="1328254"/>
                  </a:lnTo>
                  <a:lnTo>
                    <a:pt x="2521623" y="1312633"/>
                  </a:lnTo>
                  <a:lnTo>
                    <a:pt x="2537244" y="1289481"/>
                  </a:lnTo>
                  <a:lnTo>
                    <a:pt x="2542971" y="1261122"/>
                  </a:lnTo>
                  <a:lnTo>
                    <a:pt x="2542971" y="969695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0555686" y="5077729"/>
              <a:ext cx="819150" cy="437515"/>
            </a:xfrm>
            <a:custGeom>
              <a:avLst/>
              <a:gdLst/>
              <a:ahLst/>
              <a:cxnLst/>
              <a:rect l="l" t="t" r="r" b="b"/>
              <a:pathLst>
                <a:path w="819150" h="437514">
                  <a:moveTo>
                    <a:pt x="0" y="72856"/>
                  </a:moveTo>
                  <a:lnTo>
                    <a:pt x="5725" y="44497"/>
                  </a:lnTo>
                  <a:lnTo>
                    <a:pt x="21339" y="21339"/>
                  </a:lnTo>
                  <a:lnTo>
                    <a:pt x="44497" y="5725"/>
                  </a:lnTo>
                  <a:lnTo>
                    <a:pt x="72856" y="0"/>
                  </a:lnTo>
                  <a:lnTo>
                    <a:pt x="745704" y="0"/>
                  </a:lnTo>
                  <a:lnTo>
                    <a:pt x="774063" y="5725"/>
                  </a:lnTo>
                  <a:lnTo>
                    <a:pt x="797221" y="21339"/>
                  </a:lnTo>
                  <a:lnTo>
                    <a:pt x="812835" y="44497"/>
                  </a:lnTo>
                  <a:lnTo>
                    <a:pt x="818561" y="72856"/>
                  </a:lnTo>
                  <a:lnTo>
                    <a:pt x="818561" y="364274"/>
                  </a:lnTo>
                  <a:lnTo>
                    <a:pt x="812835" y="392633"/>
                  </a:lnTo>
                  <a:lnTo>
                    <a:pt x="797221" y="415791"/>
                  </a:lnTo>
                  <a:lnTo>
                    <a:pt x="774063" y="431405"/>
                  </a:lnTo>
                  <a:lnTo>
                    <a:pt x="745704" y="437131"/>
                  </a:lnTo>
                  <a:lnTo>
                    <a:pt x="72856" y="437131"/>
                  </a:lnTo>
                  <a:lnTo>
                    <a:pt x="44497" y="431405"/>
                  </a:lnTo>
                  <a:lnTo>
                    <a:pt x="21339" y="415791"/>
                  </a:lnTo>
                  <a:lnTo>
                    <a:pt x="5725" y="392633"/>
                  </a:lnTo>
                  <a:lnTo>
                    <a:pt x="0" y="364274"/>
                  </a:lnTo>
                  <a:lnTo>
                    <a:pt x="0" y="72856"/>
                  </a:lnTo>
                  <a:close/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10598502" y="4998211"/>
            <a:ext cx="565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3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700" spc="-262" baseline="-3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700" spc="-577" baseline="-3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3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700" spc="-262" baseline="-3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700" spc="-142" baseline="-3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262" baseline="-3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endParaRPr sz="2700" baseline="-3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0704910" y="5226954"/>
            <a:ext cx="825500" cy="443865"/>
            <a:chOff x="10704910" y="5226954"/>
            <a:chExt cx="825500" cy="443865"/>
          </a:xfrm>
        </p:grpSpPr>
        <p:sp>
          <p:nvSpPr>
            <p:cNvPr id="31" name="object 31"/>
            <p:cNvSpPr/>
            <p:nvPr/>
          </p:nvSpPr>
          <p:spPr>
            <a:xfrm>
              <a:off x="10708085" y="5230129"/>
              <a:ext cx="819150" cy="437515"/>
            </a:xfrm>
            <a:custGeom>
              <a:avLst/>
              <a:gdLst/>
              <a:ahLst/>
              <a:cxnLst/>
              <a:rect l="l" t="t" r="r" b="b"/>
              <a:pathLst>
                <a:path w="819150" h="437514">
                  <a:moveTo>
                    <a:pt x="745704" y="0"/>
                  </a:moveTo>
                  <a:lnTo>
                    <a:pt x="72857" y="0"/>
                  </a:lnTo>
                  <a:lnTo>
                    <a:pt x="44498" y="5725"/>
                  </a:lnTo>
                  <a:lnTo>
                    <a:pt x="21339" y="21339"/>
                  </a:lnTo>
                  <a:lnTo>
                    <a:pt x="5725" y="44497"/>
                  </a:lnTo>
                  <a:lnTo>
                    <a:pt x="0" y="72856"/>
                  </a:lnTo>
                  <a:lnTo>
                    <a:pt x="0" y="364273"/>
                  </a:lnTo>
                  <a:lnTo>
                    <a:pt x="5725" y="392633"/>
                  </a:lnTo>
                  <a:lnTo>
                    <a:pt x="21339" y="415791"/>
                  </a:lnTo>
                  <a:lnTo>
                    <a:pt x="44498" y="431405"/>
                  </a:lnTo>
                  <a:lnTo>
                    <a:pt x="72857" y="437130"/>
                  </a:lnTo>
                  <a:lnTo>
                    <a:pt x="745704" y="437130"/>
                  </a:lnTo>
                  <a:lnTo>
                    <a:pt x="774063" y="431405"/>
                  </a:lnTo>
                  <a:lnTo>
                    <a:pt x="797221" y="415791"/>
                  </a:lnTo>
                  <a:lnTo>
                    <a:pt x="812835" y="392633"/>
                  </a:lnTo>
                  <a:lnTo>
                    <a:pt x="818560" y="364273"/>
                  </a:lnTo>
                  <a:lnTo>
                    <a:pt x="818560" y="72856"/>
                  </a:lnTo>
                  <a:lnTo>
                    <a:pt x="812835" y="44497"/>
                  </a:lnTo>
                  <a:lnTo>
                    <a:pt x="797221" y="21339"/>
                  </a:lnTo>
                  <a:lnTo>
                    <a:pt x="774063" y="5725"/>
                  </a:lnTo>
                  <a:lnTo>
                    <a:pt x="745704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0708085" y="5230129"/>
              <a:ext cx="819150" cy="437515"/>
            </a:xfrm>
            <a:custGeom>
              <a:avLst/>
              <a:gdLst/>
              <a:ahLst/>
              <a:cxnLst/>
              <a:rect l="l" t="t" r="r" b="b"/>
              <a:pathLst>
                <a:path w="819150" h="437514">
                  <a:moveTo>
                    <a:pt x="0" y="72856"/>
                  </a:moveTo>
                  <a:lnTo>
                    <a:pt x="5725" y="44497"/>
                  </a:lnTo>
                  <a:lnTo>
                    <a:pt x="21339" y="21339"/>
                  </a:lnTo>
                  <a:lnTo>
                    <a:pt x="44497" y="5725"/>
                  </a:lnTo>
                  <a:lnTo>
                    <a:pt x="72856" y="0"/>
                  </a:lnTo>
                  <a:lnTo>
                    <a:pt x="745704" y="0"/>
                  </a:lnTo>
                  <a:lnTo>
                    <a:pt x="774063" y="5725"/>
                  </a:lnTo>
                  <a:lnTo>
                    <a:pt x="797221" y="21339"/>
                  </a:lnTo>
                  <a:lnTo>
                    <a:pt x="812835" y="44497"/>
                  </a:lnTo>
                  <a:lnTo>
                    <a:pt x="818561" y="72856"/>
                  </a:lnTo>
                  <a:lnTo>
                    <a:pt x="818561" y="364274"/>
                  </a:lnTo>
                  <a:lnTo>
                    <a:pt x="812835" y="392633"/>
                  </a:lnTo>
                  <a:lnTo>
                    <a:pt x="797221" y="415791"/>
                  </a:lnTo>
                  <a:lnTo>
                    <a:pt x="774063" y="431405"/>
                  </a:lnTo>
                  <a:lnTo>
                    <a:pt x="745704" y="437131"/>
                  </a:lnTo>
                  <a:lnTo>
                    <a:pt x="72856" y="437131"/>
                  </a:lnTo>
                  <a:lnTo>
                    <a:pt x="44497" y="431405"/>
                  </a:lnTo>
                  <a:lnTo>
                    <a:pt x="21339" y="415791"/>
                  </a:lnTo>
                  <a:lnTo>
                    <a:pt x="5725" y="392633"/>
                  </a:lnTo>
                  <a:lnTo>
                    <a:pt x="0" y="364274"/>
                  </a:lnTo>
                  <a:lnTo>
                    <a:pt x="0" y="72856"/>
                  </a:lnTo>
                  <a:close/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10943535" y="5284723"/>
            <a:ext cx="347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910275" y="3740129"/>
            <a:ext cx="991235" cy="575310"/>
            <a:chOff x="910275" y="3740129"/>
            <a:chExt cx="991235" cy="575310"/>
          </a:xfrm>
        </p:grpSpPr>
        <p:sp>
          <p:nvSpPr>
            <p:cNvPr id="35" name="object 35"/>
            <p:cNvSpPr/>
            <p:nvPr/>
          </p:nvSpPr>
          <p:spPr>
            <a:xfrm>
              <a:off x="913447" y="3740137"/>
              <a:ext cx="988060" cy="572135"/>
            </a:xfrm>
            <a:custGeom>
              <a:avLst/>
              <a:gdLst/>
              <a:ahLst/>
              <a:cxnLst/>
              <a:rect l="l" t="t" r="r" b="b"/>
              <a:pathLst>
                <a:path w="988060" h="572135">
                  <a:moveTo>
                    <a:pt x="988034" y="72859"/>
                  </a:moveTo>
                  <a:lnTo>
                    <a:pt x="982306" y="44500"/>
                  </a:lnTo>
                  <a:lnTo>
                    <a:pt x="966698" y="21336"/>
                  </a:lnTo>
                  <a:lnTo>
                    <a:pt x="943533" y="5727"/>
                  </a:lnTo>
                  <a:lnTo>
                    <a:pt x="915174" y="0"/>
                  </a:lnTo>
                  <a:lnTo>
                    <a:pt x="242328" y="0"/>
                  </a:lnTo>
                  <a:lnTo>
                    <a:pt x="213969" y="5727"/>
                  </a:lnTo>
                  <a:lnTo>
                    <a:pt x="190817" y="21336"/>
                  </a:lnTo>
                  <a:lnTo>
                    <a:pt x="175196" y="44500"/>
                  </a:lnTo>
                  <a:lnTo>
                    <a:pt x="169468" y="72859"/>
                  </a:lnTo>
                  <a:lnTo>
                    <a:pt x="169468" y="134442"/>
                  </a:lnTo>
                  <a:lnTo>
                    <a:pt x="72847" y="134442"/>
                  </a:lnTo>
                  <a:lnTo>
                    <a:pt x="44488" y="140169"/>
                  </a:lnTo>
                  <a:lnTo>
                    <a:pt x="21336" y="155778"/>
                  </a:lnTo>
                  <a:lnTo>
                    <a:pt x="5727" y="178930"/>
                  </a:lnTo>
                  <a:lnTo>
                    <a:pt x="0" y="207289"/>
                  </a:lnTo>
                  <a:lnTo>
                    <a:pt x="0" y="498716"/>
                  </a:lnTo>
                  <a:lnTo>
                    <a:pt x="5727" y="527075"/>
                  </a:lnTo>
                  <a:lnTo>
                    <a:pt x="21336" y="550227"/>
                  </a:lnTo>
                  <a:lnTo>
                    <a:pt x="44488" y="565848"/>
                  </a:lnTo>
                  <a:lnTo>
                    <a:pt x="72847" y="571563"/>
                  </a:lnTo>
                  <a:lnTo>
                    <a:pt x="745705" y="571563"/>
                  </a:lnTo>
                  <a:lnTo>
                    <a:pt x="774065" y="565848"/>
                  </a:lnTo>
                  <a:lnTo>
                    <a:pt x="797217" y="550227"/>
                  </a:lnTo>
                  <a:lnTo>
                    <a:pt x="812825" y="527075"/>
                  </a:lnTo>
                  <a:lnTo>
                    <a:pt x="818553" y="498716"/>
                  </a:lnTo>
                  <a:lnTo>
                    <a:pt x="818553" y="437134"/>
                  </a:lnTo>
                  <a:lnTo>
                    <a:pt x="915174" y="437134"/>
                  </a:lnTo>
                  <a:lnTo>
                    <a:pt x="943533" y="431406"/>
                  </a:lnTo>
                  <a:lnTo>
                    <a:pt x="966698" y="415785"/>
                  </a:lnTo>
                  <a:lnTo>
                    <a:pt x="982306" y="392633"/>
                  </a:lnTo>
                  <a:lnTo>
                    <a:pt x="988034" y="364274"/>
                  </a:lnTo>
                  <a:lnTo>
                    <a:pt x="988034" y="72859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913450" y="3874569"/>
              <a:ext cx="819150" cy="437515"/>
            </a:xfrm>
            <a:custGeom>
              <a:avLst/>
              <a:gdLst/>
              <a:ahLst/>
              <a:cxnLst/>
              <a:rect l="l" t="t" r="r" b="b"/>
              <a:pathLst>
                <a:path w="819150" h="437514">
                  <a:moveTo>
                    <a:pt x="0" y="72856"/>
                  </a:moveTo>
                  <a:lnTo>
                    <a:pt x="5725" y="44497"/>
                  </a:lnTo>
                  <a:lnTo>
                    <a:pt x="21339" y="21339"/>
                  </a:lnTo>
                  <a:lnTo>
                    <a:pt x="44497" y="5725"/>
                  </a:lnTo>
                  <a:lnTo>
                    <a:pt x="72856" y="0"/>
                  </a:lnTo>
                  <a:lnTo>
                    <a:pt x="745704" y="0"/>
                  </a:lnTo>
                  <a:lnTo>
                    <a:pt x="774063" y="5725"/>
                  </a:lnTo>
                  <a:lnTo>
                    <a:pt x="797221" y="21339"/>
                  </a:lnTo>
                  <a:lnTo>
                    <a:pt x="812835" y="44497"/>
                  </a:lnTo>
                  <a:lnTo>
                    <a:pt x="818561" y="72856"/>
                  </a:lnTo>
                  <a:lnTo>
                    <a:pt x="818561" y="364274"/>
                  </a:lnTo>
                  <a:lnTo>
                    <a:pt x="812835" y="392633"/>
                  </a:lnTo>
                  <a:lnTo>
                    <a:pt x="797221" y="415791"/>
                  </a:lnTo>
                  <a:lnTo>
                    <a:pt x="774063" y="431405"/>
                  </a:lnTo>
                  <a:lnTo>
                    <a:pt x="745704" y="437131"/>
                  </a:lnTo>
                  <a:lnTo>
                    <a:pt x="72856" y="437131"/>
                  </a:lnTo>
                  <a:lnTo>
                    <a:pt x="44497" y="431405"/>
                  </a:lnTo>
                  <a:lnTo>
                    <a:pt x="21339" y="415791"/>
                  </a:lnTo>
                  <a:lnTo>
                    <a:pt x="5725" y="392633"/>
                  </a:lnTo>
                  <a:lnTo>
                    <a:pt x="0" y="364274"/>
                  </a:lnTo>
                  <a:lnTo>
                    <a:pt x="0" y="72856"/>
                  </a:lnTo>
                  <a:close/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1123498" y="3797300"/>
            <a:ext cx="567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262" baseline="-3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700" spc="-142" baseline="-3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525" baseline="-3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8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800" spc="-4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525" baseline="-3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8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96387" y="4027327"/>
            <a:ext cx="825500" cy="443865"/>
            <a:chOff x="696387" y="4027327"/>
            <a:chExt cx="825500" cy="443865"/>
          </a:xfrm>
        </p:grpSpPr>
        <p:sp>
          <p:nvSpPr>
            <p:cNvPr id="39" name="object 39"/>
            <p:cNvSpPr/>
            <p:nvPr/>
          </p:nvSpPr>
          <p:spPr>
            <a:xfrm>
              <a:off x="699562" y="4030502"/>
              <a:ext cx="819150" cy="437515"/>
            </a:xfrm>
            <a:custGeom>
              <a:avLst/>
              <a:gdLst/>
              <a:ahLst/>
              <a:cxnLst/>
              <a:rect l="l" t="t" r="r" b="b"/>
              <a:pathLst>
                <a:path w="819150" h="437514">
                  <a:moveTo>
                    <a:pt x="745704" y="0"/>
                  </a:moveTo>
                  <a:lnTo>
                    <a:pt x="72856" y="0"/>
                  </a:lnTo>
                  <a:lnTo>
                    <a:pt x="44497" y="5725"/>
                  </a:lnTo>
                  <a:lnTo>
                    <a:pt x="21339" y="21339"/>
                  </a:lnTo>
                  <a:lnTo>
                    <a:pt x="5725" y="44498"/>
                  </a:lnTo>
                  <a:lnTo>
                    <a:pt x="0" y="72857"/>
                  </a:lnTo>
                  <a:lnTo>
                    <a:pt x="0" y="364274"/>
                  </a:lnTo>
                  <a:lnTo>
                    <a:pt x="5725" y="392633"/>
                  </a:lnTo>
                  <a:lnTo>
                    <a:pt x="21339" y="415792"/>
                  </a:lnTo>
                  <a:lnTo>
                    <a:pt x="44497" y="431406"/>
                  </a:lnTo>
                  <a:lnTo>
                    <a:pt x="72856" y="437131"/>
                  </a:lnTo>
                  <a:lnTo>
                    <a:pt x="745704" y="437131"/>
                  </a:lnTo>
                  <a:lnTo>
                    <a:pt x="774063" y="431406"/>
                  </a:lnTo>
                  <a:lnTo>
                    <a:pt x="797221" y="415792"/>
                  </a:lnTo>
                  <a:lnTo>
                    <a:pt x="812835" y="392633"/>
                  </a:lnTo>
                  <a:lnTo>
                    <a:pt x="818560" y="364274"/>
                  </a:lnTo>
                  <a:lnTo>
                    <a:pt x="818560" y="72857"/>
                  </a:lnTo>
                  <a:lnTo>
                    <a:pt x="812835" y="44498"/>
                  </a:lnTo>
                  <a:lnTo>
                    <a:pt x="797221" y="21339"/>
                  </a:lnTo>
                  <a:lnTo>
                    <a:pt x="774063" y="5725"/>
                  </a:lnTo>
                  <a:lnTo>
                    <a:pt x="745704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699562" y="4030502"/>
              <a:ext cx="819150" cy="437515"/>
            </a:xfrm>
            <a:custGeom>
              <a:avLst/>
              <a:gdLst/>
              <a:ahLst/>
              <a:cxnLst/>
              <a:rect l="l" t="t" r="r" b="b"/>
              <a:pathLst>
                <a:path w="819150" h="437514">
                  <a:moveTo>
                    <a:pt x="0" y="72856"/>
                  </a:moveTo>
                  <a:lnTo>
                    <a:pt x="5725" y="44497"/>
                  </a:lnTo>
                  <a:lnTo>
                    <a:pt x="21339" y="21339"/>
                  </a:lnTo>
                  <a:lnTo>
                    <a:pt x="44497" y="5725"/>
                  </a:lnTo>
                  <a:lnTo>
                    <a:pt x="72856" y="0"/>
                  </a:lnTo>
                  <a:lnTo>
                    <a:pt x="745704" y="0"/>
                  </a:lnTo>
                  <a:lnTo>
                    <a:pt x="774063" y="5725"/>
                  </a:lnTo>
                  <a:lnTo>
                    <a:pt x="797221" y="21339"/>
                  </a:lnTo>
                  <a:lnTo>
                    <a:pt x="812835" y="44497"/>
                  </a:lnTo>
                  <a:lnTo>
                    <a:pt x="818561" y="72856"/>
                  </a:lnTo>
                  <a:lnTo>
                    <a:pt x="818561" y="364274"/>
                  </a:lnTo>
                  <a:lnTo>
                    <a:pt x="812835" y="392633"/>
                  </a:lnTo>
                  <a:lnTo>
                    <a:pt x="797221" y="415791"/>
                  </a:lnTo>
                  <a:lnTo>
                    <a:pt x="774063" y="431405"/>
                  </a:lnTo>
                  <a:lnTo>
                    <a:pt x="745704" y="437131"/>
                  </a:lnTo>
                  <a:lnTo>
                    <a:pt x="72856" y="437131"/>
                  </a:lnTo>
                  <a:lnTo>
                    <a:pt x="44497" y="431405"/>
                  </a:lnTo>
                  <a:lnTo>
                    <a:pt x="21339" y="415791"/>
                  </a:lnTo>
                  <a:lnTo>
                    <a:pt x="5725" y="392633"/>
                  </a:lnTo>
                  <a:lnTo>
                    <a:pt x="0" y="364274"/>
                  </a:lnTo>
                  <a:lnTo>
                    <a:pt x="0" y="72856"/>
                  </a:lnTo>
                  <a:close/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 txBox="1"/>
          <p:nvPr/>
        </p:nvSpPr>
        <p:spPr>
          <a:xfrm>
            <a:off x="935012" y="4086859"/>
            <a:ext cx="347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4286580" y="5841891"/>
            <a:ext cx="918844" cy="582930"/>
            <a:chOff x="4286580" y="5841891"/>
            <a:chExt cx="918844" cy="582930"/>
          </a:xfrm>
        </p:grpSpPr>
        <p:sp>
          <p:nvSpPr>
            <p:cNvPr id="43" name="object 43"/>
            <p:cNvSpPr/>
            <p:nvPr/>
          </p:nvSpPr>
          <p:spPr>
            <a:xfrm>
              <a:off x="4286580" y="5841898"/>
              <a:ext cx="915669" cy="579755"/>
            </a:xfrm>
            <a:custGeom>
              <a:avLst/>
              <a:gdLst/>
              <a:ahLst/>
              <a:cxnLst/>
              <a:rect l="l" t="t" r="r" b="b"/>
              <a:pathLst>
                <a:path w="915670" h="579754">
                  <a:moveTo>
                    <a:pt x="915085" y="215226"/>
                  </a:moveTo>
                  <a:lnTo>
                    <a:pt x="909358" y="186867"/>
                  </a:lnTo>
                  <a:lnTo>
                    <a:pt x="893749" y="163703"/>
                  </a:lnTo>
                  <a:lnTo>
                    <a:pt x="870585" y="148094"/>
                  </a:lnTo>
                  <a:lnTo>
                    <a:pt x="842225" y="142367"/>
                  </a:lnTo>
                  <a:lnTo>
                    <a:pt x="818553" y="142367"/>
                  </a:lnTo>
                  <a:lnTo>
                    <a:pt x="818553" y="72859"/>
                  </a:lnTo>
                  <a:lnTo>
                    <a:pt x="812825" y="44500"/>
                  </a:lnTo>
                  <a:lnTo>
                    <a:pt x="797217" y="21336"/>
                  </a:lnTo>
                  <a:lnTo>
                    <a:pt x="774052" y="5727"/>
                  </a:lnTo>
                  <a:lnTo>
                    <a:pt x="745693" y="0"/>
                  </a:lnTo>
                  <a:lnTo>
                    <a:pt x="72847" y="0"/>
                  </a:lnTo>
                  <a:lnTo>
                    <a:pt x="44488" y="5727"/>
                  </a:lnTo>
                  <a:lnTo>
                    <a:pt x="21336" y="21336"/>
                  </a:lnTo>
                  <a:lnTo>
                    <a:pt x="5715" y="44500"/>
                  </a:lnTo>
                  <a:lnTo>
                    <a:pt x="0" y="72859"/>
                  </a:lnTo>
                  <a:lnTo>
                    <a:pt x="0" y="364274"/>
                  </a:lnTo>
                  <a:lnTo>
                    <a:pt x="5715" y="392633"/>
                  </a:lnTo>
                  <a:lnTo>
                    <a:pt x="21336" y="415785"/>
                  </a:lnTo>
                  <a:lnTo>
                    <a:pt x="44488" y="431406"/>
                  </a:lnTo>
                  <a:lnTo>
                    <a:pt x="72847" y="437134"/>
                  </a:lnTo>
                  <a:lnTo>
                    <a:pt x="96520" y="437134"/>
                  </a:lnTo>
                  <a:lnTo>
                    <a:pt x="96520" y="506641"/>
                  </a:lnTo>
                  <a:lnTo>
                    <a:pt x="102247" y="535000"/>
                  </a:lnTo>
                  <a:lnTo>
                    <a:pt x="117868" y="558152"/>
                  </a:lnTo>
                  <a:lnTo>
                    <a:pt x="141020" y="573773"/>
                  </a:lnTo>
                  <a:lnTo>
                    <a:pt x="169379" y="579501"/>
                  </a:lnTo>
                  <a:lnTo>
                    <a:pt x="842225" y="579501"/>
                  </a:lnTo>
                  <a:lnTo>
                    <a:pt x="870585" y="573773"/>
                  </a:lnTo>
                  <a:lnTo>
                    <a:pt x="893749" y="558152"/>
                  </a:lnTo>
                  <a:lnTo>
                    <a:pt x="909358" y="535000"/>
                  </a:lnTo>
                  <a:lnTo>
                    <a:pt x="915085" y="506641"/>
                  </a:lnTo>
                  <a:lnTo>
                    <a:pt x="915085" y="215226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4383111" y="5984256"/>
              <a:ext cx="819150" cy="437515"/>
            </a:xfrm>
            <a:custGeom>
              <a:avLst/>
              <a:gdLst/>
              <a:ahLst/>
              <a:cxnLst/>
              <a:rect l="l" t="t" r="r" b="b"/>
              <a:pathLst>
                <a:path w="819150" h="437514">
                  <a:moveTo>
                    <a:pt x="0" y="72856"/>
                  </a:moveTo>
                  <a:lnTo>
                    <a:pt x="5725" y="44497"/>
                  </a:lnTo>
                  <a:lnTo>
                    <a:pt x="21339" y="21339"/>
                  </a:lnTo>
                  <a:lnTo>
                    <a:pt x="44497" y="5725"/>
                  </a:lnTo>
                  <a:lnTo>
                    <a:pt x="72856" y="0"/>
                  </a:lnTo>
                  <a:lnTo>
                    <a:pt x="745704" y="0"/>
                  </a:lnTo>
                  <a:lnTo>
                    <a:pt x="774063" y="5725"/>
                  </a:lnTo>
                  <a:lnTo>
                    <a:pt x="797221" y="21339"/>
                  </a:lnTo>
                  <a:lnTo>
                    <a:pt x="812835" y="44497"/>
                  </a:lnTo>
                  <a:lnTo>
                    <a:pt x="818561" y="72856"/>
                  </a:lnTo>
                  <a:lnTo>
                    <a:pt x="818561" y="364274"/>
                  </a:lnTo>
                  <a:lnTo>
                    <a:pt x="812835" y="392633"/>
                  </a:lnTo>
                  <a:lnTo>
                    <a:pt x="797221" y="415791"/>
                  </a:lnTo>
                  <a:lnTo>
                    <a:pt x="774063" y="431405"/>
                  </a:lnTo>
                  <a:lnTo>
                    <a:pt x="745704" y="437131"/>
                  </a:lnTo>
                  <a:lnTo>
                    <a:pt x="72856" y="437131"/>
                  </a:lnTo>
                  <a:lnTo>
                    <a:pt x="44497" y="431405"/>
                  </a:lnTo>
                  <a:lnTo>
                    <a:pt x="21339" y="415791"/>
                  </a:lnTo>
                  <a:lnTo>
                    <a:pt x="5725" y="392633"/>
                  </a:lnTo>
                  <a:lnTo>
                    <a:pt x="0" y="364274"/>
                  </a:lnTo>
                  <a:lnTo>
                    <a:pt x="0" y="72856"/>
                  </a:lnTo>
                  <a:close/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/>
          <p:cNvSpPr txBox="1"/>
          <p:nvPr/>
        </p:nvSpPr>
        <p:spPr>
          <a:xfrm>
            <a:off x="4496629" y="5897371"/>
            <a:ext cx="494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800" spc="-3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592" baseline="-35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8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800" spc="-3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592" baseline="-35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8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800" spc="-3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262" baseline="-35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endParaRPr sz="2700" baseline="-35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4532336" y="6133481"/>
            <a:ext cx="825500" cy="443865"/>
            <a:chOff x="4532336" y="6133481"/>
            <a:chExt cx="825500" cy="443865"/>
          </a:xfrm>
        </p:grpSpPr>
        <p:sp>
          <p:nvSpPr>
            <p:cNvPr id="47" name="object 47"/>
            <p:cNvSpPr/>
            <p:nvPr/>
          </p:nvSpPr>
          <p:spPr>
            <a:xfrm>
              <a:off x="4535511" y="6136656"/>
              <a:ext cx="819150" cy="437515"/>
            </a:xfrm>
            <a:custGeom>
              <a:avLst/>
              <a:gdLst/>
              <a:ahLst/>
              <a:cxnLst/>
              <a:rect l="l" t="t" r="r" b="b"/>
              <a:pathLst>
                <a:path w="819150" h="437515">
                  <a:moveTo>
                    <a:pt x="745704" y="0"/>
                  </a:moveTo>
                  <a:lnTo>
                    <a:pt x="72857" y="0"/>
                  </a:lnTo>
                  <a:lnTo>
                    <a:pt x="44498" y="5725"/>
                  </a:lnTo>
                  <a:lnTo>
                    <a:pt x="21339" y="21339"/>
                  </a:lnTo>
                  <a:lnTo>
                    <a:pt x="5725" y="44497"/>
                  </a:lnTo>
                  <a:lnTo>
                    <a:pt x="0" y="72856"/>
                  </a:lnTo>
                  <a:lnTo>
                    <a:pt x="0" y="364274"/>
                  </a:lnTo>
                  <a:lnTo>
                    <a:pt x="5725" y="392633"/>
                  </a:lnTo>
                  <a:lnTo>
                    <a:pt x="21339" y="415791"/>
                  </a:lnTo>
                  <a:lnTo>
                    <a:pt x="44498" y="431405"/>
                  </a:lnTo>
                  <a:lnTo>
                    <a:pt x="72857" y="437130"/>
                  </a:lnTo>
                  <a:lnTo>
                    <a:pt x="745704" y="437130"/>
                  </a:lnTo>
                  <a:lnTo>
                    <a:pt x="774063" y="431405"/>
                  </a:lnTo>
                  <a:lnTo>
                    <a:pt x="797222" y="415791"/>
                  </a:lnTo>
                  <a:lnTo>
                    <a:pt x="812836" y="392633"/>
                  </a:lnTo>
                  <a:lnTo>
                    <a:pt x="818561" y="364274"/>
                  </a:lnTo>
                  <a:lnTo>
                    <a:pt x="818561" y="72856"/>
                  </a:lnTo>
                  <a:lnTo>
                    <a:pt x="812836" y="44497"/>
                  </a:lnTo>
                  <a:lnTo>
                    <a:pt x="797222" y="21339"/>
                  </a:lnTo>
                  <a:lnTo>
                    <a:pt x="774063" y="5725"/>
                  </a:lnTo>
                  <a:lnTo>
                    <a:pt x="745704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4535511" y="6136656"/>
              <a:ext cx="819150" cy="437515"/>
            </a:xfrm>
            <a:custGeom>
              <a:avLst/>
              <a:gdLst/>
              <a:ahLst/>
              <a:cxnLst/>
              <a:rect l="l" t="t" r="r" b="b"/>
              <a:pathLst>
                <a:path w="819150" h="437515">
                  <a:moveTo>
                    <a:pt x="0" y="72856"/>
                  </a:moveTo>
                  <a:lnTo>
                    <a:pt x="5725" y="44497"/>
                  </a:lnTo>
                  <a:lnTo>
                    <a:pt x="21339" y="21339"/>
                  </a:lnTo>
                  <a:lnTo>
                    <a:pt x="44497" y="5725"/>
                  </a:lnTo>
                  <a:lnTo>
                    <a:pt x="72856" y="0"/>
                  </a:lnTo>
                  <a:lnTo>
                    <a:pt x="745704" y="0"/>
                  </a:lnTo>
                  <a:lnTo>
                    <a:pt x="774063" y="5725"/>
                  </a:lnTo>
                  <a:lnTo>
                    <a:pt x="797221" y="21339"/>
                  </a:lnTo>
                  <a:lnTo>
                    <a:pt x="812835" y="44497"/>
                  </a:lnTo>
                  <a:lnTo>
                    <a:pt x="818561" y="72856"/>
                  </a:lnTo>
                  <a:lnTo>
                    <a:pt x="818561" y="364274"/>
                  </a:lnTo>
                  <a:lnTo>
                    <a:pt x="812835" y="392633"/>
                  </a:lnTo>
                  <a:lnTo>
                    <a:pt x="797221" y="415791"/>
                  </a:lnTo>
                  <a:lnTo>
                    <a:pt x="774063" y="431405"/>
                  </a:lnTo>
                  <a:lnTo>
                    <a:pt x="745704" y="437131"/>
                  </a:lnTo>
                  <a:lnTo>
                    <a:pt x="72856" y="437131"/>
                  </a:lnTo>
                  <a:lnTo>
                    <a:pt x="44497" y="431405"/>
                  </a:lnTo>
                  <a:lnTo>
                    <a:pt x="21339" y="415791"/>
                  </a:lnTo>
                  <a:lnTo>
                    <a:pt x="5725" y="392633"/>
                  </a:lnTo>
                  <a:lnTo>
                    <a:pt x="0" y="364274"/>
                  </a:lnTo>
                  <a:lnTo>
                    <a:pt x="0" y="72856"/>
                  </a:lnTo>
                  <a:close/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" name="object 49"/>
          <p:cNvSpPr txBox="1"/>
          <p:nvPr/>
        </p:nvSpPr>
        <p:spPr>
          <a:xfrm>
            <a:off x="4770960" y="6193028"/>
            <a:ext cx="347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473149" y="3202152"/>
            <a:ext cx="9344025" cy="2640330"/>
          </a:xfrm>
          <a:custGeom>
            <a:avLst/>
            <a:gdLst/>
            <a:ahLst/>
            <a:cxnLst/>
            <a:rect l="l" t="t" r="r" b="b"/>
            <a:pathLst>
              <a:path w="9344025" h="2640329">
                <a:moveTo>
                  <a:pt x="3283039" y="2292781"/>
                </a:moveTo>
                <a:lnTo>
                  <a:pt x="3273387" y="2273033"/>
                </a:lnTo>
                <a:lnTo>
                  <a:pt x="3226930" y="2177961"/>
                </a:lnTo>
                <a:lnTo>
                  <a:pt x="3168739" y="2291740"/>
                </a:lnTo>
                <a:lnTo>
                  <a:pt x="3206839" y="2292083"/>
                </a:lnTo>
                <a:lnTo>
                  <a:pt x="3203651" y="2639568"/>
                </a:lnTo>
                <a:lnTo>
                  <a:pt x="3241751" y="2639923"/>
                </a:lnTo>
                <a:lnTo>
                  <a:pt x="3244939" y="2292439"/>
                </a:lnTo>
                <a:lnTo>
                  <a:pt x="3283039" y="2292781"/>
                </a:lnTo>
                <a:close/>
              </a:path>
              <a:path w="9344025" h="2640329">
                <a:moveTo>
                  <a:pt x="4842738" y="1358163"/>
                </a:moveTo>
                <a:lnTo>
                  <a:pt x="4841240" y="1350746"/>
                </a:lnTo>
                <a:lnTo>
                  <a:pt x="4837163" y="1344688"/>
                </a:lnTo>
                <a:lnTo>
                  <a:pt x="4831105" y="1340612"/>
                </a:lnTo>
                <a:lnTo>
                  <a:pt x="4823688" y="1339113"/>
                </a:lnTo>
                <a:lnTo>
                  <a:pt x="3227870" y="1339113"/>
                </a:lnTo>
                <a:lnTo>
                  <a:pt x="3226930" y="1338922"/>
                </a:lnTo>
                <a:lnTo>
                  <a:pt x="2229624" y="1338922"/>
                </a:lnTo>
                <a:lnTo>
                  <a:pt x="2229624" y="1089418"/>
                </a:lnTo>
                <a:lnTo>
                  <a:pt x="2267712" y="1089418"/>
                </a:lnTo>
                <a:lnTo>
                  <a:pt x="2258199" y="1070368"/>
                </a:lnTo>
                <a:lnTo>
                  <a:pt x="2210574" y="975118"/>
                </a:lnTo>
                <a:lnTo>
                  <a:pt x="2153412" y="1089418"/>
                </a:lnTo>
                <a:lnTo>
                  <a:pt x="2191512" y="1089418"/>
                </a:lnTo>
                <a:lnTo>
                  <a:pt x="2191512" y="1338922"/>
                </a:lnTo>
                <a:lnTo>
                  <a:pt x="503085" y="1338922"/>
                </a:lnTo>
                <a:lnTo>
                  <a:pt x="495668" y="1340421"/>
                </a:lnTo>
                <a:lnTo>
                  <a:pt x="489623" y="1344498"/>
                </a:lnTo>
                <a:lnTo>
                  <a:pt x="485533" y="1350556"/>
                </a:lnTo>
                <a:lnTo>
                  <a:pt x="484035" y="1357972"/>
                </a:lnTo>
                <a:lnTo>
                  <a:pt x="484035" y="1740839"/>
                </a:lnTo>
                <a:lnTo>
                  <a:pt x="522135" y="1740839"/>
                </a:lnTo>
                <a:lnTo>
                  <a:pt x="522135" y="1377022"/>
                </a:lnTo>
                <a:lnTo>
                  <a:pt x="2209622" y="1377022"/>
                </a:lnTo>
                <a:lnTo>
                  <a:pt x="2210574" y="1377213"/>
                </a:lnTo>
                <a:lnTo>
                  <a:pt x="3207880" y="1377213"/>
                </a:lnTo>
                <a:lnTo>
                  <a:pt x="3207880" y="1740839"/>
                </a:lnTo>
                <a:lnTo>
                  <a:pt x="3245980" y="1740839"/>
                </a:lnTo>
                <a:lnTo>
                  <a:pt x="3245980" y="1377213"/>
                </a:lnTo>
                <a:lnTo>
                  <a:pt x="4804638" y="1377213"/>
                </a:lnTo>
                <a:lnTo>
                  <a:pt x="4804638" y="1741208"/>
                </a:lnTo>
                <a:lnTo>
                  <a:pt x="4842738" y="1741208"/>
                </a:lnTo>
                <a:lnTo>
                  <a:pt x="4842738" y="1377213"/>
                </a:lnTo>
                <a:lnTo>
                  <a:pt x="4842738" y="1358163"/>
                </a:lnTo>
                <a:close/>
              </a:path>
              <a:path w="9344025" h="2640329">
                <a:moveTo>
                  <a:pt x="8330019" y="270802"/>
                </a:moveTo>
                <a:lnTo>
                  <a:pt x="8328520" y="263398"/>
                </a:lnTo>
                <a:lnTo>
                  <a:pt x="8324443" y="257340"/>
                </a:lnTo>
                <a:lnTo>
                  <a:pt x="8318386" y="253250"/>
                </a:lnTo>
                <a:lnTo>
                  <a:pt x="8310969" y="251752"/>
                </a:lnTo>
                <a:lnTo>
                  <a:pt x="4084548" y="251752"/>
                </a:lnTo>
                <a:lnTo>
                  <a:pt x="4084548" y="249948"/>
                </a:lnTo>
                <a:lnTo>
                  <a:pt x="4084548" y="114300"/>
                </a:lnTo>
                <a:lnTo>
                  <a:pt x="4122648" y="114300"/>
                </a:lnTo>
                <a:lnTo>
                  <a:pt x="4113123" y="95250"/>
                </a:lnTo>
                <a:lnTo>
                  <a:pt x="4065498" y="0"/>
                </a:lnTo>
                <a:lnTo>
                  <a:pt x="4008348" y="114300"/>
                </a:lnTo>
                <a:lnTo>
                  <a:pt x="4046448" y="114300"/>
                </a:lnTo>
                <a:lnTo>
                  <a:pt x="4046448" y="249948"/>
                </a:lnTo>
                <a:lnTo>
                  <a:pt x="19050" y="249948"/>
                </a:lnTo>
                <a:lnTo>
                  <a:pt x="11633" y="251447"/>
                </a:lnTo>
                <a:lnTo>
                  <a:pt x="5588" y="255524"/>
                </a:lnTo>
                <a:lnTo>
                  <a:pt x="1498" y="261581"/>
                </a:lnTo>
                <a:lnTo>
                  <a:pt x="0" y="268998"/>
                </a:lnTo>
                <a:lnTo>
                  <a:pt x="0" y="537984"/>
                </a:lnTo>
                <a:lnTo>
                  <a:pt x="38100" y="537984"/>
                </a:lnTo>
                <a:lnTo>
                  <a:pt x="38100" y="288048"/>
                </a:lnTo>
                <a:lnTo>
                  <a:pt x="4057599" y="288048"/>
                </a:lnTo>
                <a:lnTo>
                  <a:pt x="4058081" y="288366"/>
                </a:lnTo>
                <a:lnTo>
                  <a:pt x="4065498" y="289852"/>
                </a:lnTo>
                <a:lnTo>
                  <a:pt x="8291919" y="289852"/>
                </a:lnTo>
                <a:lnTo>
                  <a:pt x="8291919" y="541616"/>
                </a:lnTo>
                <a:lnTo>
                  <a:pt x="8330019" y="541616"/>
                </a:lnTo>
                <a:lnTo>
                  <a:pt x="8330019" y="289852"/>
                </a:lnTo>
                <a:lnTo>
                  <a:pt x="8330019" y="270802"/>
                </a:lnTo>
                <a:close/>
              </a:path>
              <a:path w="9344025" h="2640329">
                <a:moveTo>
                  <a:pt x="9343631" y="1358925"/>
                </a:moveTo>
                <a:lnTo>
                  <a:pt x="9342133" y="1351508"/>
                </a:lnTo>
                <a:lnTo>
                  <a:pt x="9338056" y="1345450"/>
                </a:lnTo>
                <a:lnTo>
                  <a:pt x="9331998" y="1341374"/>
                </a:lnTo>
                <a:lnTo>
                  <a:pt x="9324581" y="1339875"/>
                </a:lnTo>
                <a:lnTo>
                  <a:pt x="8330019" y="1339875"/>
                </a:lnTo>
                <a:lnTo>
                  <a:pt x="8330019" y="1093038"/>
                </a:lnTo>
                <a:lnTo>
                  <a:pt x="8368119" y="1093038"/>
                </a:lnTo>
                <a:lnTo>
                  <a:pt x="8358594" y="1073988"/>
                </a:lnTo>
                <a:lnTo>
                  <a:pt x="8310969" y="978738"/>
                </a:lnTo>
                <a:lnTo>
                  <a:pt x="8253819" y="1093038"/>
                </a:lnTo>
                <a:lnTo>
                  <a:pt x="8291919" y="1093038"/>
                </a:lnTo>
                <a:lnTo>
                  <a:pt x="8291919" y="1358925"/>
                </a:lnTo>
                <a:lnTo>
                  <a:pt x="8293417" y="1366342"/>
                </a:lnTo>
                <a:lnTo>
                  <a:pt x="8297507" y="1372387"/>
                </a:lnTo>
                <a:lnTo>
                  <a:pt x="8303552" y="1376476"/>
                </a:lnTo>
                <a:lnTo>
                  <a:pt x="8310969" y="1377975"/>
                </a:lnTo>
                <a:lnTo>
                  <a:pt x="9305531" y="1377975"/>
                </a:lnTo>
                <a:lnTo>
                  <a:pt x="9305531" y="1739099"/>
                </a:lnTo>
                <a:lnTo>
                  <a:pt x="9343631" y="1739099"/>
                </a:lnTo>
                <a:lnTo>
                  <a:pt x="9343631" y="1377975"/>
                </a:lnTo>
                <a:lnTo>
                  <a:pt x="9343631" y="1358925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8312537" y="5805932"/>
            <a:ext cx="2604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Unchecked</a:t>
            </a:r>
            <a:r>
              <a:rPr sz="1800" spc="-14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exceptions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988658" y="6223508"/>
            <a:ext cx="2328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Checked</a:t>
            </a:r>
            <a:r>
              <a:rPr sz="18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exceptions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3" name="Slide Number Placeholder 5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2947</Words>
  <Application>WPS Presentation</Application>
  <PresentationFormat>On-screen Show (4:3)</PresentationFormat>
  <Paragraphs>278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Arial</vt:lpstr>
      <vt:lpstr>SimSun</vt:lpstr>
      <vt:lpstr>Wingdings</vt:lpstr>
      <vt:lpstr>Verdana</vt:lpstr>
      <vt:lpstr>Courier New</vt:lpstr>
      <vt:lpstr>Times New Roman</vt:lpstr>
      <vt:lpstr>Lucida Sans Unicode</vt:lpstr>
      <vt:lpstr>Calibri</vt:lpstr>
      <vt:lpstr>Microsoft YaHei</vt:lpstr>
      <vt:lpstr>Arial Unicode MS</vt:lpstr>
      <vt:lpstr>Office Theme</vt:lpstr>
      <vt:lpstr>Understanding Exception Types</vt:lpstr>
      <vt:lpstr>PowerPoint 演示文稿</vt:lpstr>
      <vt:lpstr>Exceptions Are Represented by Classes</vt:lpstr>
      <vt:lpstr>Exception Class Hierarchy</vt:lpstr>
      <vt:lpstr>Exceptions Can Be Handled by Type</vt:lpstr>
      <vt:lpstr>System.out.println(result);</vt:lpstr>
      <vt:lpstr>System.out.println(result);</vt:lpstr>
      <vt:lpstr>Exceptions Fall into Two Broad Categories</vt:lpstr>
      <vt:lpstr>Exception Class Hierarchy</vt:lpstr>
      <vt:lpstr>Exceptions and Methods</vt:lpstr>
      <vt:lpstr>Exceptions and Methods</vt:lpstr>
      <vt:lpstr>PowerPoint 演示文稿</vt:lpstr>
      <vt:lpstr>Exceptions Are Part of a Method’s Contract</vt:lpstr>
      <vt:lpstr>Summary</vt:lpstr>
      <vt:lpstr>Summary</vt:lpstr>
      <vt:lpstr>Checked exceptions</vt:lpstr>
      <vt:lpstr>Exceptions can cross method boundaries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Exception Types</dc:title>
  <dc:creator/>
  <cp:lastModifiedBy>steve</cp:lastModifiedBy>
  <cp:revision>3</cp:revision>
  <dcterms:created xsi:type="dcterms:W3CDTF">2021-08-10T08:52:00Z</dcterms:created>
  <dcterms:modified xsi:type="dcterms:W3CDTF">2021-12-09T15:57:27Z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2020-09-17T11:00:00Z</vt:filetime>
  </property>
  <property fmtid="{D5CDD505-2E9C-101B-9397-08002B2CF9AE}" pid="3" name="LastSaved">
    <vt:filetime>2021-08-10T11:00:00Z</vt:filetime>
  </property>
  <property fmtid="{D5CDD505-2E9C-101B-9397-08002B2CF9AE}" pid="4" name="ICV">
    <vt:lpwstr>6D09B71F667341A5B61F8F0B89A0923D</vt:lpwstr>
  </property>
  <property fmtid="{D5CDD505-2E9C-101B-9397-08002B2CF9AE}" pid="5" name="KSOProductBuildVer">
    <vt:lpwstr>1033-11.2.0.10382</vt:lpwstr>
  </property>
</Properties>
</file>