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4609" y="550163"/>
            <a:ext cx="2098801" cy="5486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908" y="1611112"/>
            <a:ext cx="1076417" cy="107641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1473835" y="0"/>
                </a:moveTo>
                <a:lnTo>
                  <a:pt x="59690" y="0"/>
                </a:lnTo>
                <a:lnTo>
                  <a:pt x="36433" y="4681"/>
                </a:lnTo>
                <a:lnTo>
                  <a:pt x="17462" y="17446"/>
                </a:lnTo>
                <a:lnTo>
                  <a:pt x="4683" y="36379"/>
                </a:lnTo>
                <a:lnTo>
                  <a:pt x="0" y="59562"/>
                </a:lnTo>
                <a:lnTo>
                  <a:pt x="0" y="297941"/>
                </a:lnTo>
                <a:lnTo>
                  <a:pt x="4683" y="321125"/>
                </a:lnTo>
                <a:lnTo>
                  <a:pt x="17462" y="340058"/>
                </a:lnTo>
                <a:lnTo>
                  <a:pt x="36433" y="352823"/>
                </a:lnTo>
                <a:lnTo>
                  <a:pt x="59690" y="357504"/>
                </a:lnTo>
                <a:lnTo>
                  <a:pt x="1473835" y="357504"/>
                </a:lnTo>
                <a:lnTo>
                  <a:pt x="1497018" y="352823"/>
                </a:lnTo>
                <a:lnTo>
                  <a:pt x="1515951" y="340058"/>
                </a:lnTo>
                <a:lnTo>
                  <a:pt x="1528716" y="321125"/>
                </a:lnTo>
                <a:lnTo>
                  <a:pt x="1533398" y="297941"/>
                </a:lnTo>
                <a:lnTo>
                  <a:pt x="1533398" y="59562"/>
                </a:lnTo>
                <a:lnTo>
                  <a:pt x="1528716" y="36379"/>
                </a:lnTo>
                <a:lnTo>
                  <a:pt x="1515951" y="17446"/>
                </a:lnTo>
                <a:lnTo>
                  <a:pt x="1497018" y="4681"/>
                </a:lnTo>
                <a:lnTo>
                  <a:pt x="1473835" y="0"/>
                </a:lnTo>
                <a:close/>
              </a:path>
            </a:pathLst>
          </a:custGeom>
          <a:solidFill>
            <a:srgbClr val="C3DE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0" y="59562"/>
                </a:moveTo>
                <a:lnTo>
                  <a:pt x="4683" y="36379"/>
                </a:lnTo>
                <a:lnTo>
                  <a:pt x="17462" y="17446"/>
                </a:lnTo>
                <a:lnTo>
                  <a:pt x="36433" y="4681"/>
                </a:lnTo>
                <a:lnTo>
                  <a:pt x="59690" y="0"/>
                </a:lnTo>
                <a:lnTo>
                  <a:pt x="1473835" y="0"/>
                </a:lnTo>
                <a:lnTo>
                  <a:pt x="1497018" y="4681"/>
                </a:lnTo>
                <a:lnTo>
                  <a:pt x="1515951" y="17446"/>
                </a:lnTo>
                <a:lnTo>
                  <a:pt x="1528716" y="36379"/>
                </a:lnTo>
                <a:lnTo>
                  <a:pt x="1533398" y="59562"/>
                </a:lnTo>
                <a:lnTo>
                  <a:pt x="1533398" y="297941"/>
                </a:lnTo>
                <a:lnTo>
                  <a:pt x="1528716" y="321125"/>
                </a:lnTo>
                <a:lnTo>
                  <a:pt x="1515951" y="340058"/>
                </a:lnTo>
                <a:lnTo>
                  <a:pt x="1497018" y="352823"/>
                </a:lnTo>
                <a:lnTo>
                  <a:pt x="1473835" y="357504"/>
                </a:lnTo>
                <a:lnTo>
                  <a:pt x="59690" y="357504"/>
                </a:lnTo>
                <a:lnTo>
                  <a:pt x="36433" y="352823"/>
                </a:lnTo>
                <a:lnTo>
                  <a:pt x="17462" y="340058"/>
                </a:lnTo>
                <a:lnTo>
                  <a:pt x="4683" y="321125"/>
                </a:lnTo>
                <a:lnTo>
                  <a:pt x="0" y="297941"/>
                </a:lnTo>
                <a:lnTo>
                  <a:pt x="0" y="59562"/>
                </a:lnTo>
                <a:close/>
              </a:path>
            </a:pathLst>
          </a:custGeom>
          <a:ln w="254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114" y="2140712"/>
            <a:ext cx="11129771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1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1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1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1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5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82.png"/><Relationship Id="rId1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0.png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png"/><Relationship Id="rId8" Type="http://schemas.openxmlformats.org/officeDocument/2006/relationships/image" Target="../media/image107.png"/><Relationship Id="rId7" Type="http://schemas.openxmlformats.org/officeDocument/2006/relationships/image" Target="../media/image106.png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9.png"/><Relationship Id="rId11" Type="http://schemas.openxmlformats.org/officeDocument/2006/relationships/image" Target="../media/image110.png"/><Relationship Id="rId10" Type="http://schemas.openxmlformats.org/officeDocument/2006/relationships/image" Target="../media/image109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png"/><Relationship Id="rId8" Type="http://schemas.openxmlformats.org/officeDocument/2006/relationships/image" Target="../media/image117.png"/><Relationship Id="rId7" Type="http://schemas.openxmlformats.org/officeDocument/2006/relationships/image" Target="../media/image116.png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99.png"/><Relationship Id="rId15" Type="http://schemas.openxmlformats.org/officeDocument/2006/relationships/image" Target="../media/image110.png"/><Relationship Id="rId14" Type="http://schemas.openxmlformats.org/officeDocument/2006/relationships/image" Target="../media/image123.png"/><Relationship Id="rId13" Type="http://schemas.openxmlformats.org/officeDocument/2006/relationships/image" Target="../media/image122.png"/><Relationship Id="rId12" Type="http://schemas.openxmlformats.org/officeDocument/2006/relationships/image" Target="../media/image121.png"/><Relationship Id="rId11" Type="http://schemas.openxmlformats.org/officeDocument/2006/relationships/image" Target="../media/image120.png"/><Relationship Id="rId10" Type="http://schemas.openxmlformats.org/officeDocument/2006/relationships/image" Target="../media/image119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png"/><Relationship Id="rId8" Type="http://schemas.openxmlformats.org/officeDocument/2006/relationships/image" Target="../media/image129.png"/><Relationship Id="rId7" Type="http://schemas.openxmlformats.org/officeDocument/2006/relationships/image" Target="../media/image128.png"/><Relationship Id="rId6" Type="http://schemas.openxmlformats.org/officeDocument/2006/relationships/image" Target="../media/image127.png"/><Relationship Id="rId5" Type="http://schemas.openxmlformats.org/officeDocument/2006/relationships/image" Target="../media/image108.png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4" Type="http://schemas.openxmlformats.org/officeDocument/2006/relationships/image" Target="../media/image135.png"/><Relationship Id="rId13" Type="http://schemas.openxmlformats.org/officeDocument/2006/relationships/image" Target="../media/image134.png"/><Relationship Id="rId12" Type="http://schemas.openxmlformats.org/officeDocument/2006/relationships/image" Target="../media/image133.png"/><Relationship Id="rId11" Type="http://schemas.openxmlformats.org/officeDocument/2006/relationships/image" Target="../media/image132.png"/><Relationship Id="rId10" Type="http://schemas.openxmlformats.org/officeDocument/2006/relationships/image" Target="../media/image131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png"/><Relationship Id="rId8" Type="http://schemas.openxmlformats.org/officeDocument/2006/relationships/image" Target="../media/image144.png"/><Relationship Id="rId7" Type="http://schemas.openxmlformats.org/officeDocument/2006/relationships/image" Target="../media/image143.png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3" Type="http://schemas.openxmlformats.org/officeDocument/2006/relationships/image" Target="../media/image114.png"/><Relationship Id="rId2" Type="http://schemas.openxmlformats.org/officeDocument/2006/relationships/image" Target="../media/image139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.png"/><Relationship Id="rId17" Type="http://schemas.openxmlformats.org/officeDocument/2006/relationships/image" Target="../media/image135.png"/><Relationship Id="rId16" Type="http://schemas.openxmlformats.org/officeDocument/2006/relationships/image" Target="../media/image152.png"/><Relationship Id="rId15" Type="http://schemas.openxmlformats.org/officeDocument/2006/relationships/image" Target="../media/image151.png"/><Relationship Id="rId14" Type="http://schemas.openxmlformats.org/officeDocument/2006/relationships/image" Target="../media/image150.png"/><Relationship Id="rId13" Type="http://schemas.openxmlformats.org/officeDocument/2006/relationships/image" Target="../media/image149.png"/><Relationship Id="rId12" Type="http://schemas.openxmlformats.org/officeDocument/2006/relationships/image" Target="../media/image148.png"/><Relationship Id="rId11" Type="http://schemas.openxmlformats.org/officeDocument/2006/relationships/image" Target="../media/image147.png"/><Relationship Id="rId10" Type="http://schemas.openxmlformats.org/officeDocument/2006/relationships/image" Target="../media/image146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158.png"/><Relationship Id="rId7" Type="http://schemas.openxmlformats.org/officeDocument/2006/relationships/image" Target="../media/image157.png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3" Type="http://schemas.openxmlformats.org/officeDocument/2006/relationships/image" Target="../media/image114.png"/><Relationship Id="rId2" Type="http://schemas.openxmlformats.org/officeDocument/2006/relationships/image" Target="../media/image15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62.png"/><Relationship Id="rId11" Type="http://schemas.openxmlformats.org/officeDocument/2006/relationships/image" Target="../media/image161.png"/><Relationship Id="rId10" Type="http://schemas.openxmlformats.org/officeDocument/2006/relationships/image" Target="../media/image160.png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169.png"/><Relationship Id="rId7" Type="http://schemas.openxmlformats.org/officeDocument/2006/relationships/image" Target="../media/image168.png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.png"/><Relationship Id="rId15" Type="http://schemas.openxmlformats.org/officeDocument/2006/relationships/image" Target="../media/image176.png"/><Relationship Id="rId14" Type="http://schemas.openxmlformats.org/officeDocument/2006/relationships/image" Target="../media/image175.png"/><Relationship Id="rId13" Type="http://schemas.openxmlformats.org/officeDocument/2006/relationships/image" Target="../media/image174.png"/><Relationship Id="rId12" Type="http://schemas.openxmlformats.org/officeDocument/2006/relationships/image" Target="../media/image173.png"/><Relationship Id="rId11" Type="http://schemas.openxmlformats.org/officeDocument/2006/relationships/image" Target="../media/image172.png"/><Relationship Id="rId10" Type="http://schemas.openxmlformats.org/officeDocument/2006/relationships/image" Target="../media/image171.png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7.png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png"/><Relationship Id="rId8" Type="http://schemas.openxmlformats.org/officeDocument/2006/relationships/image" Target="../media/image184.png"/><Relationship Id="rId7" Type="http://schemas.openxmlformats.org/officeDocument/2006/relationships/image" Target="../media/image183.png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Relationship Id="rId3" Type="http://schemas.openxmlformats.org/officeDocument/2006/relationships/image" Target="../media/image179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93.png"/><Relationship Id="rId2" Type="http://schemas.openxmlformats.org/officeDocument/2006/relationships/image" Target="../media/image178.png"/><Relationship Id="rId19" Type="http://schemas.openxmlformats.org/officeDocument/2006/relationships/image" Target="../media/image192.png"/><Relationship Id="rId18" Type="http://schemas.openxmlformats.org/officeDocument/2006/relationships/image" Target="../media/image176.png"/><Relationship Id="rId17" Type="http://schemas.openxmlformats.org/officeDocument/2006/relationships/image" Target="../media/image191.png"/><Relationship Id="rId16" Type="http://schemas.openxmlformats.org/officeDocument/2006/relationships/image" Target="../media/image190.png"/><Relationship Id="rId15" Type="http://schemas.openxmlformats.org/officeDocument/2006/relationships/image" Target="../media/image172.png"/><Relationship Id="rId14" Type="http://schemas.openxmlformats.org/officeDocument/2006/relationships/image" Target="../media/image189.png"/><Relationship Id="rId13" Type="http://schemas.openxmlformats.org/officeDocument/2006/relationships/image" Target="../media/image188.png"/><Relationship Id="rId12" Type="http://schemas.openxmlformats.org/officeDocument/2006/relationships/image" Target="../media/image187.png"/><Relationship Id="rId11" Type="http://schemas.openxmlformats.org/officeDocument/2006/relationships/image" Target="../media/image173.png"/><Relationship Id="rId10" Type="http://schemas.openxmlformats.org/officeDocument/2006/relationships/image" Target="../media/image186.png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4.png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4.png"/><Relationship Id="rId1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4.png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5.png"/><Relationship Id="rId1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image" Target="../media/image202.png"/><Relationship Id="rId7" Type="http://schemas.openxmlformats.org/officeDocument/2006/relationships/image" Target="../media/image201.png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" Type="http://schemas.openxmlformats.org/officeDocument/2006/relationships/image" Target="../media/image197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196.png"/><Relationship Id="rId19" Type="http://schemas.openxmlformats.org/officeDocument/2006/relationships/image" Target="../media/image213.png"/><Relationship Id="rId18" Type="http://schemas.openxmlformats.org/officeDocument/2006/relationships/image" Target="../media/image212.png"/><Relationship Id="rId17" Type="http://schemas.openxmlformats.org/officeDocument/2006/relationships/image" Target="../media/image211.png"/><Relationship Id="rId16" Type="http://schemas.openxmlformats.org/officeDocument/2006/relationships/image" Target="../media/image210.png"/><Relationship Id="rId15" Type="http://schemas.openxmlformats.org/officeDocument/2006/relationships/image" Target="../media/image209.png"/><Relationship Id="rId14" Type="http://schemas.openxmlformats.org/officeDocument/2006/relationships/image" Target="../media/image208.png"/><Relationship Id="rId13" Type="http://schemas.openxmlformats.org/officeDocument/2006/relationships/image" Target="../media/image207.png"/><Relationship Id="rId12" Type="http://schemas.openxmlformats.org/officeDocument/2006/relationships/image" Target="../media/image206.png"/><Relationship Id="rId11" Type="http://schemas.openxmlformats.org/officeDocument/2006/relationships/image" Target="../media/image205.png"/><Relationship Id="rId10" Type="http://schemas.openxmlformats.org/officeDocument/2006/relationships/image" Target="../media/image204.png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0.png"/><Relationship Id="rId8" Type="http://schemas.openxmlformats.org/officeDocument/2006/relationships/image" Target="../media/image108.png"/><Relationship Id="rId7" Type="http://schemas.openxmlformats.org/officeDocument/2006/relationships/image" Target="../media/image219.png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23.png"/><Relationship Id="rId11" Type="http://schemas.openxmlformats.org/officeDocument/2006/relationships/image" Target="../media/image222.png"/><Relationship Id="rId10" Type="http://schemas.openxmlformats.org/officeDocument/2006/relationships/image" Target="../media/image221.png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png"/><Relationship Id="rId8" Type="http://schemas.openxmlformats.org/officeDocument/2006/relationships/image" Target="../media/image230.png"/><Relationship Id="rId7" Type="http://schemas.openxmlformats.org/officeDocument/2006/relationships/image" Target="../media/image229.png"/><Relationship Id="rId6" Type="http://schemas.openxmlformats.org/officeDocument/2006/relationships/image" Target="../media/image228.png"/><Relationship Id="rId5" Type="http://schemas.openxmlformats.org/officeDocument/2006/relationships/image" Target="../media/image227.png"/><Relationship Id="rId4" Type="http://schemas.openxmlformats.org/officeDocument/2006/relationships/image" Target="../media/image226.png"/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35.png"/><Relationship Id="rId12" Type="http://schemas.openxmlformats.org/officeDocument/2006/relationships/image" Target="../media/image234.png"/><Relationship Id="rId11" Type="http://schemas.openxmlformats.org/officeDocument/2006/relationships/image" Target="../media/image233.png"/><Relationship Id="rId10" Type="http://schemas.openxmlformats.org/officeDocument/2006/relationships/image" Target="../media/image232.png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8.png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1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45.png"/><Relationship Id="rId7" Type="http://schemas.openxmlformats.org/officeDocument/2006/relationships/image" Target="../media/image244.png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png"/><Relationship Id="rId8" Type="http://schemas.openxmlformats.org/officeDocument/2006/relationships/image" Target="../media/image252.png"/><Relationship Id="rId7" Type="http://schemas.openxmlformats.org/officeDocument/2006/relationships/image" Target="../media/image251.png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Relationship Id="rId3" Type="http://schemas.openxmlformats.org/officeDocument/2006/relationships/image" Target="../media/image247.png"/><Relationship Id="rId2" Type="http://schemas.openxmlformats.org/officeDocument/2006/relationships/image" Target="../media/image24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56.png"/><Relationship Id="rId11" Type="http://schemas.openxmlformats.org/officeDocument/2006/relationships/image" Target="../media/image255.png"/><Relationship Id="rId10" Type="http://schemas.openxmlformats.org/officeDocument/2006/relationships/image" Target="../media/image254.png"/><Relationship Id="rId1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4.png"/><Relationship Id="rId8" Type="http://schemas.openxmlformats.org/officeDocument/2006/relationships/image" Target="../media/image263.png"/><Relationship Id="rId7" Type="http://schemas.openxmlformats.org/officeDocument/2006/relationships/image" Target="../media/image262.png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269.wmf"/><Relationship Id="rId14" Type="http://schemas.openxmlformats.org/officeDocument/2006/relationships/oleObject" Target="../embeddings/oleObject1.bin"/><Relationship Id="rId13" Type="http://schemas.openxmlformats.org/officeDocument/2006/relationships/image" Target="../media/image268.png"/><Relationship Id="rId12" Type="http://schemas.openxmlformats.org/officeDocument/2006/relationships/image" Target="../media/image267.png"/><Relationship Id="rId11" Type="http://schemas.openxmlformats.org/officeDocument/2006/relationships/image" Target="../media/image266.png"/><Relationship Id="rId10" Type="http://schemas.openxmlformats.org/officeDocument/2006/relationships/image" Target="../media/image265.png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6.png"/><Relationship Id="rId8" Type="http://schemas.openxmlformats.org/officeDocument/2006/relationships/image" Target="../media/image275.png"/><Relationship Id="rId7" Type="http://schemas.openxmlformats.org/officeDocument/2006/relationships/image" Target="../media/image274.png"/><Relationship Id="rId6" Type="http://schemas.openxmlformats.org/officeDocument/2006/relationships/image" Target="../media/image273.png"/><Relationship Id="rId5" Type="http://schemas.openxmlformats.org/officeDocument/2006/relationships/image" Target="../media/image272.png"/><Relationship Id="rId4" Type="http://schemas.openxmlformats.org/officeDocument/2006/relationships/image" Target="../media/image108.png"/><Relationship Id="rId3" Type="http://schemas.openxmlformats.org/officeDocument/2006/relationships/image" Target="../media/image271.png"/><Relationship Id="rId2" Type="http://schemas.openxmlformats.org/officeDocument/2006/relationships/image" Target="../media/image27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2.png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281.png"/><Relationship Id="rId5" Type="http://schemas.openxmlformats.org/officeDocument/2006/relationships/image" Target="../media/image280.png"/><Relationship Id="rId4" Type="http://schemas.openxmlformats.org/officeDocument/2006/relationships/image" Target="../media/image279.png"/><Relationship Id="rId3" Type="http://schemas.openxmlformats.org/officeDocument/2006/relationships/image" Target="../media/image278.png"/><Relationship Id="rId2" Type="http://schemas.openxmlformats.org/officeDocument/2006/relationships/image" Target="../media/image277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76.png"/><Relationship Id="rId14" Type="http://schemas.openxmlformats.org/officeDocument/2006/relationships/image" Target="../media/image286.png"/><Relationship Id="rId13" Type="http://schemas.openxmlformats.org/officeDocument/2006/relationships/image" Target="../media/image285.png"/><Relationship Id="rId12" Type="http://schemas.openxmlformats.org/officeDocument/2006/relationships/image" Target="../media/image284.png"/><Relationship Id="rId11" Type="http://schemas.openxmlformats.org/officeDocument/2006/relationships/image" Target="../media/image283.png"/><Relationship Id="rId10" Type="http://schemas.openxmlformats.org/officeDocument/2006/relationships/image" Target="../media/image114.png"/><Relationship Id="rId1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1.png"/><Relationship Id="rId8" Type="http://schemas.openxmlformats.org/officeDocument/2006/relationships/image" Target="../media/image224.png"/><Relationship Id="rId7" Type="http://schemas.openxmlformats.org/officeDocument/2006/relationships/image" Target="../media/image290.png"/><Relationship Id="rId6" Type="http://schemas.openxmlformats.org/officeDocument/2006/relationships/image" Target="../media/image248.png"/><Relationship Id="rId5" Type="http://schemas.openxmlformats.org/officeDocument/2006/relationships/image" Target="../media/image289.png"/><Relationship Id="rId4" Type="http://schemas.openxmlformats.org/officeDocument/2006/relationships/image" Target="../media/image288.png"/><Relationship Id="rId3" Type="http://schemas.openxmlformats.org/officeDocument/2006/relationships/image" Target="../media/image287.png"/><Relationship Id="rId2" Type="http://schemas.openxmlformats.org/officeDocument/2006/relationships/image" Target="../media/image21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76.png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76.png"/><Relationship Id="rId7" Type="http://schemas.openxmlformats.org/officeDocument/2006/relationships/image" Target="../media/image295.png"/><Relationship Id="rId6" Type="http://schemas.openxmlformats.org/officeDocument/2006/relationships/image" Target="../media/image249.png"/><Relationship Id="rId5" Type="http://schemas.openxmlformats.org/officeDocument/2006/relationships/image" Target="../media/image294.png"/><Relationship Id="rId4" Type="http://schemas.openxmlformats.org/officeDocument/2006/relationships/image" Target="../media/image293.png"/><Relationship Id="rId3" Type="http://schemas.openxmlformats.org/officeDocument/2006/relationships/image" Target="../media/image292.png"/><Relationship Id="rId2" Type="http://schemas.openxmlformats.org/officeDocument/2006/relationships/image" Target="../media/image246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24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.png"/><Relationship Id="rId14" Type="http://schemas.openxmlformats.org/officeDocument/2006/relationships/image" Target="../media/image55.png"/><Relationship Id="rId13" Type="http://schemas.openxmlformats.org/officeDocument/2006/relationships/image" Target="../media/image54.png"/><Relationship Id="rId12" Type="http://schemas.openxmlformats.org/officeDocument/2006/relationships/image" Target="../media/image53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1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1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642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4082" y="1463039"/>
            <a:ext cx="6303010" cy="1270000"/>
            <a:chOff x="964082" y="1463039"/>
            <a:chExt cx="6303010" cy="1270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1463039"/>
              <a:ext cx="6302629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6681"/>
              <a:ext cx="5052949" cy="68610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912"/>
            <a:ext cx="842454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6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 input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 create input stream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379980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2970" y="550163"/>
            <a:ext cx="5457571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912"/>
            <a:ext cx="860488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2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560955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0801" y="550163"/>
            <a:ext cx="6619494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411854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/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277871"/>
            <a:ext cx="8241030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OutputStream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{0,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63,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127};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0438" y="550163"/>
            <a:ext cx="3299206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411854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/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531607" y="4727575"/>
          <a:ext cx="3413125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ch)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write(char[]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write(String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576832"/>
            <a:ext cx="6052185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00850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‘a’;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635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{‘a’,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‘b’,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‘c};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5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“Hello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World”;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794" y="550163"/>
            <a:ext cx="446112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0768" y="550163"/>
            <a:ext cx="10719435" cy="548640"/>
            <a:chOff x="810768" y="550163"/>
            <a:chExt cx="10719435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0768" y="550163"/>
              <a:ext cx="3860546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470" y="550163"/>
              <a:ext cx="3495548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8049" y="550163"/>
              <a:ext cx="3771773" cy="54863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01259" y="1464944"/>
            <a:ext cx="2267585" cy="420370"/>
            <a:chOff x="5001259" y="1464944"/>
            <a:chExt cx="2267585" cy="420370"/>
          </a:xfrm>
        </p:grpSpPr>
        <p:sp>
          <p:nvSpPr>
            <p:cNvPr id="7" name="object 7"/>
            <p:cNvSpPr/>
            <p:nvPr/>
          </p:nvSpPr>
          <p:spPr>
            <a:xfrm>
              <a:off x="5001259" y="1464944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69">
                  <a:moveTo>
                    <a:pt x="219735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97354" y="419862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01"/>
                  </a:lnTo>
                  <a:lnTo>
                    <a:pt x="2246820" y="20462"/>
                  </a:lnTo>
                  <a:lnTo>
                    <a:pt x="2224575" y="5486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4032" y="1522729"/>
              <a:ext cx="1727326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28256" y="2308098"/>
            <a:ext cx="3393440" cy="420370"/>
            <a:chOff x="628256" y="2308098"/>
            <a:chExt cx="3393440" cy="420370"/>
          </a:xfrm>
        </p:grpSpPr>
        <p:sp>
          <p:nvSpPr>
            <p:cNvPr id="10" name="object 10"/>
            <p:cNvSpPr/>
            <p:nvPr/>
          </p:nvSpPr>
          <p:spPr>
            <a:xfrm>
              <a:off x="628256" y="2308098"/>
              <a:ext cx="3393440" cy="420370"/>
            </a:xfrm>
            <a:custGeom>
              <a:avLst/>
              <a:gdLst/>
              <a:ahLst/>
              <a:cxnLst/>
              <a:rect l="l" t="t" r="r" b="b"/>
              <a:pathLst>
                <a:path w="3393440" h="420369">
                  <a:moveTo>
                    <a:pt x="332322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3323221" y="419862"/>
                  </a:lnTo>
                  <a:lnTo>
                    <a:pt x="3350496" y="414357"/>
                  </a:lnTo>
                  <a:lnTo>
                    <a:pt x="3372735" y="399351"/>
                  </a:lnTo>
                  <a:lnTo>
                    <a:pt x="3387711" y="377106"/>
                  </a:lnTo>
                  <a:lnTo>
                    <a:pt x="3393198" y="349885"/>
                  </a:lnTo>
                  <a:lnTo>
                    <a:pt x="3393198" y="69976"/>
                  </a:lnTo>
                  <a:lnTo>
                    <a:pt x="3387711" y="42701"/>
                  </a:lnTo>
                  <a:lnTo>
                    <a:pt x="3372735" y="20462"/>
                  </a:lnTo>
                  <a:lnTo>
                    <a:pt x="3350496" y="5486"/>
                  </a:lnTo>
                  <a:lnTo>
                    <a:pt x="33232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711" y="2366137"/>
              <a:ext cx="30134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699000" y="2308098"/>
            <a:ext cx="2872105" cy="420370"/>
            <a:chOff x="4699000" y="2308098"/>
            <a:chExt cx="2872105" cy="420370"/>
          </a:xfrm>
        </p:grpSpPr>
        <p:sp>
          <p:nvSpPr>
            <p:cNvPr id="13" name="object 13"/>
            <p:cNvSpPr/>
            <p:nvPr/>
          </p:nvSpPr>
          <p:spPr>
            <a:xfrm>
              <a:off x="4699000" y="2308098"/>
              <a:ext cx="2872105" cy="420370"/>
            </a:xfrm>
            <a:custGeom>
              <a:avLst/>
              <a:gdLst/>
              <a:ahLst/>
              <a:cxnLst/>
              <a:rect l="l" t="t" r="r" b="b"/>
              <a:pathLst>
                <a:path w="2872104" h="420369">
                  <a:moveTo>
                    <a:pt x="2801747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01747" y="419862"/>
                  </a:lnTo>
                  <a:lnTo>
                    <a:pt x="2829022" y="414357"/>
                  </a:lnTo>
                  <a:lnTo>
                    <a:pt x="2851261" y="399351"/>
                  </a:lnTo>
                  <a:lnTo>
                    <a:pt x="2866237" y="377106"/>
                  </a:lnTo>
                  <a:lnTo>
                    <a:pt x="2871724" y="349885"/>
                  </a:lnTo>
                  <a:lnTo>
                    <a:pt x="2871724" y="69976"/>
                  </a:lnTo>
                  <a:lnTo>
                    <a:pt x="2866237" y="42701"/>
                  </a:lnTo>
                  <a:lnTo>
                    <a:pt x="2851261" y="20462"/>
                  </a:lnTo>
                  <a:lnTo>
                    <a:pt x="2829022" y="5486"/>
                  </a:lnTo>
                  <a:lnTo>
                    <a:pt x="280174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5225" y="2366137"/>
              <a:ext cx="246646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147684" y="2308098"/>
            <a:ext cx="2905125" cy="420370"/>
            <a:chOff x="8147684" y="2308098"/>
            <a:chExt cx="2905125" cy="420370"/>
          </a:xfrm>
        </p:grpSpPr>
        <p:sp>
          <p:nvSpPr>
            <p:cNvPr id="16" name="object 16"/>
            <p:cNvSpPr/>
            <p:nvPr/>
          </p:nvSpPr>
          <p:spPr>
            <a:xfrm>
              <a:off x="8147684" y="2308098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5021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35021" y="419862"/>
                  </a:lnTo>
                  <a:lnTo>
                    <a:pt x="2862242" y="414357"/>
                  </a:lnTo>
                  <a:lnTo>
                    <a:pt x="2884487" y="399351"/>
                  </a:lnTo>
                  <a:lnTo>
                    <a:pt x="2899493" y="377106"/>
                  </a:lnTo>
                  <a:lnTo>
                    <a:pt x="2904998" y="349885"/>
                  </a:lnTo>
                  <a:lnTo>
                    <a:pt x="2904998" y="69976"/>
                  </a:lnTo>
                  <a:lnTo>
                    <a:pt x="2899493" y="42701"/>
                  </a:lnTo>
                  <a:lnTo>
                    <a:pt x="2884487" y="20462"/>
                  </a:lnTo>
                  <a:lnTo>
                    <a:pt x="2862242" y="5486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4912" y="2366137"/>
              <a:ext cx="2188336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01259" y="3874770"/>
            <a:ext cx="2267585" cy="420370"/>
            <a:chOff x="5001259" y="3874770"/>
            <a:chExt cx="2267585" cy="420370"/>
          </a:xfrm>
        </p:grpSpPr>
        <p:sp>
          <p:nvSpPr>
            <p:cNvPr id="19" name="object 19"/>
            <p:cNvSpPr/>
            <p:nvPr/>
          </p:nvSpPr>
          <p:spPr>
            <a:xfrm>
              <a:off x="5001259" y="3874770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70">
                  <a:moveTo>
                    <a:pt x="2197354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1"/>
                  </a:lnTo>
                  <a:lnTo>
                    <a:pt x="2197354" y="419861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55"/>
                  </a:lnTo>
                  <a:lnTo>
                    <a:pt x="2246820" y="20510"/>
                  </a:lnTo>
                  <a:lnTo>
                    <a:pt x="2224575" y="5504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3933190"/>
              <a:ext cx="1974595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67613" y="4717922"/>
            <a:ext cx="3514725" cy="420370"/>
            <a:chOff x="567613" y="4717922"/>
            <a:chExt cx="3514725" cy="420370"/>
          </a:xfrm>
        </p:grpSpPr>
        <p:sp>
          <p:nvSpPr>
            <p:cNvPr id="22" name="object 22"/>
            <p:cNvSpPr/>
            <p:nvPr/>
          </p:nvSpPr>
          <p:spPr>
            <a:xfrm>
              <a:off x="567613" y="4717922"/>
              <a:ext cx="3514725" cy="420370"/>
            </a:xfrm>
            <a:custGeom>
              <a:avLst/>
              <a:gdLst/>
              <a:ahLst/>
              <a:cxnLst/>
              <a:rect l="l" t="t" r="r" b="b"/>
              <a:pathLst>
                <a:path w="3514725" h="420370">
                  <a:moveTo>
                    <a:pt x="3444570" y="0"/>
                  </a:moveTo>
                  <a:lnTo>
                    <a:pt x="69976" y="0"/>
                  </a:lnTo>
                  <a:lnTo>
                    <a:pt x="42739" y="5504"/>
                  </a:lnTo>
                  <a:lnTo>
                    <a:pt x="20496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6" y="399351"/>
                  </a:lnTo>
                  <a:lnTo>
                    <a:pt x="42739" y="414357"/>
                  </a:lnTo>
                  <a:lnTo>
                    <a:pt x="69976" y="419862"/>
                  </a:lnTo>
                  <a:lnTo>
                    <a:pt x="3444570" y="419862"/>
                  </a:lnTo>
                  <a:lnTo>
                    <a:pt x="3471791" y="414357"/>
                  </a:lnTo>
                  <a:lnTo>
                    <a:pt x="3494036" y="399351"/>
                  </a:lnTo>
                  <a:lnTo>
                    <a:pt x="3509042" y="377106"/>
                  </a:lnTo>
                  <a:lnTo>
                    <a:pt x="3514547" y="349884"/>
                  </a:lnTo>
                  <a:lnTo>
                    <a:pt x="3514547" y="69976"/>
                  </a:lnTo>
                  <a:lnTo>
                    <a:pt x="3509042" y="42755"/>
                  </a:lnTo>
                  <a:lnTo>
                    <a:pt x="3494036" y="20510"/>
                  </a:lnTo>
                  <a:lnTo>
                    <a:pt x="3471791" y="5504"/>
                  </a:lnTo>
                  <a:lnTo>
                    <a:pt x="344457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448" y="4776469"/>
              <a:ext cx="3255772" cy="3048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4599432" y="4714494"/>
            <a:ext cx="3070860" cy="420370"/>
            <a:chOff x="4599432" y="4714494"/>
            <a:chExt cx="3070860" cy="420370"/>
          </a:xfrm>
        </p:grpSpPr>
        <p:sp>
          <p:nvSpPr>
            <p:cNvPr id="25" name="object 25"/>
            <p:cNvSpPr/>
            <p:nvPr/>
          </p:nvSpPr>
          <p:spPr>
            <a:xfrm>
              <a:off x="4599432" y="4714494"/>
              <a:ext cx="3070860" cy="420370"/>
            </a:xfrm>
            <a:custGeom>
              <a:avLst/>
              <a:gdLst/>
              <a:ahLst/>
              <a:cxnLst/>
              <a:rect l="l" t="t" r="r" b="b"/>
              <a:pathLst>
                <a:path w="3070859" h="420370">
                  <a:moveTo>
                    <a:pt x="300088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3000883" y="419861"/>
                  </a:lnTo>
                  <a:lnTo>
                    <a:pt x="3028104" y="414375"/>
                  </a:lnTo>
                  <a:lnTo>
                    <a:pt x="3050349" y="399399"/>
                  </a:lnTo>
                  <a:lnTo>
                    <a:pt x="3065355" y="377160"/>
                  </a:lnTo>
                  <a:lnTo>
                    <a:pt x="3070860" y="349884"/>
                  </a:lnTo>
                  <a:lnTo>
                    <a:pt x="3070860" y="69976"/>
                  </a:lnTo>
                  <a:lnTo>
                    <a:pt x="3065355" y="42755"/>
                  </a:lnTo>
                  <a:lnTo>
                    <a:pt x="3050349" y="20510"/>
                  </a:lnTo>
                  <a:lnTo>
                    <a:pt x="3028104" y="5504"/>
                  </a:lnTo>
                  <a:lnTo>
                    <a:pt x="300088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5464" y="4772863"/>
              <a:ext cx="2711195" cy="30510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147684" y="4714494"/>
            <a:ext cx="2905125" cy="420370"/>
            <a:chOff x="8147684" y="4714494"/>
            <a:chExt cx="2905125" cy="420370"/>
          </a:xfrm>
        </p:grpSpPr>
        <p:sp>
          <p:nvSpPr>
            <p:cNvPr id="28" name="object 28"/>
            <p:cNvSpPr/>
            <p:nvPr/>
          </p:nvSpPr>
          <p:spPr>
            <a:xfrm>
              <a:off x="8147684" y="4714494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70">
                  <a:moveTo>
                    <a:pt x="2835021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2835021" y="419861"/>
                  </a:lnTo>
                  <a:lnTo>
                    <a:pt x="2862242" y="414375"/>
                  </a:lnTo>
                  <a:lnTo>
                    <a:pt x="2884487" y="399399"/>
                  </a:lnTo>
                  <a:lnTo>
                    <a:pt x="2899493" y="377160"/>
                  </a:lnTo>
                  <a:lnTo>
                    <a:pt x="2904998" y="349884"/>
                  </a:lnTo>
                  <a:lnTo>
                    <a:pt x="2904998" y="69976"/>
                  </a:lnTo>
                  <a:lnTo>
                    <a:pt x="2899493" y="42755"/>
                  </a:lnTo>
                  <a:lnTo>
                    <a:pt x="2884487" y="20510"/>
                  </a:lnTo>
                  <a:lnTo>
                    <a:pt x="2862242" y="5504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6040" y="4772863"/>
              <a:ext cx="2434081" cy="305104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2324861" y="1884807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4">
                <a:moveTo>
                  <a:pt x="0" y="423290"/>
                </a:moveTo>
                <a:lnTo>
                  <a:pt x="0" y="211581"/>
                </a:ln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3810000" y="423290"/>
                </a:move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7275321" y="423290"/>
                </a:moveTo>
                <a:lnTo>
                  <a:pt x="7275321" y="211581"/>
                </a:lnTo>
                <a:lnTo>
                  <a:pt x="3810000" y="21158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24861" y="4294632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5">
                <a:moveTo>
                  <a:pt x="0" y="423291"/>
                </a:moveTo>
                <a:lnTo>
                  <a:pt x="0" y="211709"/>
                </a:lnTo>
                <a:lnTo>
                  <a:pt x="3810000" y="211709"/>
                </a:lnTo>
                <a:lnTo>
                  <a:pt x="3810000" y="0"/>
                </a:lnTo>
              </a:path>
              <a:path w="7275830" h="423545">
                <a:moveTo>
                  <a:pt x="3810000" y="419862"/>
                </a:moveTo>
                <a:lnTo>
                  <a:pt x="3810000" y="209931"/>
                </a:lnTo>
                <a:lnTo>
                  <a:pt x="3810000" y="0"/>
                </a:lnTo>
              </a:path>
              <a:path w="7275830" h="423545">
                <a:moveTo>
                  <a:pt x="7275321" y="419862"/>
                </a:moveTo>
                <a:lnTo>
                  <a:pt x="7275321" y="209931"/>
                </a:lnTo>
                <a:lnTo>
                  <a:pt x="3810000" y="20993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0283" y="550163"/>
            <a:ext cx="9338183" cy="5486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01259" y="1464944"/>
            <a:ext cx="2183765" cy="420370"/>
            <a:chOff x="5001259" y="1464944"/>
            <a:chExt cx="2183765" cy="420370"/>
          </a:xfrm>
        </p:grpSpPr>
        <p:sp>
          <p:nvSpPr>
            <p:cNvPr id="4" name="object 4"/>
            <p:cNvSpPr/>
            <p:nvPr/>
          </p:nvSpPr>
          <p:spPr>
            <a:xfrm>
              <a:off x="5001259" y="1464944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280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80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7" y="349884"/>
                  </a:lnTo>
                  <a:lnTo>
                    <a:pt x="2183257" y="69976"/>
                  </a:lnTo>
                  <a:lnTo>
                    <a:pt x="2177770" y="42701"/>
                  </a:lnTo>
                  <a:lnTo>
                    <a:pt x="2162794" y="20462"/>
                  </a:lnTo>
                  <a:lnTo>
                    <a:pt x="2140555" y="5486"/>
                  </a:lnTo>
                  <a:lnTo>
                    <a:pt x="2113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6640" y="1522729"/>
              <a:ext cx="1066799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025763" y="3134486"/>
            <a:ext cx="2183765" cy="420370"/>
            <a:chOff x="9025763" y="3134486"/>
            <a:chExt cx="2183765" cy="420370"/>
          </a:xfrm>
        </p:grpSpPr>
        <p:sp>
          <p:nvSpPr>
            <p:cNvPr id="7" name="object 7"/>
            <p:cNvSpPr/>
            <p:nvPr/>
          </p:nvSpPr>
          <p:spPr>
            <a:xfrm>
              <a:off x="9025763" y="313448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82" y="414375"/>
                  </a:lnTo>
                  <a:lnTo>
                    <a:pt x="2162921" y="399399"/>
                  </a:lnTo>
                  <a:lnTo>
                    <a:pt x="2177897" y="377160"/>
                  </a:lnTo>
                  <a:lnTo>
                    <a:pt x="2183383" y="349885"/>
                  </a:lnTo>
                  <a:lnTo>
                    <a:pt x="2183383" y="69976"/>
                  </a:lnTo>
                  <a:lnTo>
                    <a:pt x="2177897" y="42755"/>
                  </a:lnTo>
                  <a:lnTo>
                    <a:pt x="2162921" y="20510"/>
                  </a:lnTo>
                  <a:lnTo>
                    <a:pt x="2140682" y="5504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6829" y="3192779"/>
              <a:ext cx="1520825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628516" y="2308098"/>
            <a:ext cx="2183765" cy="420370"/>
            <a:chOff x="3628516" y="2308098"/>
            <a:chExt cx="2183765" cy="420370"/>
          </a:xfrm>
        </p:grpSpPr>
        <p:sp>
          <p:nvSpPr>
            <p:cNvPr id="10" name="object 10"/>
            <p:cNvSpPr/>
            <p:nvPr/>
          </p:nvSpPr>
          <p:spPr>
            <a:xfrm>
              <a:off x="3628516" y="2308098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82" y="414357"/>
                  </a:lnTo>
                  <a:lnTo>
                    <a:pt x="2162921" y="399351"/>
                  </a:lnTo>
                  <a:lnTo>
                    <a:pt x="2177897" y="377106"/>
                  </a:lnTo>
                  <a:lnTo>
                    <a:pt x="2183384" y="349885"/>
                  </a:lnTo>
                  <a:lnTo>
                    <a:pt x="2183384" y="69976"/>
                  </a:lnTo>
                  <a:lnTo>
                    <a:pt x="2177897" y="42701"/>
                  </a:lnTo>
                  <a:lnTo>
                    <a:pt x="2162921" y="20462"/>
                  </a:lnTo>
                  <a:lnTo>
                    <a:pt x="2140682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6801" y="2366137"/>
              <a:ext cx="18276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28256" y="2308098"/>
            <a:ext cx="2665730" cy="420370"/>
            <a:chOff x="628256" y="2308098"/>
            <a:chExt cx="2665730" cy="420370"/>
          </a:xfrm>
        </p:grpSpPr>
        <p:sp>
          <p:nvSpPr>
            <p:cNvPr id="13" name="object 13"/>
            <p:cNvSpPr/>
            <p:nvPr/>
          </p:nvSpPr>
          <p:spPr>
            <a:xfrm>
              <a:off x="628256" y="2308098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69">
                  <a:moveTo>
                    <a:pt x="259551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5"/>
                  </a:lnTo>
                  <a:lnTo>
                    <a:pt x="2665488" y="69976"/>
                  </a:lnTo>
                  <a:lnTo>
                    <a:pt x="2659984" y="42701"/>
                  </a:lnTo>
                  <a:lnTo>
                    <a:pt x="2644978" y="20462"/>
                  </a:lnTo>
                  <a:lnTo>
                    <a:pt x="2622733" y="5486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744" y="2366137"/>
              <a:ext cx="236232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146800" y="2315717"/>
            <a:ext cx="2183765" cy="420370"/>
            <a:chOff x="6146800" y="2315717"/>
            <a:chExt cx="2183765" cy="420370"/>
          </a:xfrm>
        </p:grpSpPr>
        <p:sp>
          <p:nvSpPr>
            <p:cNvPr id="16" name="object 16"/>
            <p:cNvSpPr/>
            <p:nvPr/>
          </p:nvSpPr>
          <p:spPr>
            <a:xfrm>
              <a:off x="6146800" y="2315717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6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3" y="349885"/>
                  </a:lnTo>
                  <a:lnTo>
                    <a:pt x="2183383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2102" y="2373756"/>
              <a:ext cx="1803907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665082" y="2315717"/>
            <a:ext cx="2905125" cy="420370"/>
            <a:chOff x="8665082" y="2315717"/>
            <a:chExt cx="2905125" cy="420370"/>
          </a:xfrm>
        </p:grpSpPr>
        <p:sp>
          <p:nvSpPr>
            <p:cNvPr id="19" name="object 19"/>
            <p:cNvSpPr/>
            <p:nvPr/>
          </p:nvSpPr>
          <p:spPr>
            <a:xfrm>
              <a:off x="8665082" y="2315717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489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834894" y="419862"/>
                  </a:lnTo>
                  <a:lnTo>
                    <a:pt x="2862115" y="414357"/>
                  </a:lnTo>
                  <a:lnTo>
                    <a:pt x="2884360" y="399351"/>
                  </a:lnTo>
                  <a:lnTo>
                    <a:pt x="2899366" y="377106"/>
                  </a:lnTo>
                  <a:lnTo>
                    <a:pt x="2904871" y="349885"/>
                  </a:lnTo>
                  <a:lnTo>
                    <a:pt x="2904871" y="69977"/>
                  </a:lnTo>
                  <a:lnTo>
                    <a:pt x="2899366" y="42701"/>
                  </a:lnTo>
                  <a:lnTo>
                    <a:pt x="2884360" y="20462"/>
                  </a:lnTo>
                  <a:lnTo>
                    <a:pt x="2862115" y="5486"/>
                  </a:lnTo>
                  <a:lnTo>
                    <a:pt x="283489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9933" y="2373756"/>
              <a:ext cx="2645029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10530" y="3856609"/>
            <a:ext cx="2183765" cy="420370"/>
            <a:chOff x="5010530" y="3856609"/>
            <a:chExt cx="2183765" cy="420370"/>
          </a:xfrm>
        </p:grpSpPr>
        <p:sp>
          <p:nvSpPr>
            <p:cNvPr id="22" name="object 22"/>
            <p:cNvSpPr/>
            <p:nvPr/>
          </p:nvSpPr>
          <p:spPr>
            <a:xfrm>
              <a:off x="5010530" y="3856609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75"/>
                  </a:lnTo>
                  <a:lnTo>
                    <a:pt x="2162873" y="399399"/>
                  </a:lnTo>
                  <a:lnTo>
                    <a:pt x="2177879" y="377160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55"/>
                  </a:lnTo>
                  <a:lnTo>
                    <a:pt x="2162873" y="20510"/>
                  </a:lnTo>
                  <a:lnTo>
                    <a:pt x="2140628" y="5504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6076" y="3914851"/>
              <a:ext cx="947674" cy="30510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909177" y="5579236"/>
            <a:ext cx="2183765" cy="420370"/>
            <a:chOff x="8909177" y="5579236"/>
            <a:chExt cx="2183765" cy="420370"/>
          </a:xfrm>
        </p:grpSpPr>
        <p:sp>
          <p:nvSpPr>
            <p:cNvPr id="25" name="object 25"/>
            <p:cNvSpPr/>
            <p:nvPr/>
          </p:nvSpPr>
          <p:spPr>
            <a:xfrm>
              <a:off x="8909177" y="557923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489"/>
                  </a:lnTo>
                  <a:lnTo>
                    <a:pt x="20510" y="20464"/>
                  </a:lnTo>
                  <a:lnTo>
                    <a:pt x="5504" y="42685"/>
                  </a:lnTo>
                  <a:lnTo>
                    <a:pt x="0" y="69913"/>
                  </a:lnTo>
                  <a:lnTo>
                    <a:pt x="0" y="349834"/>
                  </a:lnTo>
                  <a:lnTo>
                    <a:pt x="5504" y="377071"/>
                  </a:lnTo>
                  <a:lnTo>
                    <a:pt x="20510" y="399314"/>
                  </a:lnTo>
                  <a:lnTo>
                    <a:pt x="42755" y="414311"/>
                  </a:lnTo>
                  <a:lnTo>
                    <a:pt x="69976" y="419811"/>
                  </a:lnTo>
                  <a:lnTo>
                    <a:pt x="2113406" y="419811"/>
                  </a:lnTo>
                  <a:lnTo>
                    <a:pt x="2140628" y="414311"/>
                  </a:lnTo>
                  <a:lnTo>
                    <a:pt x="2162873" y="399314"/>
                  </a:lnTo>
                  <a:lnTo>
                    <a:pt x="2177879" y="377071"/>
                  </a:lnTo>
                  <a:lnTo>
                    <a:pt x="2183383" y="349834"/>
                  </a:lnTo>
                  <a:lnTo>
                    <a:pt x="2183383" y="69913"/>
                  </a:lnTo>
                  <a:lnTo>
                    <a:pt x="2177879" y="42685"/>
                  </a:lnTo>
                  <a:lnTo>
                    <a:pt x="2162873" y="20464"/>
                  </a:lnTo>
                  <a:lnTo>
                    <a:pt x="2140628" y="5489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2186" y="5637885"/>
              <a:ext cx="1408176" cy="3048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550792" y="4710303"/>
            <a:ext cx="2183765" cy="420370"/>
            <a:chOff x="3550792" y="4710303"/>
            <a:chExt cx="2183765" cy="420370"/>
          </a:xfrm>
        </p:grpSpPr>
        <p:sp>
          <p:nvSpPr>
            <p:cNvPr id="28" name="object 28"/>
            <p:cNvSpPr/>
            <p:nvPr/>
          </p:nvSpPr>
          <p:spPr>
            <a:xfrm>
              <a:off x="3550792" y="4710303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512" y="4768850"/>
              <a:ext cx="1717420" cy="30480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28256" y="4717922"/>
            <a:ext cx="2665730" cy="420370"/>
            <a:chOff x="628256" y="4717922"/>
            <a:chExt cx="2665730" cy="420370"/>
          </a:xfrm>
        </p:grpSpPr>
        <p:sp>
          <p:nvSpPr>
            <p:cNvPr id="31" name="object 31"/>
            <p:cNvSpPr/>
            <p:nvPr/>
          </p:nvSpPr>
          <p:spPr>
            <a:xfrm>
              <a:off x="628256" y="4717922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70">
                  <a:moveTo>
                    <a:pt x="2595511" y="0"/>
                  </a:moveTo>
                  <a:lnTo>
                    <a:pt x="69989" y="0"/>
                  </a:lnTo>
                  <a:lnTo>
                    <a:pt x="42744" y="5504"/>
                  </a:lnTo>
                  <a:lnTo>
                    <a:pt x="20497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4"/>
                  </a:lnTo>
                  <a:lnTo>
                    <a:pt x="2665488" y="69976"/>
                  </a:lnTo>
                  <a:lnTo>
                    <a:pt x="2659984" y="42755"/>
                  </a:lnTo>
                  <a:lnTo>
                    <a:pt x="2644978" y="20510"/>
                  </a:lnTo>
                  <a:lnTo>
                    <a:pt x="2622733" y="5504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4036" y="4776469"/>
              <a:ext cx="2255012" cy="30480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991352" y="4717922"/>
            <a:ext cx="2183765" cy="420370"/>
            <a:chOff x="5991352" y="4717922"/>
            <a:chExt cx="2183765" cy="420370"/>
          </a:xfrm>
        </p:grpSpPr>
        <p:sp>
          <p:nvSpPr>
            <p:cNvPr id="34" name="object 34"/>
            <p:cNvSpPr/>
            <p:nvPr/>
          </p:nvSpPr>
          <p:spPr>
            <a:xfrm>
              <a:off x="5991352" y="4717922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279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79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6" y="349884"/>
                  </a:lnTo>
                  <a:lnTo>
                    <a:pt x="2183256" y="69976"/>
                  </a:lnTo>
                  <a:lnTo>
                    <a:pt x="2177770" y="42755"/>
                  </a:lnTo>
                  <a:lnTo>
                    <a:pt x="2162794" y="20510"/>
                  </a:lnTo>
                  <a:lnTo>
                    <a:pt x="2140555" y="5504"/>
                  </a:lnTo>
                  <a:lnTo>
                    <a:pt x="211327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8090" y="4776469"/>
              <a:ext cx="1692783" cy="30480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431783" y="4717922"/>
            <a:ext cx="3138170" cy="420370"/>
            <a:chOff x="8431783" y="4717922"/>
            <a:chExt cx="3138170" cy="420370"/>
          </a:xfrm>
        </p:grpSpPr>
        <p:sp>
          <p:nvSpPr>
            <p:cNvPr id="37" name="object 37"/>
            <p:cNvSpPr/>
            <p:nvPr/>
          </p:nvSpPr>
          <p:spPr>
            <a:xfrm>
              <a:off x="8431783" y="4717922"/>
              <a:ext cx="3138170" cy="420370"/>
            </a:xfrm>
            <a:custGeom>
              <a:avLst/>
              <a:gdLst/>
              <a:ahLst/>
              <a:cxnLst/>
              <a:rect l="l" t="t" r="r" b="b"/>
              <a:pathLst>
                <a:path w="3138170" h="420370">
                  <a:moveTo>
                    <a:pt x="306819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3068193" y="419862"/>
                  </a:lnTo>
                  <a:lnTo>
                    <a:pt x="3095414" y="414357"/>
                  </a:lnTo>
                  <a:lnTo>
                    <a:pt x="3117659" y="399351"/>
                  </a:lnTo>
                  <a:lnTo>
                    <a:pt x="3132665" y="377106"/>
                  </a:lnTo>
                  <a:lnTo>
                    <a:pt x="3138170" y="349884"/>
                  </a:lnTo>
                  <a:lnTo>
                    <a:pt x="3138170" y="69976"/>
                  </a:lnTo>
                  <a:lnTo>
                    <a:pt x="3132665" y="42755"/>
                  </a:lnTo>
                  <a:lnTo>
                    <a:pt x="3117659" y="20510"/>
                  </a:lnTo>
                  <a:lnTo>
                    <a:pt x="3095414" y="5504"/>
                  </a:lnTo>
                  <a:lnTo>
                    <a:pt x="306819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84005" y="4776469"/>
              <a:ext cx="2781680" cy="304800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1961007" y="1884807"/>
            <a:ext cx="8156575" cy="431165"/>
          </a:xfrm>
          <a:custGeom>
            <a:avLst/>
            <a:gdLst/>
            <a:ahLst/>
            <a:cxnLst/>
            <a:rect l="l" t="t" r="r" b="b"/>
            <a:pathLst>
              <a:path w="8156575" h="431164">
                <a:moveTo>
                  <a:pt x="0" y="423290"/>
                </a:moveTo>
                <a:lnTo>
                  <a:pt x="0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2759202" y="423290"/>
                </a:moveTo>
                <a:lnTo>
                  <a:pt x="2759202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5277485" y="430910"/>
                </a:moveTo>
                <a:lnTo>
                  <a:pt x="5277485" y="215391"/>
                </a:lnTo>
                <a:lnTo>
                  <a:pt x="4131945" y="215391"/>
                </a:lnTo>
                <a:lnTo>
                  <a:pt x="4131945" y="0"/>
                </a:lnTo>
              </a:path>
              <a:path w="8156575" h="431164">
                <a:moveTo>
                  <a:pt x="8156448" y="430910"/>
                </a:moveTo>
                <a:lnTo>
                  <a:pt x="8156448" y="215391"/>
                </a:lnTo>
                <a:lnTo>
                  <a:pt x="4131945" y="215391"/>
                </a:lnTo>
                <a:lnTo>
                  <a:pt x="4131945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61007" y="4276471"/>
            <a:ext cx="8040370" cy="441959"/>
          </a:xfrm>
          <a:custGeom>
            <a:avLst/>
            <a:gdLst/>
            <a:ahLst/>
            <a:cxnLst/>
            <a:rect l="l" t="t" r="r" b="b"/>
            <a:pathLst>
              <a:path w="8040370" h="441960">
                <a:moveTo>
                  <a:pt x="0" y="441451"/>
                </a:moveTo>
                <a:lnTo>
                  <a:pt x="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2681478" y="433831"/>
                </a:moveTo>
                <a:lnTo>
                  <a:pt x="2681478" y="216915"/>
                </a:lnTo>
                <a:lnTo>
                  <a:pt x="4141216" y="216915"/>
                </a:lnTo>
                <a:lnTo>
                  <a:pt x="4141216" y="0"/>
                </a:lnTo>
              </a:path>
              <a:path w="8040370" h="441960">
                <a:moveTo>
                  <a:pt x="5121910" y="441451"/>
                </a:moveTo>
                <a:lnTo>
                  <a:pt x="512191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8039862" y="441451"/>
                </a:moveTo>
                <a:lnTo>
                  <a:pt x="8039862" y="220725"/>
                </a:lnTo>
                <a:lnTo>
                  <a:pt x="4141216" y="220725"/>
                </a:lnTo>
                <a:lnTo>
                  <a:pt x="4141216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117455" y="273557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199517"/>
                </a:lnTo>
                <a:lnTo>
                  <a:pt x="0" y="398907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000868" y="513778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220725"/>
                </a:lnTo>
                <a:lnTo>
                  <a:pt x="0" y="44145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284" y="2182939"/>
            <a:ext cx="5257800" cy="3488690"/>
            <a:chOff x="6217284" y="2182939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284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799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799" y="3488309"/>
                  </a:lnTo>
                  <a:lnTo>
                    <a:pt x="525779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07730" y="3203778"/>
              <a:ext cx="1919731" cy="487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0366" y="3920362"/>
              <a:ext cx="385508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4186" y="4286122"/>
              <a:ext cx="3687190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06513" y="2182939"/>
            <a:ext cx="5257800" cy="3488690"/>
            <a:chOff x="706513" y="2182939"/>
            <a:chExt cx="5257800" cy="3488690"/>
          </a:xfrm>
        </p:grpSpPr>
        <p:sp>
          <p:nvSpPr>
            <p:cNvPr id="8" name="object 8"/>
            <p:cNvSpPr/>
            <p:nvPr/>
          </p:nvSpPr>
          <p:spPr>
            <a:xfrm>
              <a:off x="706513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800" y="3488309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8423" y="3203778"/>
              <a:ext cx="3143630" cy="4879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912" y="3920362"/>
              <a:ext cx="377139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000" y="4286122"/>
              <a:ext cx="4536059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4594" y="550163"/>
            <a:ext cx="38427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57883"/>
            <a:ext cx="1421637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244"/>
            <a:ext cx="421500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280644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1217"/>
            <a:ext cx="4075556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3735578"/>
            <a:ext cx="6396990" cy="365760"/>
            <a:chOff x="5240146" y="3735578"/>
            <a:chExt cx="6396990" cy="3657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3735578"/>
              <a:ext cx="3252597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45169" y="3735578"/>
              <a:ext cx="3291585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330014"/>
            <a:ext cx="2024506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924678"/>
            <a:ext cx="628992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837308"/>
            <a:ext cx="6243320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330577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279269"/>
            <a:ext cx="505815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21305"/>
            <a:ext cx="5315712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757929"/>
            <a:ext cx="414553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99839"/>
            <a:ext cx="6081395" cy="366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4251147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4642103"/>
            <a:ext cx="249072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8413" y="3148329"/>
            <a:ext cx="2106041" cy="54864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5732" y="4525771"/>
            <a:ext cx="5655310" cy="1203325"/>
            <a:chOff x="1215732" y="4525771"/>
            <a:chExt cx="5655310" cy="1203325"/>
          </a:xfrm>
        </p:grpSpPr>
        <p:sp>
          <p:nvSpPr>
            <p:cNvPr id="5" name="object 5"/>
            <p:cNvSpPr/>
            <p:nvPr/>
          </p:nvSpPr>
          <p:spPr>
            <a:xfrm>
              <a:off x="3993387" y="4525771"/>
              <a:ext cx="2877820" cy="1023619"/>
            </a:xfrm>
            <a:custGeom>
              <a:avLst/>
              <a:gdLst/>
              <a:ahLst/>
              <a:cxnLst/>
              <a:rect l="l" t="t" r="r" b="b"/>
              <a:pathLst>
                <a:path w="2877820" h="1023620">
                  <a:moveTo>
                    <a:pt x="2724022" y="0"/>
                  </a:moveTo>
                  <a:lnTo>
                    <a:pt x="2742184" y="58673"/>
                  </a:lnTo>
                  <a:lnTo>
                    <a:pt x="0" y="906398"/>
                  </a:lnTo>
                  <a:lnTo>
                    <a:pt x="36195" y="1023619"/>
                  </a:lnTo>
                  <a:lnTo>
                    <a:pt x="2778379" y="175894"/>
                  </a:lnTo>
                  <a:lnTo>
                    <a:pt x="2796540" y="234569"/>
                  </a:lnTo>
                  <a:lnTo>
                    <a:pt x="2877566" y="81025"/>
                  </a:lnTo>
                  <a:lnTo>
                    <a:pt x="272402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2750858" y="0"/>
                  </a:moveTo>
                  <a:lnTo>
                    <a:pt x="84620" y="0"/>
                  </a:lnTo>
                  <a:lnTo>
                    <a:pt x="51692" y="6663"/>
                  </a:lnTo>
                  <a:lnTo>
                    <a:pt x="24793" y="24828"/>
                  </a:lnTo>
                  <a:lnTo>
                    <a:pt x="6653" y="51756"/>
                  </a:lnTo>
                  <a:lnTo>
                    <a:pt x="0" y="84708"/>
                  </a:lnTo>
                  <a:lnTo>
                    <a:pt x="0" y="423341"/>
                  </a:lnTo>
                  <a:lnTo>
                    <a:pt x="6653" y="456299"/>
                  </a:lnTo>
                  <a:lnTo>
                    <a:pt x="24793" y="483212"/>
                  </a:lnTo>
                  <a:lnTo>
                    <a:pt x="51692" y="501358"/>
                  </a:lnTo>
                  <a:lnTo>
                    <a:pt x="84620" y="508012"/>
                  </a:lnTo>
                  <a:lnTo>
                    <a:pt x="2750858" y="508012"/>
                  </a:lnTo>
                  <a:lnTo>
                    <a:pt x="2783864" y="501358"/>
                  </a:lnTo>
                  <a:lnTo>
                    <a:pt x="2810786" y="483212"/>
                  </a:lnTo>
                  <a:lnTo>
                    <a:pt x="2828921" y="456299"/>
                  </a:lnTo>
                  <a:lnTo>
                    <a:pt x="2835567" y="423341"/>
                  </a:lnTo>
                  <a:lnTo>
                    <a:pt x="2835567" y="84708"/>
                  </a:lnTo>
                  <a:lnTo>
                    <a:pt x="2828921" y="51756"/>
                  </a:lnTo>
                  <a:lnTo>
                    <a:pt x="2810786" y="24828"/>
                  </a:lnTo>
                  <a:lnTo>
                    <a:pt x="2783864" y="6663"/>
                  </a:lnTo>
                  <a:lnTo>
                    <a:pt x="2750858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0" y="84708"/>
                  </a:moveTo>
                  <a:lnTo>
                    <a:pt x="6653" y="51756"/>
                  </a:lnTo>
                  <a:lnTo>
                    <a:pt x="24793" y="24828"/>
                  </a:lnTo>
                  <a:lnTo>
                    <a:pt x="51692" y="6663"/>
                  </a:lnTo>
                  <a:lnTo>
                    <a:pt x="84620" y="0"/>
                  </a:lnTo>
                  <a:lnTo>
                    <a:pt x="2750858" y="0"/>
                  </a:lnTo>
                  <a:lnTo>
                    <a:pt x="2783864" y="6663"/>
                  </a:lnTo>
                  <a:lnTo>
                    <a:pt x="2810786" y="24828"/>
                  </a:lnTo>
                  <a:lnTo>
                    <a:pt x="2828921" y="51756"/>
                  </a:lnTo>
                  <a:lnTo>
                    <a:pt x="2835567" y="84708"/>
                  </a:lnTo>
                  <a:lnTo>
                    <a:pt x="2835567" y="423341"/>
                  </a:lnTo>
                  <a:lnTo>
                    <a:pt x="2828921" y="456299"/>
                  </a:lnTo>
                  <a:lnTo>
                    <a:pt x="2810786" y="483212"/>
                  </a:lnTo>
                  <a:lnTo>
                    <a:pt x="2783864" y="501358"/>
                  </a:lnTo>
                  <a:lnTo>
                    <a:pt x="2750858" y="508012"/>
                  </a:lnTo>
                  <a:lnTo>
                    <a:pt x="84620" y="508012"/>
                  </a:lnTo>
                  <a:lnTo>
                    <a:pt x="51692" y="501358"/>
                  </a:lnTo>
                  <a:lnTo>
                    <a:pt x="24793" y="483212"/>
                  </a:lnTo>
                  <a:lnTo>
                    <a:pt x="6653" y="456299"/>
                  </a:lnTo>
                  <a:lnTo>
                    <a:pt x="0" y="423341"/>
                  </a:lnTo>
                  <a:lnTo>
                    <a:pt x="0" y="84708"/>
                  </a:lnTo>
                  <a:close/>
                </a:path>
              </a:pathLst>
            </a:custGeom>
            <a:ln w="25399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88644" y="1454912"/>
            <a:ext cx="5320665" cy="365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93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open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5333" y="5235066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79" y="550163"/>
            <a:ext cx="7405624" cy="54863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863206" y="2899994"/>
            <a:ext cx="4787265" cy="3114675"/>
            <a:chOff x="6863206" y="2899994"/>
            <a:chExt cx="4787265" cy="3114675"/>
          </a:xfrm>
        </p:grpSpPr>
        <p:sp>
          <p:nvSpPr>
            <p:cNvPr id="13" name="object 13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4761864" y="0"/>
                  </a:moveTo>
                  <a:lnTo>
                    <a:pt x="0" y="0"/>
                  </a:lnTo>
                  <a:lnTo>
                    <a:pt x="0" y="3088894"/>
                  </a:lnTo>
                  <a:lnTo>
                    <a:pt x="4761864" y="3088894"/>
                  </a:lnTo>
                  <a:lnTo>
                    <a:pt x="4761864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0" y="3088894"/>
                  </a:moveTo>
                  <a:lnTo>
                    <a:pt x="4761864" y="3088894"/>
                  </a:lnTo>
                  <a:lnTo>
                    <a:pt x="4761864" y="0"/>
                  </a:lnTo>
                  <a:lnTo>
                    <a:pt x="0" y="0"/>
                  </a:lnTo>
                  <a:lnTo>
                    <a:pt x="0" y="3088894"/>
                  </a:lnTo>
                  <a:close/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55663" y="2795849"/>
            <a:ext cx="4589145" cy="31305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2745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if(reader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109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e2)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692529"/>
            <a:ext cx="3843654" cy="365760"/>
            <a:chOff x="5014848" y="1692529"/>
            <a:chExt cx="3843654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848" y="1692529"/>
              <a:ext cx="242277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9141" y="1692529"/>
              <a:ext cx="1498980" cy="3657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41797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4058" y="2134489"/>
            <a:ext cx="249072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4058" y="2576525"/>
            <a:ext cx="5676265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544058" y="3018789"/>
            <a:ext cx="6130290" cy="365760"/>
            <a:chOff x="5544058" y="3018789"/>
            <a:chExt cx="6130290" cy="3657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4058" y="3018789"/>
              <a:ext cx="376618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9240" y="3018789"/>
              <a:ext cx="24384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1160" y="3018789"/>
              <a:ext cx="81762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35210" y="3018789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60178" y="3018789"/>
              <a:ext cx="1614043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28410" y="3647401"/>
            <a:ext cx="526923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0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AutoCloseable</a:t>
            </a:r>
            <a:r>
              <a:rPr sz="2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0728" y="4826165"/>
            <a:ext cx="678434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95605" marR="131445" indent="-30353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 Closeable extends AutoCloseable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 throws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730629"/>
            <a:ext cx="3025140" cy="365760"/>
            <a:chOff x="5014848" y="1730629"/>
            <a:chExt cx="302514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848" y="1730629"/>
              <a:ext cx="64048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5289" y="1730629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209" y="1730629"/>
              <a:ext cx="82905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0149" y="1730629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5117" y="1730629"/>
              <a:ext cx="1634363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058" y="2172589"/>
            <a:ext cx="6533642" cy="3657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841238" y="2614625"/>
            <a:ext cx="4578985" cy="732155"/>
            <a:chOff x="5841238" y="2614625"/>
            <a:chExt cx="4578985" cy="7321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1238" y="2614625"/>
              <a:ext cx="457860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1238" y="2980690"/>
              <a:ext cx="2026919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9248" y="2980690"/>
              <a:ext cx="2386711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44058" y="3422650"/>
            <a:ext cx="6428994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44058" y="3864609"/>
            <a:ext cx="5297297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41797" y="2223896"/>
            <a:ext cx="40449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41238" y="4306823"/>
            <a:ext cx="2612643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41238" y="4748784"/>
            <a:ext cx="3969385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616328"/>
            <a:ext cx="560450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109596"/>
            <a:ext cx="10160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058289"/>
            <a:ext cx="605320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2500325"/>
            <a:ext cx="5132070" cy="366395"/>
            <a:chOff x="5624829" y="2500325"/>
            <a:chExt cx="5132070" cy="3663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500325"/>
              <a:ext cx="236143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8787" y="2500325"/>
              <a:ext cx="2499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3755" y="2500325"/>
              <a:ext cx="280289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942589"/>
            <a:ext cx="324269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384550"/>
            <a:ext cx="3753358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6002" y="3979164"/>
            <a:ext cx="6089015" cy="365760"/>
            <a:chOff x="5096002" y="3979164"/>
            <a:chExt cx="6089015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979164"/>
              <a:ext cx="31662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9308" y="3979164"/>
              <a:ext cx="3005328" cy="3657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4472432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24829" y="4421123"/>
            <a:ext cx="5378450" cy="365760"/>
            <a:chOff x="5624829" y="4421123"/>
            <a:chExt cx="5378450" cy="36576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829" y="4421123"/>
              <a:ext cx="3496818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62897" y="4421123"/>
              <a:ext cx="2040254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4863084"/>
            <a:ext cx="4844669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301953"/>
            <a:ext cx="1079690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doChain(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length;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char[128];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while((length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0002" y="550163"/>
            <a:ext cx="4191000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rcRect l="4395" t="10495" r="7996" b="11351"/>
          <a:stretch>
            <a:fillRect/>
          </a:stretch>
        </p:blipFill>
        <p:spPr>
          <a:xfrm>
            <a:off x="2360930" y="5024755"/>
            <a:ext cx="3012440" cy="11017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3"/>
          </p:nvPr>
        </p:nvPicPr>
        <p:blipFill>
          <a:blip r:embed="rId4"/>
          <a:stretch>
            <a:fillRect/>
          </a:stretch>
        </p:blipFill>
        <p:spPr>
          <a:xfrm>
            <a:off x="5156200" y="5562600"/>
            <a:ext cx="31146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136269"/>
            <a:ext cx="6503670" cy="365760"/>
            <a:chOff x="4830826" y="1136269"/>
            <a:chExt cx="650367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826" y="1136269"/>
              <a:ext cx="423722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4985" y="1136269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9954" y="1136269"/>
              <a:ext cx="23042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9908" y="1578228"/>
            <a:ext cx="5830570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1629536"/>
            <a:ext cx="4044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7088" y="2020189"/>
            <a:ext cx="512470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30826" y="2614625"/>
            <a:ext cx="6687820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57647" y="3108197"/>
            <a:ext cx="101600" cy="199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59908" y="3056889"/>
            <a:ext cx="5931535" cy="731520"/>
            <a:chOff x="5359908" y="3056889"/>
            <a:chExt cx="5931535" cy="7315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9908" y="3056889"/>
              <a:ext cx="19898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6328" y="3056889"/>
              <a:ext cx="249631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2698" y="3056889"/>
              <a:ext cx="1851152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1102" y="3056889"/>
              <a:ext cx="25191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9908" y="3422649"/>
              <a:ext cx="281000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3446" y="3422649"/>
              <a:ext cx="24963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79562" y="3422649"/>
              <a:ext cx="3111754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59908" y="3864609"/>
            <a:ext cx="2617089" cy="3657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59908" y="4306823"/>
            <a:ext cx="6628892" cy="3657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59908" y="4748784"/>
            <a:ext cx="5481193" cy="3657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540128"/>
            <a:ext cx="5680710" cy="365760"/>
            <a:chOff x="4830826" y="1540128"/>
            <a:chExt cx="568071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826" y="1540128"/>
              <a:ext cx="401726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9246" y="1540128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4214" y="1540128"/>
              <a:ext cx="16869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0826" y="2134489"/>
            <a:ext cx="7053453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2627833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9908" y="2576525"/>
            <a:ext cx="178396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59908" y="3018789"/>
            <a:ext cx="164325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9908" y="3460750"/>
            <a:ext cx="257200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9908" y="3902709"/>
            <a:ext cx="2874772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30826" y="4497323"/>
            <a:ext cx="6130671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057647" y="4990592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59908" y="4939284"/>
            <a:ext cx="378866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3478" y="3148329"/>
            <a:ext cx="3656584" cy="54864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97864"/>
            <a:ext cx="547878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692529"/>
            <a:ext cx="6331458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24829" y="2134489"/>
            <a:ext cx="4260850" cy="365760"/>
            <a:chOff x="5624829" y="2134489"/>
            <a:chExt cx="4260850" cy="365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134489"/>
              <a:ext cx="132194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0087" y="2134489"/>
              <a:ext cx="176428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7051" y="2134489"/>
              <a:ext cx="1468627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576525"/>
            <a:ext cx="5871591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3018789"/>
            <a:ext cx="5982335" cy="365760"/>
            <a:chOff x="5624829" y="3018789"/>
            <a:chExt cx="5982335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018789"/>
              <a:ext cx="437502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37673" y="3018789"/>
              <a:ext cx="1769237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3613150"/>
            <a:ext cx="6374765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22570" y="4106671"/>
            <a:ext cx="10160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055059"/>
            <a:ext cx="2557399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4497323"/>
            <a:ext cx="242023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4939284"/>
            <a:ext cx="3343529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24829" y="5381244"/>
            <a:ext cx="3644010" cy="36575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84780" y="2874010"/>
            <a:ext cx="2310130" cy="1097280"/>
            <a:chOff x="2184780" y="2874010"/>
            <a:chExt cx="2310130" cy="109728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84780" y="2874010"/>
              <a:ext cx="2310002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94508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599691"/>
            <a:ext cx="10067290" cy="455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6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54737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(new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FileReader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“file1.txt”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3474085" indent="-36512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while((intVal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241" y="550163"/>
            <a:ext cx="416013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79594" y="1762328"/>
            <a:ext cx="1119924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71930" y="2398725"/>
            <a:ext cx="4528820" cy="305435"/>
            <a:chOff x="1471930" y="2398725"/>
            <a:chExt cx="4528820" cy="305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930" y="2398725"/>
              <a:ext cx="3150616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228" y="2398725"/>
              <a:ext cx="207263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4859" y="2398725"/>
              <a:ext cx="1405509" cy="3051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963" y="2901950"/>
            <a:ext cx="5364860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91655" y="1762328"/>
            <a:ext cx="1845055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398725"/>
            <a:ext cx="4410075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43426" y="550163"/>
            <a:ext cx="4268724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732155"/>
            <a:ext cx="529844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174064"/>
            <a:ext cx="843914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922009" y="1616328"/>
            <a:ext cx="2080895" cy="365760"/>
            <a:chOff x="5922009" y="1616328"/>
            <a:chExt cx="208089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1616328"/>
              <a:ext cx="31089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7457" y="1616328"/>
              <a:ext cx="192544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2058289"/>
            <a:ext cx="1602740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1225372"/>
            <a:ext cx="40449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22009" y="2500325"/>
            <a:ext cx="4986655" cy="366395"/>
            <a:chOff x="5922009" y="2500325"/>
            <a:chExt cx="4986655" cy="36639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2500325"/>
              <a:ext cx="31089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7457" y="2500325"/>
              <a:ext cx="228600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757" y="2500325"/>
              <a:ext cx="31089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7205" y="2500325"/>
              <a:ext cx="4561205" cy="36606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3536950"/>
            <a:ext cx="6350127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3978909"/>
            <a:ext cx="6034151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421123"/>
            <a:ext cx="2420239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922009" y="4863084"/>
            <a:ext cx="4918710" cy="365760"/>
            <a:chOff x="5922009" y="4863084"/>
            <a:chExt cx="4918710" cy="36576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2009" y="4863084"/>
              <a:ext cx="3409949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83877" y="4863084"/>
              <a:ext cx="143865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42701" y="4863084"/>
              <a:ext cx="397764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24829" y="5305044"/>
            <a:ext cx="2557399" cy="36575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22570" y="4030217"/>
            <a:ext cx="40449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22009" y="5747003"/>
            <a:ext cx="4289425" cy="366395"/>
            <a:chOff x="5922009" y="5747003"/>
            <a:chExt cx="4289425" cy="366395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22009" y="5747003"/>
              <a:ext cx="272897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99347" y="5747003"/>
              <a:ext cx="1477899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13289" y="5747003"/>
              <a:ext cx="397764" cy="36606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317625" y="2599385"/>
            <a:ext cx="3197225" cy="1646555"/>
            <a:chOff x="1317625" y="2599385"/>
            <a:chExt cx="3197225" cy="164655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84780" y="2599385"/>
              <a:ext cx="2310002" cy="5489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17625" y="3148329"/>
              <a:ext cx="3196971" cy="5486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37081" y="3696969"/>
              <a:ext cx="2829941" cy="54863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44" y="1607311"/>
            <a:ext cx="915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void</a:t>
            </a:r>
            <a:r>
              <a:rPr sz="2400" spc="-40" dirty="0"/>
              <a:t> </a:t>
            </a:r>
            <a:r>
              <a:rPr sz="2400" spc="-5" dirty="0"/>
              <a:t>writeData(String[]</a:t>
            </a:r>
            <a:r>
              <a:rPr sz="2400" spc="-65" dirty="0"/>
              <a:t> </a:t>
            </a:r>
            <a:r>
              <a:rPr sz="2400" spc="-5" dirty="0"/>
              <a:t>data)</a:t>
            </a:r>
            <a:r>
              <a:rPr sz="2400" spc="-30" dirty="0"/>
              <a:t> </a:t>
            </a:r>
            <a:r>
              <a:rPr sz="2400" spc="-5" dirty="0"/>
              <a:t>throws</a:t>
            </a:r>
            <a:r>
              <a:rPr sz="2400" spc="-30" dirty="0"/>
              <a:t> </a:t>
            </a:r>
            <a:r>
              <a:rPr sz="2400" spc="-5" dirty="0"/>
              <a:t>IOException</a:t>
            </a:r>
            <a:r>
              <a:rPr sz="2400" spc="-40" dirty="0"/>
              <a:t> </a:t>
            </a:r>
            <a:r>
              <a:rPr sz="2400" dirty="0"/>
              <a:t>{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07248" y="2973704"/>
            <a:ext cx="3640454" cy="3629660"/>
            <a:chOff x="1607248" y="2973704"/>
            <a:chExt cx="3640454" cy="3629660"/>
          </a:xfrm>
        </p:grpSpPr>
        <p:sp>
          <p:nvSpPr>
            <p:cNvPr id="7" name="object 7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3611499" y="0"/>
                  </a:moveTo>
                  <a:lnTo>
                    <a:pt x="0" y="0"/>
                  </a:lnTo>
                  <a:lnTo>
                    <a:pt x="0" y="3600958"/>
                  </a:lnTo>
                  <a:lnTo>
                    <a:pt x="3611499" y="3600958"/>
                  </a:lnTo>
                  <a:lnTo>
                    <a:pt x="3611499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0" y="3600958"/>
                  </a:moveTo>
                  <a:lnTo>
                    <a:pt x="3611499" y="3600958"/>
                  </a:lnTo>
                  <a:lnTo>
                    <a:pt x="3611499" y="0"/>
                  </a:lnTo>
                  <a:lnTo>
                    <a:pt x="0" y="0"/>
                  </a:lnTo>
                  <a:lnTo>
                    <a:pt x="0" y="3600958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88644" y="2855467"/>
            <a:ext cx="4140200" cy="328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8745" marR="508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21536" y="5078876"/>
          <a:ext cx="3409315" cy="151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/>
                <a:gridCol w="1094740"/>
                <a:gridCol w="363854"/>
                <a:gridCol w="365125"/>
                <a:gridCol w="364489"/>
                <a:gridCol w="853440"/>
              </a:tblGrid>
              <a:tr h="4602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4”,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</a:tr>
              <a:tr h="518337">
                <a:tc vMerge="1"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r>
                        <a:rPr sz="2400" spc="-9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5”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</a:tr>
              <a:tr h="5314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417189" y="1963927"/>
            <a:ext cx="1649095" cy="1040130"/>
          </a:xfrm>
          <a:custGeom>
            <a:avLst/>
            <a:gdLst/>
            <a:ahLst/>
            <a:cxnLst/>
            <a:rect l="l" t="t" r="r" b="b"/>
            <a:pathLst>
              <a:path w="1649095" h="1040130">
                <a:moveTo>
                  <a:pt x="1541908" y="44367"/>
                </a:moveTo>
                <a:lnTo>
                  <a:pt x="0" y="1007872"/>
                </a:lnTo>
                <a:lnTo>
                  <a:pt x="20193" y="1040130"/>
                </a:lnTo>
                <a:lnTo>
                  <a:pt x="1562082" y="76637"/>
                </a:lnTo>
                <a:lnTo>
                  <a:pt x="1541908" y="44367"/>
                </a:lnTo>
                <a:close/>
              </a:path>
              <a:path w="1649095" h="1040130">
                <a:moveTo>
                  <a:pt x="1627986" y="34289"/>
                </a:moveTo>
                <a:lnTo>
                  <a:pt x="1558036" y="34289"/>
                </a:lnTo>
                <a:lnTo>
                  <a:pt x="1578228" y="66548"/>
                </a:lnTo>
                <a:lnTo>
                  <a:pt x="1562082" y="76637"/>
                </a:lnTo>
                <a:lnTo>
                  <a:pt x="1582293" y="108966"/>
                </a:lnTo>
                <a:lnTo>
                  <a:pt x="1627986" y="34289"/>
                </a:lnTo>
                <a:close/>
              </a:path>
              <a:path w="1649095" h="1040130">
                <a:moveTo>
                  <a:pt x="1558036" y="34289"/>
                </a:moveTo>
                <a:lnTo>
                  <a:pt x="1541908" y="44367"/>
                </a:lnTo>
                <a:lnTo>
                  <a:pt x="1562082" y="76637"/>
                </a:lnTo>
                <a:lnTo>
                  <a:pt x="1578228" y="66548"/>
                </a:lnTo>
                <a:lnTo>
                  <a:pt x="1558036" y="34289"/>
                </a:lnTo>
                <a:close/>
              </a:path>
              <a:path w="1649095" h="1040130">
                <a:moveTo>
                  <a:pt x="1648968" y="0"/>
                </a:moveTo>
                <a:lnTo>
                  <a:pt x="1521714" y="12064"/>
                </a:lnTo>
                <a:lnTo>
                  <a:pt x="1541908" y="44367"/>
                </a:lnTo>
                <a:lnTo>
                  <a:pt x="1558036" y="34289"/>
                </a:lnTo>
                <a:lnTo>
                  <a:pt x="1627986" y="34289"/>
                </a:lnTo>
                <a:lnTo>
                  <a:pt x="164896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880" y="4564110"/>
            <a:ext cx="573405" cy="1062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10994" y="4266031"/>
            <a:ext cx="9369425" cy="462280"/>
          </a:xfrm>
          <a:prstGeom prst="rect">
            <a:avLst/>
          </a:prstGeom>
          <a:solidFill>
            <a:srgbClr val="F8BCA9"/>
          </a:solidFill>
          <a:ln w="28575">
            <a:solidFill>
              <a:srgbClr val="EF5A2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912"/>
            <a:ext cx="1024953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76505" y="4034345"/>
          <a:ext cx="2961005" cy="258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3854"/>
                <a:gridCol w="365125"/>
                <a:gridCol w="365125"/>
                <a:gridCol w="365125"/>
                <a:gridCol w="559434"/>
              </a:tblGrid>
              <a:tr h="47844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cPr marL="0" marR="0" marT="0" marB="0"/>
                </a:tc>
              </a:tr>
              <a:tr h="5181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48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11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</a:tr>
              <a:tr h="5214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65633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readData()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(BufferedReader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BufferedReader(new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FileReader(“data.txt”)))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inValue;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while((inValue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9594" y="4200827"/>
          <a:ext cx="9526270" cy="258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364490"/>
                <a:gridCol w="365125"/>
                <a:gridCol w="5603240"/>
                <a:gridCol w="914400"/>
                <a:gridCol w="364490"/>
                <a:gridCol w="365759"/>
                <a:gridCol w="365125"/>
                <a:gridCol w="365759"/>
                <a:gridCol w="499109"/>
              </a:tblGrid>
              <a:tr h="46705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 rowSpan="2"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System.out.println(inValue);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16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cPr marL="0" marR="0" marT="0" marB="0"/>
                </a:tc>
              </a:tr>
              <a:tr h="518487">
                <a:tc vMerge="1" gridSpan="2">
                  <a:tcPr marL="0" marR="0" marT="0" marB="0">
                    <a:solidFill>
                      <a:srgbClr val="E4E4E4"/>
                    </a:solidFill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159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294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</a:tr>
              <a:tr h="521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3194" y="550163"/>
            <a:ext cx="3402584" cy="5486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540128"/>
            <a:ext cx="6037580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03339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1982089"/>
            <a:ext cx="6078220" cy="365760"/>
            <a:chOff x="5624829" y="1982089"/>
            <a:chExt cx="6078220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1982089"/>
              <a:ext cx="116928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4451" y="1982089"/>
              <a:ext cx="137591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8327" y="1982089"/>
              <a:ext cx="3744468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171189"/>
            <a:ext cx="6597777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664457"/>
            <a:ext cx="10160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24829" y="3613150"/>
            <a:ext cx="4179570" cy="365760"/>
            <a:chOff x="5624829" y="3613150"/>
            <a:chExt cx="4179570" cy="36576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3613150"/>
              <a:ext cx="118784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4451" y="3613150"/>
              <a:ext cx="3139821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624829" y="4055059"/>
            <a:ext cx="2873375" cy="366395"/>
            <a:chOff x="5624829" y="4055059"/>
            <a:chExt cx="2873375" cy="36639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4055059"/>
              <a:ext cx="1380108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1903" y="4055059"/>
              <a:ext cx="1646301" cy="36606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624829" y="4497323"/>
            <a:ext cx="5071745" cy="365760"/>
            <a:chOff x="5624829" y="4497323"/>
            <a:chExt cx="5071745" cy="36576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829" y="4497323"/>
              <a:ext cx="1020470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5475" y="4497323"/>
              <a:ext cx="651052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18019" y="4497323"/>
              <a:ext cx="2474468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37801" y="4497323"/>
              <a:ext cx="1358519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24829" y="4939284"/>
            <a:ext cx="3906266" cy="3657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03478" y="2325065"/>
            <a:ext cx="3788410" cy="2195195"/>
            <a:chOff x="703478" y="2325065"/>
            <a:chExt cx="3788410" cy="2195195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3478" y="2325065"/>
              <a:ext cx="3788029" cy="548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94508" y="2874010"/>
              <a:ext cx="2193163" cy="5486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1672" y="3422650"/>
              <a:ext cx="2616454" cy="5486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25928" y="3971239"/>
              <a:ext cx="2177542" cy="548944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6094285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846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84700" y="5563742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887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84700" y="426719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535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19149"/>
            <a:ext cx="864870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1812416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761108"/>
            <a:ext cx="506603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203069"/>
            <a:ext cx="4164583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392170"/>
            <a:ext cx="1013155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34129"/>
            <a:ext cx="4397375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4276039"/>
            <a:ext cx="5551805" cy="366395"/>
            <a:chOff x="5624829" y="4276039"/>
            <a:chExt cx="5551805" cy="36639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276039"/>
              <a:ext cx="1922272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6827" y="4276039"/>
              <a:ext cx="24993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11795" y="4276039"/>
              <a:ext cx="3664330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658683" y="4718303"/>
            <a:ext cx="10169525" cy="1390650"/>
            <a:chOff x="1658683" y="4718303"/>
            <a:chExt cx="10169525" cy="1390650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4830" y="4718303"/>
              <a:ext cx="1615440" cy="3657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72970" y="5102072"/>
              <a:ext cx="9390380" cy="462280"/>
            </a:xfrm>
            <a:custGeom>
              <a:avLst/>
              <a:gdLst/>
              <a:ahLst/>
              <a:cxnLst/>
              <a:rect l="l" t="t" r="r" b="b"/>
              <a:pathLst>
                <a:path w="9390380" h="462279">
                  <a:moveTo>
                    <a:pt x="9390126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9390126" y="461670"/>
                  </a:lnTo>
                  <a:lnTo>
                    <a:pt x="9390126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72970" y="5102072"/>
              <a:ext cx="9390380" cy="462280"/>
            </a:xfrm>
            <a:custGeom>
              <a:avLst/>
              <a:gdLst/>
              <a:ahLst/>
              <a:cxnLst/>
              <a:rect l="l" t="t" r="r" b="b"/>
              <a:pathLst>
                <a:path w="9390380" h="462279">
                  <a:moveTo>
                    <a:pt x="0" y="461670"/>
                  </a:moveTo>
                  <a:lnTo>
                    <a:pt x="9390126" y="461670"/>
                  </a:lnTo>
                  <a:lnTo>
                    <a:pt x="9390126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72970" y="5632614"/>
              <a:ext cx="10140950" cy="462280"/>
            </a:xfrm>
            <a:custGeom>
              <a:avLst/>
              <a:gdLst/>
              <a:ahLst/>
              <a:cxnLst/>
              <a:rect l="l" t="t" r="r" b="b"/>
              <a:pathLst>
                <a:path w="10140950" h="462279">
                  <a:moveTo>
                    <a:pt x="10140823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10140823" y="461670"/>
                  </a:lnTo>
                  <a:lnTo>
                    <a:pt x="10140823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72970" y="5632614"/>
              <a:ext cx="10140950" cy="462280"/>
            </a:xfrm>
            <a:custGeom>
              <a:avLst/>
              <a:gdLst/>
              <a:ahLst/>
              <a:cxnLst/>
              <a:rect l="l" t="t" r="r" b="b"/>
              <a:pathLst>
                <a:path w="10140950" h="462279">
                  <a:moveTo>
                    <a:pt x="0" y="461670"/>
                  </a:moveTo>
                  <a:lnTo>
                    <a:pt x="10140823" y="461670"/>
                  </a:lnTo>
                  <a:lnTo>
                    <a:pt x="10140823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267358" y="2874010"/>
            <a:ext cx="3230880" cy="1097280"/>
            <a:chOff x="1267358" y="2874010"/>
            <a:chExt cx="3230880" cy="109728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7358" y="2874010"/>
              <a:ext cx="3230626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44697" y="3422650"/>
              <a:ext cx="1358646" cy="54863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751838" y="3885438"/>
            <a:ext cx="988695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3588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2635885" algn="ct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2635885" algn="ct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p1</a:t>
            </a:r>
            <a:r>
              <a:rPr sz="2400" spc="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Paths.get(“</a:t>
            </a:r>
            <a:r>
              <a:rPr sz="24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\\documents\\data\\foo.txt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Path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p2</a:t>
            </a:r>
            <a:r>
              <a:rPr sz="2400" spc="-1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Paths.get(“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\\documents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foo.txt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”);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29284"/>
            <a:ext cx="85222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471549"/>
            <a:ext cx="612038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913508"/>
            <a:ext cx="393115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355469"/>
            <a:ext cx="280644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2797810"/>
            <a:ext cx="318566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3239770"/>
            <a:ext cx="305015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22009" y="3681729"/>
            <a:ext cx="2670047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22009" y="4123639"/>
            <a:ext cx="2971926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565903"/>
            <a:ext cx="3781805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1522857"/>
            <a:ext cx="404495" cy="427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22009" y="5007864"/>
            <a:ext cx="2024507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22009" y="5449823"/>
            <a:ext cx="918057" cy="3657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87601" y="3148329"/>
            <a:ext cx="2467991" cy="54864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454912"/>
            <a:ext cx="1024953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65633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readData()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5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Files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newBufferedReader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Paths.get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(“data.txt”)))</a:t>
            </a:r>
            <a:r>
              <a:rPr sz="2400" spc="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inValue;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 marR="1830705" indent="-36576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while((inValue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br.readLine()) != null)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System.out.println(inValue);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74164" y="550163"/>
            <a:ext cx="8211820" cy="548640"/>
            <a:chOff x="2074164" y="550163"/>
            <a:chExt cx="8211820" cy="5486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4164" y="550163"/>
              <a:ext cx="4636516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9159" y="550163"/>
              <a:ext cx="3806571" cy="548639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1973071"/>
            <a:ext cx="8611870" cy="3653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47129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readThemAll()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List&lt;String&gt;</a:t>
            </a:r>
            <a:r>
              <a:rPr sz="24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Files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readAllLines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Paths.get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((“data.txt”));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741045" marR="3291205" indent="-365125">
              <a:lnSpc>
                <a:spcPct val="142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line:lines)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System.out.printl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(lin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7953" y="550163"/>
            <a:ext cx="3417951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58925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2194"/>
            <a:ext cx="10160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00886"/>
            <a:ext cx="478942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2795"/>
            <a:ext cx="4885690" cy="732155"/>
            <a:chOff x="5624829" y="1942795"/>
            <a:chExt cx="4885690" cy="7321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942795"/>
              <a:ext cx="488518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30885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594527" y="2750820"/>
            <a:ext cx="5520690" cy="3811270"/>
            <a:chOff x="5594527" y="2750820"/>
            <a:chExt cx="5520690" cy="381127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30" y="2750820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4527" y="3085503"/>
              <a:ext cx="2945206" cy="20151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15202" y="3260069"/>
              <a:ext cx="1599968" cy="16610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9934" y="4750955"/>
              <a:ext cx="1879600" cy="181063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913508"/>
            <a:ext cx="608190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355469"/>
            <a:ext cx="381685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97810"/>
            <a:ext cx="593953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2009" y="3239770"/>
            <a:ext cx="381025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681729"/>
            <a:ext cx="5944362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2406777"/>
            <a:ext cx="404495" cy="206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4123639"/>
            <a:ext cx="5209159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28292" y="3148329"/>
            <a:ext cx="3036824" cy="54864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540128"/>
            <a:ext cx="1834261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033396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982089"/>
            <a:ext cx="553605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424048"/>
            <a:ext cx="411226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613150"/>
            <a:ext cx="1985391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24829" y="4055059"/>
            <a:ext cx="5364480" cy="366395"/>
            <a:chOff x="5624829" y="4055059"/>
            <a:chExt cx="5364480" cy="36639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055059"/>
              <a:ext cx="1097279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5203" y="4055059"/>
              <a:ext cx="1807463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21039" y="4055059"/>
              <a:ext cx="2667888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497323"/>
            <a:ext cx="4394962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22570" y="4106671"/>
            <a:ext cx="40449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2009" y="4939284"/>
            <a:ext cx="2439162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555369" y="2874010"/>
            <a:ext cx="2938145" cy="1097280"/>
            <a:chOff x="1555369" y="2874010"/>
            <a:chExt cx="2938145" cy="10972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5369" y="2874010"/>
              <a:ext cx="2937763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7241" y="3422650"/>
              <a:ext cx="1576832" cy="548639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95349"/>
            <a:ext cx="484124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837308"/>
            <a:ext cx="4424426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624829" y="2279269"/>
            <a:ext cx="5651500" cy="365760"/>
            <a:chOff x="5624829" y="2279269"/>
            <a:chExt cx="5651500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279269"/>
              <a:ext cx="332384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04401" y="2279269"/>
              <a:ext cx="102527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5753" y="2279269"/>
              <a:ext cx="1560576" cy="36576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22570" y="1888616"/>
            <a:ext cx="40449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315970"/>
            <a:ext cx="6216396" cy="36575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757929"/>
            <a:ext cx="5278501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199839"/>
            <a:ext cx="1639443" cy="36606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22570" y="3809238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2009" y="4642103"/>
            <a:ext cx="5198110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22009" y="5084064"/>
            <a:ext cx="2567178" cy="36576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930554" y="2874010"/>
            <a:ext cx="3561079" cy="1097280"/>
            <a:chOff x="930554" y="2874010"/>
            <a:chExt cx="3561079" cy="109728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0554" y="2874010"/>
              <a:ext cx="3560699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7933" y="3422650"/>
              <a:ext cx="2140966" cy="548639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36" name="Content Placeholder 35"/>
          <p:cNvGraphicFramePr/>
          <p:nvPr>
            <p:ph sz="half" idx="2"/>
          </p:nvPr>
        </p:nvGraphicFramePr>
        <p:xfrm>
          <a:off x="5867400" y="2743200"/>
          <a:ext cx="484949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4" imgW="3209925" imgH="419100" progId="Paint.Picture">
                  <p:embed/>
                </p:oleObj>
              </mc:Choice>
              <mc:Fallback>
                <p:oleObj name="" r:id="rId14" imgW="3209925" imgH="419100" progId="Paint.Picture">
                  <p:embed/>
                  <p:pic>
                    <p:nvPicPr>
                      <p:cNvPr id="0" name="Picture 3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67400" y="2743200"/>
                        <a:ext cx="484949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738883"/>
            <a:ext cx="25297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232152"/>
            <a:ext cx="1016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180844"/>
            <a:ext cx="2867660" cy="365760"/>
            <a:chOff x="5768975" y="2180844"/>
            <a:chExt cx="286766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2180844"/>
              <a:ext cx="126095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9744" y="2180844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4713" y="2180844"/>
              <a:ext cx="1661541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622753"/>
            <a:ext cx="4380738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659378"/>
            <a:ext cx="3290316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4152645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101338"/>
            <a:ext cx="327837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17903"/>
            <a:ext cx="150228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11171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59864"/>
            <a:ext cx="412648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401823"/>
            <a:ext cx="225044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43733"/>
            <a:ext cx="4062857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285997"/>
            <a:ext cx="3909440" cy="3657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240146" y="3880358"/>
            <a:ext cx="3024505" cy="365760"/>
            <a:chOff x="5240146" y="3880358"/>
            <a:chExt cx="30245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880358"/>
              <a:ext cx="64007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0206" y="3880358"/>
              <a:ext cx="24383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2126" y="3880358"/>
              <a:ext cx="82867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5320" y="3880358"/>
              <a:ext cx="24993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30288" y="3880358"/>
              <a:ext cx="1634362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373702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322394"/>
            <a:ext cx="450164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764659"/>
            <a:ext cx="5740400" cy="365760"/>
            <a:chOff x="5768975" y="4764659"/>
            <a:chExt cx="5740400" cy="36576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764659"/>
              <a:ext cx="352107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2409" y="4764659"/>
              <a:ext cx="2386711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479803"/>
            <a:ext cx="864870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73071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21764"/>
            <a:ext cx="406006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363723"/>
            <a:ext cx="367728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958033"/>
            <a:ext cx="1013523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3451605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68975" y="3400297"/>
            <a:ext cx="4112260" cy="731520"/>
            <a:chOff x="5768975" y="3400297"/>
            <a:chExt cx="4112260" cy="73152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400297"/>
              <a:ext cx="4112259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766057"/>
              <a:ext cx="3411728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360494"/>
            <a:ext cx="852220" cy="36606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66715" y="485406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802759"/>
            <a:ext cx="5133848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59864"/>
            <a:ext cx="1834260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453132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401823"/>
            <a:ext cx="380898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843733"/>
            <a:ext cx="506603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285997"/>
            <a:ext cx="4762627" cy="3657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880358"/>
            <a:ext cx="1985391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373702"/>
            <a:ext cx="102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322394"/>
            <a:ext cx="5504053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59814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3032"/>
            <a:ext cx="10223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01724"/>
            <a:ext cx="4789424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3989"/>
            <a:ext cx="4885690" cy="731520"/>
            <a:chOff x="5624829" y="1943989"/>
            <a:chExt cx="4885690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943989"/>
              <a:ext cx="48851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30974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624829" y="2751708"/>
            <a:ext cx="4879340" cy="3766820"/>
            <a:chOff x="5624829" y="2751708"/>
            <a:chExt cx="4879340" cy="37668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751708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72400" y="3596639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20" y="0"/>
                  </a:moveTo>
                  <a:lnTo>
                    <a:pt x="0" y="375920"/>
                  </a:lnTo>
                  <a:lnTo>
                    <a:pt x="375920" y="751840"/>
                  </a:lnTo>
                  <a:lnTo>
                    <a:pt x="375920" y="563880"/>
                  </a:lnTo>
                  <a:lnTo>
                    <a:pt x="965200" y="563880"/>
                  </a:lnTo>
                  <a:lnTo>
                    <a:pt x="965200" y="187960"/>
                  </a:lnTo>
                  <a:lnTo>
                    <a:pt x="375920" y="18796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6586" y="4861304"/>
              <a:ext cx="1179387" cy="16569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82559" y="5315838"/>
              <a:ext cx="965200" cy="752475"/>
            </a:xfrm>
            <a:custGeom>
              <a:avLst/>
              <a:gdLst/>
              <a:ahLst/>
              <a:cxnLst/>
              <a:rect l="l" t="t" r="r" b="b"/>
              <a:pathLst>
                <a:path w="965200" h="752475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930"/>
                  </a:lnTo>
                  <a:lnTo>
                    <a:pt x="589280" y="563930"/>
                  </a:lnTo>
                  <a:lnTo>
                    <a:pt x="589280" y="751890"/>
                  </a:lnTo>
                  <a:lnTo>
                    <a:pt x="965200" y="37597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3710" y="3818839"/>
              <a:ext cx="1466468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2602" y="5538520"/>
              <a:ext cx="1159002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1281049"/>
            <a:ext cx="3759200" cy="365760"/>
            <a:chOff x="5096002" y="1281049"/>
            <a:chExt cx="375920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281049"/>
              <a:ext cx="41605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3370" y="1281049"/>
              <a:ext cx="226187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4364" y="1281049"/>
              <a:ext cx="1370710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22570" y="177431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1723008"/>
            <a:ext cx="2141728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21273" y="221627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2164969"/>
            <a:ext cx="3544951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2607005"/>
            <a:ext cx="2078355" cy="366395"/>
            <a:chOff x="5624829" y="2607005"/>
            <a:chExt cx="2078355" cy="36639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2607005"/>
              <a:ext cx="863193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44157" y="2607005"/>
              <a:ext cx="1358518" cy="36606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2658313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22009" y="2759786"/>
            <a:ext cx="5617845" cy="923925"/>
            <a:chOff x="5922009" y="2759786"/>
            <a:chExt cx="5617845" cy="92392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22009" y="3049270"/>
              <a:ext cx="1818132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00187" y="3049270"/>
              <a:ext cx="308254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16310" y="2759786"/>
              <a:ext cx="923467" cy="92346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237939"/>
            <a:ext cx="5330825" cy="732155"/>
            <a:chOff x="5096002" y="4237939"/>
            <a:chExt cx="5330825" cy="732155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237939"/>
              <a:ext cx="5330317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604004"/>
              <a:ext cx="3483990" cy="3657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277856" y="2118867"/>
            <a:ext cx="1558925" cy="382905"/>
            <a:chOff x="10277856" y="2118867"/>
            <a:chExt cx="1558925" cy="382905"/>
          </a:xfrm>
        </p:grpSpPr>
        <p:sp>
          <p:nvSpPr>
            <p:cNvPr id="26" name="object 26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1473708" y="0"/>
                  </a:moveTo>
                  <a:lnTo>
                    <a:pt x="59563" y="0"/>
                  </a:lnTo>
                  <a:lnTo>
                    <a:pt x="36379" y="4681"/>
                  </a:lnTo>
                  <a:lnTo>
                    <a:pt x="17446" y="17446"/>
                  </a:lnTo>
                  <a:lnTo>
                    <a:pt x="4681" y="36379"/>
                  </a:lnTo>
                  <a:lnTo>
                    <a:pt x="0" y="59562"/>
                  </a:lnTo>
                  <a:lnTo>
                    <a:pt x="0" y="297942"/>
                  </a:lnTo>
                  <a:lnTo>
                    <a:pt x="4681" y="321125"/>
                  </a:lnTo>
                  <a:lnTo>
                    <a:pt x="17446" y="340058"/>
                  </a:lnTo>
                  <a:lnTo>
                    <a:pt x="36379" y="352823"/>
                  </a:lnTo>
                  <a:lnTo>
                    <a:pt x="59563" y="357505"/>
                  </a:lnTo>
                  <a:lnTo>
                    <a:pt x="1473708" y="357505"/>
                  </a:lnTo>
                  <a:lnTo>
                    <a:pt x="1496891" y="352823"/>
                  </a:lnTo>
                  <a:lnTo>
                    <a:pt x="1515824" y="340058"/>
                  </a:lnTo>
                  <a:lnTo>
                    <a:pt x="1528589" y="321125"/>
                  </a:lnTo>
                  <a:lnTo>
                    <a:pt x="1533271" y="297942"/>
                  </a:lnTo>
                  <a:lnTo>
                    <a:pt x="1533271" y="59562"/>
                  </a:lnTo>
                  <a:lnTo>
                    <a:pt x="1528589" y="36379"/>
                  </a:lnTo>
                  <a:lnTo>
                    <a:pt x="1515824" y="17446"/>
                  </a:lnTo>
                  <a:lnTo>
                    <a:pt x="1496891" y="4681"/>
                  </a:lnTo>
                  <a:lnTo>
                    <a:pt x="1473708" y="0"/>
                  </a:lnTo>
                  <a:close/>
                </a:path>
              </a:pathLst>
            </a:custGeom>
            <a:solidFill>
              <a:srgbClr val="C3DE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0" y="59562"/>
                  </a:moveTo>
                  <a:lnTo>
                    <a:pt x="4681" y="36379"/>
                  </a:lnTo>
                  <a:lnTo>
                    <a:pt x="17446" y="17446"/>
                  </a:lnTo>
                  <a:lnTo>
                    <a:pt x="36379" y="4681"/>
                  </a:lnTo>
                  <a:lnTo>
                    <a:pt x="59563" y="0"/>
                  </a:lnTo>
                  <a:lnTo>
                    <a:pt x="1473708" y="0"/>
                  </a:lnTo>
                  <a:lnTo>
                    <a:pt x="1496891" y="4681"/>
                  </a:lnTo>
                  <a:lnTo>
                    <a:pt x="1515824" y="17446"/>
                  </a:lnTo>
                  <a:lnTo>
                    <a:pt x="1528589" y="36379"/>
                  </a:lnTo>
                  <a:lnTo>
                    <a:pt x="1533271" y="59562"/>
                  </a:lnTo>
                  <a:lnTo>
                    <a:pt x="1533271" y="297942"/>
                  </a:lnTo>
                  <a:lnTo>
                    <a:pt x="1528589" y="321125"/>
                  </a:lnTo>
                  <a:lnTo>
                    <a:pt x="1515824" y="340058"/>
                  </a:lnTo>
                  <a:lnTo>
                    <a:pt x="1496891" y="352823"/>
                  </a:lnTo>
                  <a:lnTo>
                    <a:pt x="1473708" y="357505"/>
                  </a:lnTo>
                  <a:lnTo>
                    <a:pt x="59563" y="357505"/>
                  </a:lnTo>
                  <a:lnTo>
                    <a:pt x="36379" y="352823"/>
                  </a:lnTo>
                  <a:lnTo>
                    <a:pt x="17446" y="340058"/>
                  </a:lnTo>
                  <a:lnTo>
                    <a:pt x="4681" y="321125"/>
                  </a:lnTo>
                  <a:lnTo>
                    <a:pt x="0" y="297942"/>
                  </a:lnTo>
                  <a:lnTo>
                    <a:pt x="0" y="59562"/>
                  </a:lnTo>
                  <a:close/>
                </a:path>
              </a:pathLst>
            </a:custGeom>
            <a:ln w="254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9774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194052"/>
            <a:ext cx="7694295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737235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(byte)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0426" y="550163"/>
            <a:ext cx="6546342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93" y="6184734"/>
            <a:ext cx="449821" cy="4498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44" y="2194052"/>
            <a:ext cx="7145020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8004" y="550163"/>
            <a:ext cx="7709408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3713</Words>
  <Application>WPS Presentation</Application>
  <PresentationFormat>On-screen Show (4:3)</PresentationFormat>
  <Paragraphs>565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</vt:lpstr>
      <vt:lpstr>SimSun</vt:lpstr>
      <vt:lpstr>Wingdings</vt:lpstr>
      <vt:lpstr>Courier New</vt:lpstr>
      <vt:lpstr>Arial MT</vt:lpstr>
      <vt:lpstr>Times New Roman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01101110</vt:lpstr>
      <vt:lpstr>01101110</vt:lpstr>
      <vt:lpstr>PowerPoint 演示文稿</vt:lpstr>
      <vt:lpstr>PowerPoint 演示文稿</vt:lpstr>
      <vt:lpstr>01101110</vt:lpstr>
      <vt:lpstr>PowerPoint 演示文稿</vt:lpstr>
      <vt:lpstr>PowerPoint 演示文稿</vt:lpstr>
      <vt:lpstr>01101110</vt:lpstr>
      <vt:lpstr>PowerPoint 演示文稿</vt:lpstr>
      <vt:lpstr>01101110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void writeData(String[] data) throws IOException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 Sam</cp:lastModifiedBy>
  <cp:revision>8</cp:revision>
  <dcterms:created xsi:type="dcterms:W3CDTF">2021-10-05T03:36:00Z</dcterms:created>
  <dcterms:modified xsi:type="dcterms:W3CDTF">2021-12-09T16:00:35Z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2016-06-27T16:30:00Z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2021-10-05T16:30:00Z</vt:filetime>
  </property>
  <property fmtid="{D5CDD505-2E9C-101B-9397-08002B2CF9AE}" pid="5" name="ICV">
    <vt:lpwstr>DA036C913ECD4FE4B8AE476921F0D405</vt:lpwstr>
  </property>
  <property fmtid="{D5CDD505-2E9C-101B-9397-08002B2CF9AE}" pid="6" name="KSOProductBuildVer">
    <vt:lpwstr>1033-11.2.0.10382</vt:lpwstr>
  </property>
</Properties>
</file>