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3"/>
    <p:sldId id="257" r:id="rId4"/>
    <p:sldId id="261" r:id="rId5"/>
    <p:sldId id="256" r:id="rId6"/>
    <p:sldId id="263" r:id="rId7"/>
    <p:sldId id="264" r:id="rId8"/>
    <p:sldId id="265" r:id="rId9"/>
    <p:sldId id="266" r:id="rId10"/>
    <p:sldId id="273" r:id="rId11"/>
    <p:sldId id="272" r:id="rId12"/>
    <p:sldId id="275" r:id="rId13"/>
    <p:sldId id="270" r:id="rId14"/>
    <p:sldId id="274" r:id="rId15"/>
    <p:sldId id="276" r:id="rId16"/>
    <p:sldId id="271" r:id="rId17"/>
    <p:sldId id="267" r:id="rId18"/>
    <p:sldId id="268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812800" y="1731010"/>
            <a:ext cx="9205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/>
              <a:t>JUnit 4 For Unit Testing</a:t>
            </a:r>
            <a:endParaRPr lang="en-US" sz="6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annotations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974725"/>
            <a:ext cx="9366250" cy="5530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assertions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74445"/>
            <a:ext cx="102489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4203700"/>
            <a:ext cx="100393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complete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Using @Ignore annotation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Suites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2853690" y="1170305"/>
          <a:ext cx="694118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91125" imgH="3781425" progId="Paint.Picture">
                  <p:embed/>
                </p:oleObj>
              </mc:Choice>
              <mc:Fallback>
                <p:oleObj name="" r:id="rId1" imgW="5191125" imgH="3781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3690" y="1170305"/>
                        <a:ext cx="6941185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a Parameterized Test?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9" name="object 3"/>
          <p:cNvSpPr txBox="1"/>
          <p:nvPr/>
        </p:nvSpPr>
        <p:spPr>
          <a:xfrm>
            <a:off x="2266950" y="928370"/>
            <a:ext cx="9351645" cy="572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hen it fullfills all the following requirements: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is annotated with @RunWith(Parameterized.class).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single constructor that stores the test data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 class has a static method that generates and returns test data   	   and is annotated with the @Parameters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test, which obviously means that it needs a method          	   annotated with the @Test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Rules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560" y="806450"/>
            <a:ext cx="5857240" cy="58153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610600" y="4847590"/>
            <a:ext cx="2743200" cy="365125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4756785" y="88709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TestName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56785" y="1537335"/>
            <a:ext cx="7555230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lvl="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TemporaryFolder Rule -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How a JUnit Rule Works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56785" y="2494915"/>
            <a:ext cx="5912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ExpectedException Rule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56785" y="436054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Creating a Custom JUnit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56785" y="377507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Error Collector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56785" y="313372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Timeout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19955" y="607060"/>
            <a:ext cx="7188835" cy="572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Unit Testing Introduction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 is unit testing?</a:t>
            </a:r>
            <a:b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Test coverage</a:t>
            </a:r>
            <a:endParaRPr lang="en-US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Unit testing in Java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introduction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Demo : JUnit4 Simple Example using Eclipse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        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Demo : JUnit4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annotations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assertions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87265" y="765810"/>
            <a:ext cx="7404735" cy="542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 :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complete example using Eclipse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Initial Steps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Create the java class to be tested</a:t>
            </a:r>
            <a:b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 and run a JUnit test case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Using @Ignore annotation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Test Suites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parameterized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Rules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Collections and Arrays in JUnit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Run JUnit tests from command line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unit testing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18485" y="1351915"/>
            <a:ext cx="6569710" cy="459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coverage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1854835"/>
            <a:ext cx="9137650" cy="31483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000" y="5587365"/>
            <a:ext cx="8381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olidFill>
                  <a:srgbClr val="FFC000"/>
                </a:solidFill>
              </a:rPr>
              <a:t>Test coverage is an important indicator in software testing in terms of quality and effectiveness.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800668" y="1258253"/>
            <a:ext cx="736282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809750" y="1110615"/>
            <a:ext cx="857250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JUnit introduction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616585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6409690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Simple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Presentation</Application>
  <PresentationFormat>Widescreen</PresentationFormat>
  <Paragraphs>114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PowerPoint 演示文稿</vt:lpstr>
      <vt:lpstr>PowerPoint 演示文稿</vt:lpstr>
      <vt:lpstr>PowerPoint 演示文稿</vt:lpstr>
      <vt:lpstr>What is unit testing?</vt:lpstr>
      <vt:lpstr>Test coverage </vt:lpstr>
      <vt:lpstr>Unit testing in Java </vt:lpstr>
      <vt:lpstr>Unit testing in Java </vt:lpstr>
      <vt:lpstr>JUnit introduction</vt:lpstr>
      <vt:lpstr>PowerPoint 演示文稿</vt:lpstr>
      <vt:lpstr>JUnit annotations</vt:lpstr>
      <vt:lpstr>PowerPoint 演示文稿</vt:lpstr>
      <vt:lpstr>JUnit assertions</vt:lpstr>
      <vt:lpstr>PowerPoint 演示文稿</vt:lpstr>
      <vt:lpstr>PowerPoint 演示文稿</vt:lpstr>
      <vt:lpstr>Test Suites</vt:lpstr>
      <vt:lpstr>What Is a Parameterized Test?</vt:lpstr>
      <vt:lpstr>Rules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52</cp:revision>
  <dcterms:created xsi:type="dcterms:W3CDTF">2021-10-10T08:46:00Z</dcterms:created>
  <dcterms:modified xsi:type="dcterms:W3CDTF">2021-12-11T06:07:34Z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D59FFC5670B14476A225D4589F7708A2</vt:lpwstr>
  </property>
  <property fmtid="{D5CDD505-2E9C-101B-9397-08002B2CF9AE}" pid="3" name="KSOProductBuildVer">
    <vt:lpwstr>1033-11.2.0.10382</vt:lpwstr>
  </property>
</Properties>
</file>