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3"/>
    <p:sldId id="256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230" y="2012633"/>
            <a:ext cx="1023683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Connection Pooling in Java 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HikariCP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46835" y="2456180"/>
            <a:ext cx="9268460" cy="2431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HikariCP Configuration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9620" y="1691005"/>
            <a:ext cx="8671560" cy="4760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C3PO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7530" y="2122805"/>
            <a:ext cx="8994775" cy="26123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C3PO </a:t>
            </a:r>
            <a:r>
              <a:rPr lang="en-US">
                <a:sym typeface="+mn-ea"/>
              </a:rPr>
              <a:t>Configuration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5030" y="1691005"/>
            <a:ext cx="8537575" cy="3869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9135" y="856615"/>
            <a:ext cx="8253730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Three Tasks of a Connection Pooling Framework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/>
          <a:p>
            <a:pPr marL="0" indent="0">
              <a:buNone/>
            </a:pPr>
            <a:r>
              <a:rPr lang="en-US"/>
              <a:t>Any connection pooling framework needs to do three tasks:</a:t>
            </a:r>
            <a:endParaRPr lang="en-US"/>
          </a:p>
          <a:p>
            <a:pPr marL="3200400" lvl="7" indent="0">
              <a:buNone/>
            </a:pPr>
            <a:endParaRPr lang="en-US" sz="2800"/>
          </a:p>
          <a:p>
            <a:pPr lvl="7">
              <a:buFont typeface="Wingdings" panose="05000000000000000000" charset="0"/>
              <a:buChar char="Ø"/>
            </a:pPr>
            <a:r>
              <a:rPr lang="en-US" sz="2800"/>
              <a:t>Creating Connection Objects</a:t>
            </a:r>
            <a:endParaRPr lang="en-US" sz="2800"/>
          </a:p>
          <a:p>
            <a:pPr lvl="7">
              <a:buFont typeface="Wingdings" panose="05000000000000000000" charset="0"/>
              <a:buChar char="Ø"/>
            </a:pPr>
            <a:endParaRPr lang="en-US" sz="2800"/>
          </a:p>
          <a:p>
            <a:pPr lvl="7">
              <a:buFont typeface="Wingdings" panose="05000000000000000000" charset="0"/>
              <a:buChar char="Ø"/>
            </a:pPr>
            <a:r>
              <a:rPr lang="en-US" sz="2800"/>
              <a:t>Manage usage of created Objects and validate them</a:t>
            </a:r>
            <a:endParaRPr lang="en-US" sz="2800"/>
          </a:p>
          <a:p>
            <a:pPr lvl="7">
              <a:buFont typeface="Wingdings" panose="05000000000000000000" charset="0"/>
              <a:buChar char="Ø"/>
            </a:pPr>
            <a:endParaRPr lang="en-US" sz="2800"/>
          </a:p>
          <a:p>
            <a:pPr lvl="7">
              <a:buFont typeface="Wingdings" panose="05000000000000000000" charset="0"/>
              <a:buChar char="Ø"/>
            </a:pPr>
            <a:r>
              <a:rPr lang="en-US" sz="2800"/>
              <a:t>Release/Destroy Objects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Connection Pooling in Java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8">
              <a:buFont typeface="Wingdings" panose="05000000000000000000" charset="0"/>
              <a:buChar char="Ø"/>
            </a:pPr>
            <a:r>
              <a:rPr lang="en-US" sz="3600"/>
              <a:t>Apache Commons DBCP 2</a:t>
            </a:r>
            <a:endParaRPr lang="en-US" sz="3600"/>
          </a:p>
          <a:p>
            <a:pPr lvl="8">
              <a:buFont typeface="Wingdings" panose="05000000000000000000" charset="0"/>
              <a:buChar char="Ø"/>
            </a:pPr>
            <a:endParaRPr lang="en-US" sz="3600"/>
          </a:p>
          <a:p>
            <a:pPr lvl="8">
              <a:buFont typeface="Wingdings" panose="05000000000000000000" charset="0"/>
              <a:buChar char="Ø"/>
            </a:pPr>
            <a:r>
              <a:rPr lang="en-US" sz="3600"/>
              <a:t>HikariCP</a:t>
            </a:r>
            <a:endParaRPr lang="en-US" sz="3600"/>
          </a:p>
          <a:p>
            <a:pPr lvl="8">
              <a:buFont typeface="Wingdings" panose="05000000000000000000" charset="0"/>
              <a:buChar char="Ø"/>
            </a:pPr>
            <a:endParaRPr lang="en-US" sz="3600"/>
          </a:p>
          <a:p>
            <a:pPr lvl="8">
              <a:buFont typeface="Wingdings" panose="05000000000000000000" charset="0"/>
              <a:buChar char="Ø"/>
            </a:pPr>
            <a:r>
              <a:rPr lang="en-US" sz="3600"/>
              <a:t>C3P0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Database Scripts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5995" y="1878965"/>
            <a:ext cx="8043545" cy="4028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5024755" y="2891155"/>
            <a:ext cx="6628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spc="4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  <a:sym typeface="+mn-ea"/>
              </a:rPr>
              <a:t>Connection Pooling in Java</a:t>
            </a:r>
            <a:endParaRPr lang="en-US" sz="3200" b="1" spc="40" dirty="0">
              <a:solidFill>
                <a:srgbClr val="00B0F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Apache Commons DBCP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3590" y="2442210"/>
            <a:ext cx="8084820" cy="197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Apache Commons DBCP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838200" y="1504315"/>
            <a:ext cx="11353800" cy="4351655"/>
          </a:xfrm>
        </p:spPr>
        <p:txBody>
          <a:bodyPr/>
          <a:p>
            <a:pPr marL="0" indent="0">
              <a:buNone/>
            </a:pPr>
            <a:r>
              <a:rPr lang="en-US"/>
              <a:t>BasicDataSource:</a:t>
            </a:r>
            <a:endParaRPr lang="en-US"/>
          </a:p>
          <a:p>
            <a:pPr marL="0" algn="l">
              <a:buClrTx/>
              <a:buSzTx/>
              <a:buNone/>
            </a:pPr>
            <a:r>
              <a:rPr lang="en-US"/>
              <a:t> </a:t>
            </a:r>
            <a:r>
              <a:rPr lang="en-US" sz="2800"/>
              <a:t>As the name suggests, it is simple and suitable for most common use cases. It internally creates a PoolingDataSource.</a:t>
            </a:r>
            <a:endParaRPr lang="en-US" sz="28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29180" y="2922270"/>
            <a:ext cx="8577580" cy="3649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Apache Commons DBCP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941070" y="1562100"/>
            <a:ext cx="11353800" cy="4351655"/>
          </a:xfrm>
        </p:spPr>
        <p:txBody>
          <a:bodyPr/>
          <a:p>
            <a:pPr marL="0" indent="0">
              <a:buNone/>
            </a:pPr>
            <a:r>
              <a:rPr lang="en-US"/>
              <a:t>PoolingDataSource:</a:t>
            </a:r>
            <a:endParaRPr lang="en-US"/>
          </a:p>
          <a:p>
            <a:pPr marL="0" indent="0">
              <a:buNone/>
            </a:pPr>
            <a:r>
              <a:rPr lang="en-US"/>
              <a:t>It offers more flexibility. You only need to change code which creates DataSource. The rest of the code will remain the same.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975" y="2898140"/>
            <a:ext cx="7526020" cy="3674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Presentation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Connection Pooling in Java </vt:lpstr>
      <vt:lpstr>PowerPoint 演示文稿</vt:lpstr>
      <vt:lpstr>Three Tasks of a Connection Pooling Framework</vt:lpstr>
      <vt:lpstr>Connection Pooling in Java Application</vt:lpstr>
      <vt:lpstr>Database Scripts</vt:lpstr>
      <vt:lpstr>PowerPoint 演示文稿</vt:lpstr>
      <vt:lpstr>Apache Commons DBCP 2</vt:lpstr>
      <vt:lpstr>Apache Commons DBCP 2</vt:lpstr>
      <vt:lpstr>Apache Commons DBCP 2</vt:lpstr>
      <vt:lpstr>HikariCP</vt:lpstr>
      <vt:lpstr>HikariCP Configuration</vt:lpstr>
      <vt:lpstr>C3PO</vt:lpstr>
      <vt:lpstr>C3PO Configuration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Pooling in Java </dc:title>
  <dc:creator/>
  <cp:lastModifiedBy>steve</cp:lastModifiedBy>
  <cp:revision>7</cp:revision>
  <dcterms:created xsi:type="dcterms:W3CDTF">2021-12-11T06:15:00Z</dcterms:created>
  <dcterms:modified xsi:type="dcterms:W3CDTF">2021-12-13T15:07:56Z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D3031D2B890242EC9FE9A569FB1BC169</vt:lpwstr>
  </property>
  <property fmtid="{D5CDD505-2E9C-101B-9397-08002B2CF9AE}" pid="3" name="KSOProductBuildVer">
    <vt:lpwstr>1033-11.2.0.10382</vt:lpwstr>
  </property>
</Properties>
</file>