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11379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Shallow and Deep Java Cloning</a:t>
            </a:r>
            <a:endParaRPr 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615"/>
            <a:ext cx="9144000" cy="913765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15540" y="1811655"/>
            <a:ext cx="7017385" cy="3446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235" y="0"/>
            <a:ext cx="9144000" cy="1069975"/>
          </a:xfrm>
        </p:spPr>
        <p:txBody>
          <a:bodyPr/>
          <a:lstStyle/>
          <a:p>
            <a:r>
              <a:rPr lang="en-US" dirty="0"/>
              <a:t> Create a clone of an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24550"/>
            <a:ext cx="7419975" cy="932815"/>
          </a:xfrm>
          <a:prstGeom prst="rect">
            <a:avLst/>
          </a:prstGeom>
        </p:spPr>
      </p:pic>
      <p:graphicFrame>
        <p:nvGraphicFramePr>
          <p:cNvPr id="7" name="Object 6"/>
          <p:cNvGraphicFramePr/>
          <p:nvPr/>
        </p:nvGraphicFramePr>
        <p:xfrm>
          <a:off x="2049145" y="993140"/>
          <a:ext cx="8093075" cy="487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8086725" imgH="4867275" progId="Paint.Picture">
                  <p:embed/>
                </p:oleObj>
              </mc:Choice>
              <mc:Fallback>
                <p:oleObj name="" r:id="rId2" imgW="8086725" imgH="48672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45" y="993140"/>
                        <a:ext cx="8093075" cy="487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Shallow Cloning</a:t>
            </a:r>
            <a:endParaRPr lang="en-US" sz="36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7205" y="220980"/>
            <a:ext cx="9144000" cy="5410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Shallow Copying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711450" y="1150620"/>
          <a:ext cx="7585075" cy="5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076825" imgH="2924175" progId="Paint.Picture">
                  <p:embed/>
                </p:oleObj>
              </mc:Choice>
              <mc:Fallback>
                <p:oleObj name="" r:id="rId1" imgW="5076825" imgH="2924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150620"/>
                        <a:ext cx="7585075" cy="530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p>
            <a:pPr algn="ctr"/>
            <a:r>
              <a:rPr lang="en-US"/>
              <a:t>Deep Copying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53895" y="1364615"/>
          <a:ext cx="8712835" cy="462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505450" imgH="2924175" progId="Paint.Picture">
                  <p:embed/>
                </p:oleObj>
              </mc:Choice>
              <mc:Fallback>
                <p:oleObj name="" r:id="rId1" imgW="5505450" imgH="2924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3895" y="1364615"/>
                        <a:ext cx="8712835" cy="462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Deep Cloning</a:t>
            </a:r>
            <a:endParaRPr lang="en-US" sz="36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26048" y="2184907"/>
            <a:ext cx="5771515" cy="13595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loning in Java</a:t>
            </a:r>
            <a:endParaRPr sz="2400" spc="3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 classes and interfaces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clone() method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4278883"/>
            <a:ext cx="5942965" cy="8858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lang="en-US"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Shallow Cloning</a:t>
            </a:r>
            <a:endParaRPr lang="en-US" sz="2400" spc="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lang="en-US"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 Cloning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Lucida Sans Unicode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6</cp:revision>
  <dcterms:created xsi:type="dcterms:W3CDTF">2021-12-11T10:51:00Z</dcterms:created>
  <dcterms:modified xsi:type="dcterms:W3CDTF">2021-12-11T11:55:01Z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5B24195EF11A4EBC85453E94A798BC41</vt:lpwstr>
  </property>
  <property fmtid="{D5CDD505-2E9C-101B-9397-08002B2CF9AE}" pid="3" name="KSOProductBuildVer">
    <vt:lpwstr>1033-11.2.0.10382</vt:lpwstr>
  </property>
</Properties>
</file>