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3467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200" y="2718308"/>
            <a:ext cx="106195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712467"/>
            <a:ext cx="10814729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72516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65" dirty="0">
                <a:solidFill>
                  <a:srgbClr val="171717"/>
                </a:solidFill>
              </a:rPr>
              <a:t>i</a:t>
            </a:r>
            <a:r>
              <a:rPr sz="4450" spc="5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70" dirty="0">
                <a:solidFill>
                  <a:srgbClr val="171717"/>
                </a:solidFill>
              </a:rPr>
              <a:t>c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5" dirty="0">
                <a:solidFill>
                  <a:srgbClr val="171717"/>
                </a:solidFill>
              </a:rPr>
              <a:t>pe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6723" y="2718308"/>
            <a:ext cx="123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IIF</a:t>
            </a:r>
            <a:r>
              <a:rPr spc="-165" dirty="0"/>
              <a:t>E</a:t>
            </a:r>
            <a:r>
              <a:rPr spc="-80" dirty="0"/>
              <a:t>'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77387"/>
            <a:ext cx="7388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3467"/>
            <a:ext cx="1125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II</a:t>
            </a:r>
            <a:r>
              <a:rPr sz="4800" spc="-5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87" y="517652"/>
            <a:ext cx="201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155" y="517652"/>
            <a:ext cx="938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404040"/>
                </a:solidFill>
              </a:rPr>
              <a:t>Imm</a:t>
            </a:r>
            <a:r>
              <a:rPr spc="-155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40" dirty="0">
                <a:solidFill>
                  <a:srgbClr val="404040"/>
                </a:solidFill>
              </a:rPr>
              <a:t>I</a:t>
            </a:r>
            <a:r>
              <a:rPr spc="-434" dirty="0">
                <a:solidFill>
                  <a:srgbClr val="404040"/>
                </a:solidFill>
              </a:rPr>
              <a:t>n</a:t>
            </a:r>
            <a:r>
              <a:rPr spc="-145" dirty="0">
                <a:solidFill>
                  <a:srgbClr val="404040"/>
                </a:solidFill>
              </a:rPr>
              <a:t>v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E</a:t>
            </a:r>
            <a:r>
              <a:rPr spc="20" dirty="0">
                <a:solidFill>
                  <a:srgbClr val="404040"/>
                </a:solidFill>
              </a:rPr>
              <a:t>x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55410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1320800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0719" y="517652"/>
            <a:ext cx="88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404040"/>
                </a:solidFill>
              </a:rPr>
              <a:t>IIFE</a:t>
            </a:r>
            <a:endParaRPr spc="-16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09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Closures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1988"/>
            <a:ext cx="517588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955675" indent="-730250">
              <a:lnSpc>
                <a:spcPct val="118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692150">
              <a:lnSpc>
                <a:spcPct val="118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app.getId()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6188" y="517652"/>
            <a:ext cx="379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Example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Closure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7750" y="2718308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-45" dirty="0"/>
              <a:t>this</a:t>
            </a:r>
            <a:r>
              <a:rPr spc="-225" dirty="0"/>
              <a:t> </a:t>
            </a:r>
            <a:r>
              <a:rPr dirty="0"/>
              <a:t>Keyword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2331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window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72" y="4751323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47726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644388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o.getId()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5644388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call(),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apply()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bind()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8386" y="2718308"/>
            <a:ext cx="3178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call</a:t>
            </a:r>
            <a:r>
              <a:rPr spc="-225" dirty="0"/>
              <a:t> </a:t>
            </a:r>
            <a:r>
              <a:rPr dirty="0"/>
              <a:t>and</a:t>
            </a:r>
            <a:r>
              <a:rPr spc="-229" dirty="0"/>
              <a:t> </a:t>
            </a:r>
            <a:r>
              <a:rPr spc="30" dirty="0"/>
              <a:t>apply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8084"/>
            <a:ext cx="7875905" cy="429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3107690" indent="-730250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o.getId.call(newCar)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3900" y="517652"/>
            <a:ext cx="776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c</a:t>
            </a:r>
            <a:r>
              <a:rPr spc="40" dirty="0">
                <a:solidFill>
                  <a:srgbClr val="404040"/>
                </a:solidFill>
              </a:rPr>
              <a:t>a</a:t>
            </a:r>
            <a:r>
              <a:rPr spc="-90" dirty="0">
                <a:solidFill>
                  <a:srgbClr val="404040"/>
                </a:solidFill>
              </a:rPr>
              <a:t>l</a:t>
            </a:r>
            <a:r>
              <a:rPr spc="-95" dirty="0">
                <a:solidFill>
                  <a:srgbClr val="404040"/>
                </a:solidFill>
              </a:rPr>
              <a:t>l</a:t>
            </a:r>
            <a:endParaRPr spc="-9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68628"/>
            <a:ext cx="8606155" cy="4734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2195195" indent="-730250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(prefix)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o.getId.apply(newCar,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5456" y="517652"/>
            <a:ext cx="127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ap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9739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b</a:t>
            </a:r>
            <a:r>
              <a:rPr spc="30" dirty="0"/>
              <a:t>i</a:t>
            </a:r>
            <a:r>
              <a:rPr spc="-75" dirty="0"/>
              <a:t>n</a:t>
            </a:r>
            <a:r>
              <a:rPr spc="145" dirty="0"/>
              <a:t>d</a:t>
            </a:r>
            <a:endParaRPr spc="1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99108"/>
            <a:ext cx="6050280" cy="467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283335" indent="-730250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tabLst>
                <a:tab pos="457644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newFn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o.getId.bind(newCar);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 newFn() 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0075" y="517652"/>
            <a:ext cx="1024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b</a:t>
            </a:r>
            <a:r>
              <a:rPr spc="1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endParaRPr spc="1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76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Arrow</a:t>
            </a:r>
            <a:r>
              <a:rPr spc="-245" dirty="0"/>
              <a:t> </a:t>
            </a:r>
            <a:r>
              <a:rPr spc="30" dirty="0"/>
              <a:t>Functions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()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412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684" y="415696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059" y="4156964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971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14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156964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5936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9271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05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75132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8308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075" y="1727708"/>
            <a:ext cx="7763509" cy="32442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1270" algn="ctr">
              <a:lnSpc>
                <a:spcPts val="4900"/>
              </a:lnSpc>
              <a:spcBef>
                <a:spcPts val="980"/>
              </a:spcBef>
            </a:pP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63650" marR="1256665" algn="ctr">
              <a:lnSpc>
                <a:spcPts val="4900"/>
              </a:lnSpc>
              <a:spcBef>
                <a:spcPts val="4885"/>
              </a:spcBef>
            </a:pP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141" y="271830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Default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897128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(carId,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`Tracking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${carId}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${city}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.`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NY.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'Chicago'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Chicago.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5677" y="517652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Default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call(),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apply()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bind()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9049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470090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6644"/>
            <a:ext cx="8500745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441960">
              <a:lnSpc>
                <a:spcPct val="163000"/>
              </a:lnSpc>
              <a:tabLst>
                <a:tab pos="556577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turnKey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058784" cy="47212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917575" indent="-44196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turnKey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'Override';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  <a:tabLst>
                <a:tab pos="512381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2268" y="2718308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Block</a:t>
            </a:r>
            <a:r>
              <a:rPr spc="-250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48788"/>
            <a:ext cx="5954395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2599" y="3937507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2230628"/>
            <a:ext cx="477266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'Outside'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973828"/>
            <a:ext cx="631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2881</Words>
  <Application>WPS Presentation</Application>
  <PresentationFormat>On-screen Show (4:3)</PresentationFormat>
  <Paragraphs>291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Consolas</vt:lpstr>
      <vt:lpstr>Tahoma</vt:lpstr>
      <vt:lpstr>Office Theme</vt:lpstr>
      <vt:lpstr>Functions and Scope</vt:lpstr>
      <vt:lpstr>IIFE's</vt:lpstr>
      <vt:lpstr>Function Scope</vt:lpstr>
      <vt:lpstr>Function Scope</vt:lpstr>
      <vt:lpstr>Function Scope</vt:lpstr>
      <vt:lpstr>Function Scope</vt:lpstr>
      <vt:lpstr>Block Scope</vt:lpstr>
      <vt:lpstr>Block Scope</vt:lpstr>
      <vt:lpstr>Block Scope</vt:lpstr>
      <vt:lpstr>IIFE's</vt:lpstr>
      <vt:lpstr>PowerPoint 演示文稿</vt:lpstr>
      <vt:lpstr>Function</vt:lpstr>
      <vt:lpstr>Immediately Invoked Function Expression</vt:lpstr>
      <vt:lpstr>IIFE</vt:lpstr>
      <vt:lpstr>Closures</vt:lpstr>
      <vt:lpstr>Example Closure</vt:lpstr>
      <vt:lpstr>The this Keyword</vt:lpstr>
      <vt:lpstr>The this Keyword</vt:lpstr>
      <vt:lpstr>The this Keyword</vt:lpstr>
      <vt:lpstr>call and apply</vt:lpstr>
      <vt:lpstr>call</vt:lpstr>
      <vt:lpstr>apply</vt:lpstr>
      <vt:lpstr>bind</vt:lpstr>
      <vt:lpstr>bind</vt:lpstr>
      <vt:lpstr>Arrow Functions</vt:lpstr>
      <vt:lpstr>Arrow Functions</vt:lpstr>
      <vt:lpstr>Arrow Functions</vt:lpstr>
      <vt:lpstr>Arrow Functions</vt:lpstr>
      <vt:lpstr>Arrow Functions</vt:lpstr>
      <vt:lpstr>PowerPoint 演示文稿</vt:lpstr>
      <vt:lpstr>Default Parameters</vt:lpstr>
      <vt:lpstr>Default Parameters</vt:lpstr>
      <vt:lpstr>IIFE's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</dc:title>
  <dc:creator/>
  <cp:lastModifiedBy>steve</cp:lastModifiedBy>
  <cp:revision>5</cp:revision>
  <dcterms:created xsi:type="dcterms:W3CDTF">2021-12-25T17:18:00Z</dcterms:created>
  <dcterms:modified xsi:type="dcterms:W3CDTF">2021-12-27T10:53:38Z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8E48DD77A49E46C99368C337B8817B3D</vt:lpwstr>
  </property>
  <property fmtid="{D5CDD505-2E9C-101B-9397-08002B2CF9AE}" pid="3" name="KSOProductBuildVer">
    <vt:lpwstr>1033-11.2.0.10426</vt:lpwstr>
  </property>
</Properties>
</file>