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890270" y="1751330"/>
          <a:ext cx="10453370" cy="366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429750" imgH="3352800" progId="Paint.Picture">
                  <p:embed/>
                </p:oleObj>
              </mc:Choice>
              <mc:Fallback>
                <p:oleObj name="" r:id="rId1" imgW="9429750" imgH="3352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0270" y="1751330"/>
                        <a:ext cx="10453370" cy="3669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0790" y="759460"/>
            <a:ext cx="9944735" cy="53390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2825" y="1002030"/>
            <a:ext cx="10340975" cy="5354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2155" y="902335"/>
            <a:ext cx="10727690" cy="5454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59790"/>
            <a:ext cx="10757535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6255" y="744855"/>
            <a:ext cx="11160125" cy="5611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052195"/>
            <a:ext cx="10392410" cy="511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Widescreen</PresentationFormat>
  <Paragraphs>14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2</cp:revision>
  <dcterms:created xsi:type="dcterms:W3CDTF">2021-12-06T15:14:00Z</dcterms:created>
  <dcterms:modified xsi:type="dcterms:W3CDTF">2021-12-06T15:17:04Z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4E87E2FCD5E84BBE8D0605C593A1CBFD</vt:lpwstr>
  </property>
  <property fmtid="{D5CDD505-2E9C-101B-9397-08002B2CF9AE}" pid="3" name="KSOProductBuildVer">
    <vt:lpwstr>1033-11.2.0.10382</vt:lpwstr>
  </property>
</Properties>
</file>