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2800" y="365760"/>
            <a:ext cx="14630400" cy="146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812800" y="1676400"/>
          <a:ext cx="14831060" cy="463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943340" imgH="4010025" progId="Paint.Picture">
                  <p:embed/>
                </p:oleObj>
              </mc:Choice>
              <mc:Fallback>
                <p:oleObj name="" r:id="rId1" imgW="8943340" imgH="40100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2800" y="1676400"/>
                        <a:ext cx="14831060" cy="463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8300" y="0"/>
            <a:ext cx="158877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14764"/>
          <a:stretch>
            <a:fillRect/>
          </a:stretch>
        </p:blipFill>
        <p:spPr>
          <a:xfrm>
            <a:off x="-25400" y="0"/>
            <a:ext cx="15341600" cy="860933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30400" y="1016000"/>
            <a:ext cx="12509500" cy="7315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16000" y="3035300"/>
            <a:ext cx="14236700" cy="2667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WPS Presentation</Application>
  <PresentationFormat>On-screen Show (4:3)</PresentationFormat>
  <Paragraphs>14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Steve Sam</cp:lastModifiedBy>
  <cp:revision>3</cp:revision>
  <dcterms:created xsi:type="dcterms:W3CDTF">2021-12-06T15:05:54Z</dcterms:created>
  <dcterms:modified xsi:type="dcterms:W3CDTF">2021-12-06T15:21:54Z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2017-01-05T05:30:00Z</vt:filetime>
  </property>
  <property fmtid="{D5CDD505-2E9C-101B-9397-08002B2CF9AE}" pid="3" name="Creator">
    <vt:lpwstr>Adobe Acrobat 15.20</vt:lpwstr>
  </property>
  <property fmtid="{D5CDD505-2E9C-101B-9397-08002B2CF9AE}" pid="4" name="LastSaved">
    <vt:filetime>2021-12-06T05:30:00Z</vt:filetime>
  </property>
  <property fmtid="{D5CDD505-2E9C-101B-9397-08002B2CF9AE}" pid="5" name="ICV">
    <vt:lpwstr>E2F09ABADBB544A7932368F23D11875F</vt:lpwstr>
  </property>
  <property fmtid="{D5CDD505-2E9C-101B-9397-08002B2CF9AE}" pid="6" name="KSOProductBuildVer">
    <vt:lpwstr>1033-11.2.0.10382</vt:lpwstr>
  </property>
</Properties>
</file>