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584200" y="1752600"/>
          <a:ext cx="15130145" cy="537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933815" imgH="5391150" progId="Paint.Picture">
                  <p:embed/>
                </p:oleObj>
              </mc:Choice>
              <mc:Fallback>
                <p:oleObj name="" r:id="rId1" imgW="8933815" imgH="53911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4200" y="1752600"/>
                        <a:ext cx="15130145" cy="537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0100" y="1003300"/>
            <a:ext cx="14846300" cy="7137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2000" y="711200"/>
            <a:ext cx="13423900" cy="7823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2489200" y="1905000"/>
          <a:ext cx="11322050" cy="343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10150" imgH="1200150" progId="Paint.Picture">
                  <p:embed/>
                </p:oleObj>
              </mc:Choice>
              <mc:Fallback>
                <p:oleObj name="" r:id="rId1" imgW="5010150" imgH="1200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9200" y="1905000"/>
                        <a:ext cx="11322050" cy="343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900" y="304800"/>
            <a:ext cx="14859000" cy="8445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900" y="304800"/>
            <a:ext cx="14859000" cy="8648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900" y="0"/>
            <a:ext cx="156591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50495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300" y="0"/>
            <a:ext cx="136271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0100" y="0"/>
            <a:ext cx="138303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609600"/>
            <a:ext cx="14528800" cy="853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016000"/>
            <a:ext cx="13716000" cy="723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200" y="800100"/>
            <a:ext cx="14427200" cy="7137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200" y="800100"/>
            <a:ext cx="14630400" cy="7543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812800" y="1438275"/>
          <a:ext cx="1454023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82000" imgH="3667125" progId="Paint.Picture">
                  <p:embed/>
                </p:oleObj>
              </mc:Choice>
              <mc:Fallback>
                <p:oleObj name="" r:id="rId1" imgW="8382000" imgH="36671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0" y="1438275"/>
                        <a:ext cx="14540230" cy="626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00" y="2425700"/>
            <a:ext cx="12598400" cy="3276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80100" y="304800"/>
            <a:ext cx="9766300" cy="853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9300" y="304800"/>
            <a:ext cx="13627100" cy="853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0" y="190500"/>
            <a:ext cx="4076700" cy="8763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0" y="190500"/>
            <a:ext cx="4076700" cy="8763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5455900" cy="9144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8000" y="2946400"/>
            <a:ext cx="15138400" cy="812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On-screen Show (4:3)</PresentationFormat>
  <Paragraphs>58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Steve Sam</cp:lastModifiedBy>
  <cp:revision>4</cp:revision>
  <dcterms:created xsi:type="dcterms:W3CDTF">2021-12-06T15:31:59Z</dcterms:created>
  <dcterms:modified xsi:type="dcterms:W3CDTF">2021-12-06T16:17:23Z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2017-01-05T05:30:00Z</vt:filetime>
  </property>
  <property fmtid="{D5CDD505-2E9C-101B-9397-08002B2CF9AE}" pid="3" name="Creator">
    <vt:lpwstr>Adobe Acrobat 15.20</vt:lpwstr>
  </property>
  <property fmtid="{D5CDD505-2E9C-101B-9397-08002B2CF9AE}" pid="4" name="LastSaved">
    <vt:filetime>2021-12-06T05:30:00Z</vt:filetime>
  </property>
  <property fmtid="{D5CDD505-2E9C-101B-9397-08002B2CF9AE}" pid="5" name="ICV">
    <vt:lpwstr>FB96BF582AEC4F4C93B0A11E2FF440E9</vt:lpwstr>
  </property>
  <property fmtid="{D5CDD505-2E9C-101B-9397-08002B2CF9AE}" pid="6" name="KSOProductBuildVer">
    <vt:lpwstr>1033-11.2.0.10382</vt:lpwstr>
  </property>
</Properties>
</file>