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7"/>
                </a:lnTo>
                <a:lnTo>
                  <a:pt x="12192000" y="3888257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772" y="2718308"/>
            <a:ext cx="1061845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6896" y="2300732"/>
            <a:ext cx="8538207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myid.mockapi.io/api/v1/user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myid.mockapi.io/api/v1/user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myid.mockapi.io/api/v1/user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myid.mockapi.io/api/v1/user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6692900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-110" dirty="0">
                <a:solidFill>
                  <a:srgbClr val="171717"/>
                </a:solidFill>
              </a:rPr>
              <a:t>D</a:t>
            </a:r>
            <a:r>
              <a:rPr sz="4450" spc="-135" dirty="0">
                <a:solidFill>
                  <a:srgbClr val="171717"/>
                </a:solidFill>
              </a:rPr>
              <a:t>a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-75" dirty="0">
                <a:solidFill>
                  <a:srgbClr val="171717"/>
                </a:solidFill>
              </a:rPr>
              <a:t>a</a:t>
            </a:r>
            <a:r>
              <a:rPr sz="4450" spc="-440" dirty="0">
                <a:solidFill>
                  <a:srgbClr val="171717"/>
                </a:solidFill>
              </a:rPr>
              <a:t> </a:t>
            </a:r>
            <a:r>
              <a:rPr sz="4450" spc="275" dirty="0">
                <a:solidFill>
                  <a:srgbClr val="171717"/>
                </a:solidFill>
              </a:rPr>
              <a:t>A</a:t>
            </a:r>
            <a:r>
              <a:rPr sz="4450" spc="70" dirty="0">
                <a:solidFill>
                  <a:srgbClr val="171717"/>
                </a:solidFill>
              </a:rPr>
              <a:t>cc</a:t>
            </a:r>
            <a:r>
              <a:rPr sz="4450" spc="-100" dirty="0">
                <a:solidFill>
                  <a:srgbClr val="171717"/>
                </a:solidFill>
              </a:rPr>
              <a:t>e</a:t>
            </a:r>
            <a:r>
              <a:rPr sz="4450" spc="-240" dirty="0">
                <a:solidFill>
                  <a:srgbClr val="171717"/>
                </a:solidFill>
              </a:rPr>
              <a:t>s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r>
              <a:rPr sz="4450" spc="-440" dirty="0">
                <a:solidFill>
                  <a:srgbClr val="171717"/>
                </a:solidFill>
              </a:rPr>
              <a:t> </a:t>
            </a:r>
            <a:r>
              <a:rPr sz="4450" spc="40" dirty="0">
                <a:solidFill>
                  <a:srgbClr val="171717"/>
                </a:solidFill>
              </a:rPr>
              <a:t>U</a:t>
            </a:r>
            <a:r>
              <a:rPr sz="4450" spc="-195" dirty="0">
                <a:solidFill>
                  <a:srgbClr val="171717"/>
                </a:solidFill>
              </a:rPr>
              <a:t>s</a:t>
            </a:r>
            <a:r>
              <a:rPr sz="4450" spc="-150" dirty="0">
                <a:solidFill>
                  <a:srgbClr val="171717"/>
                </a:solidFill>
              </a:rPr>
              <a:t>i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g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-35" dirty="0">
                <a:solidFill>
                  <a:srgbClr val="171717"/>
                </a:solidFill>
              </a:rPr>
              <a:t>H</a:t>
            </a:r>
            <a:r>
              <a:rPr sz="4450" spc="105" dirty="0">
                <a:solidFill>
                  <a:srgbClr val="171717"/>
                </a:solidFill>
              </a:rPr>
              <a:t>TTP</a:t>
            </a:r>
            <a:endParaRPr sz="44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93647"/>
            <a:ext cx="7847965" cy="488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6685">
              <a:lnSpc>
                <a:spcPct val="123000"/>
              </a:lnSpc>
              <a:spcBef>
                <a:spcPts val="100"/>
              </a:spcBef>
            </a:pP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$ </a:t>
            </a: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from 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'jquery'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200" spc="-13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2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85165" marR="3620135">
              <a:lnSpc>
                <a:spcPct val="123000"/>
              </a:lnSpc>
            </a:pP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name: 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'Mark Zamoyta'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200" spc="-13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avatar: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'mark.jpg'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200" spc="-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promise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$.post(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1"/>
              </a:rPr>
              <a:t>http://myid.mockapi.io/api/v1/users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200" spc="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promise.then(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85165" marR="759460">
              <a:lnSpc>
                <a:spcPct val="123000"/>
              </a:lnSpc>
            </a:pP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data =&gt;</a:t>
            </a:r>
            <a:r>
              <a:rPr sz="22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'data: '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data), </a:t>
            </a:r>
            <a:r>
              <a:rPr sz="22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 =&gt;</a:t>
            </a:r>
            <a:r>
              <a:rPr sz="22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'error: '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error)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1522" y="517652"/>
            <a:ext cx="5301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404040"/>
                </a:solidFill>
              </a:rPr>
              <a:t>jQuery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and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120" dirty="0">
                <a:solidFill>
                  <a:srgbClr val="404040"/>
                </a:solidFill>
              </a:rPr>
              <a:t>HTTP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80" dirty="0">
                <a:solidFill>
                  <a:srgbClr val="404040"/>
                </a:solidFill>
              </a:rPr>
              <a:t>POST</a:t>
            </a:r>
            <a:endParaRPr spc="8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858771"/>
            <a:ext cx="40754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F05A28"/>
                </a:solidFill>
              </a:rPr>
              <a:t>HTTP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Requests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Using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XHR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017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3940175" algn="l"/>
                <a:tab pos="3940810" algn="l"/>
              </a:tabLst>
            </a:pPr>
            <a:r>
              <a:rPr spc="55" dirty="0"/>
              <a:t>too</a:t>
            </a:r>
            <a:r>
              <a:rPr spc="-130" dirty="0"/>
              <a:t> </a:t>
            </a:r>
            <a:r>
              <a:rPr spc="30" dirty="0"/>
              <a:t>low</a:t>
            </a:r>
            <a:r>
              <a:rPr spc="-135" dirty="0"/>
              <a:t> </a:t>
            </a:r>
            <a:r>
              <a:rPr spc="-45" dirty="0"/>
              <a:t>level</a:t>
            </a:r>
            <a:r>
              <a:rPr spc="-140" dirty="0"/>
              <a:t> </a:t>
            </a:r>
            <a:r>
              <a:rPr spc="10" dirty="0"/>
              <a:t>for</a:t>
            </a:r>
            <a:r>
              <a:rPr spc="-130" dirty="0"/>
              <a:t> </a:t>
            </a:r>
            <a:r>
              <a:rPr spc="15" dirty="0"/>
              <a:t>typical</a:t>
            </a:r>
            <a:r>
              <a:rPr spc="-140" dirty="0"/>
              <a:t> </a:t>
            </a:r>
            <a:r>
              <a:rPr spc="-35" dirty="0"/>
              <a:t>use</a:t>
            </a:r>
            <a:endParaRPr spc="-35" dirty="0"/>
          </a:p>
          <a:p>
            <a:pPr marL="3411220">
              <a:lnSpc>
                <a:spcPct val="100000"/>
              </a:lnSpc>
              <a:spcBef>
                <a:spcPts val="1800"/>
              </a:spcBef>
            </a:pPr>
            <a:r>
              <a:rPr spc="75" dirty="0"/>
              <a:t>HTTP</a:t>
            </a:r>
            <a:r>
              <a:rPr spc="-135" dirty="0"/>
              <a:t> </a:t>
            </a:r>
            <a:r>
              <a:rPr spc="5" dirty="0"/>
              <a:t>Requests</a:t>
            </a:r>
            <a:r>
              <a:rPr spc="-125" dirty="0"/>
              <a:t> </a:t>
            </a:r>
            <a:r>
              <a:rPr spc="20" dirty="0"/>
              <a:t>Using</a:t>
            </a:r>
            <a:r>
              <a:rPr spc="-125" dirty="0"/>
              <a:t> </a:t>
            </a:r>
            <a:r>
              <a:rPr spc="-10" dirty="0"/>
              <a:t>jQuery</a:t>
            </a:r>
            <a:endParaRPr spc="-10" dirty="0"/>
          </a:p>
          <a:p>
            <a:pPr marL="394017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940175" algn="l"/>
                <a:tab pos="3940810" algn="l"/>
              </a:tabLst>
            </a:pPr>
            <a:r>
              <a:rPr spc="-40" dirty="0"/>
              <a:t>l</a:t>
            </a:r>
            <a:r>
              <a:rPr spc="-10" dirty="0"/>
              <a:t>e</a:t>
            </a:r>
            <a:r>
              <a:rPr spc="20" dirty="0"/>
              <a:t>t</a:t>
            </a:r>
            <a:r>
              <a:rPr spc="-114" dirty="0"/>
              <a:t> </a:t>
            </a:r>
            <a:r>
              <a:rPr spc="85" dirty="0"/>
              <a:t>p</a:t>
            </a:r>
            <a:r>
              <a:rPr spc="-105" dirty="0"/>
              <a:t>r</a:t>
            </a:r>
            <a:r>
              <a:rPr spc="85" dirty="0"/>
              <a:t>o</a:t>
            </a:r>
            <a:r>
              <a:rPr spc="-50" dirty="0"/>
              <a:t>m</a:t>
            </a:r>
            <a:r>
              <a:rPr spc="-40" dirty="0"/>
              <a:t>i</a:t>
            </a:r>
            <a:r>
              <a:rPr spc="-60" dirty="0"/>
              <a:t>s</a:t>
            </a:r>
            <a:r>
              <a:rPr spc="-10" dirty="0"/>
              <a:t>e</a:t>
            </a:r>
            <a:r>
              <a:rPr spc="-114" dirty="0"/>
              <a:t> </a:t>
            </a:r>
            <a:r>
              <a:rPr spc="-465" dirty="0"/>
              <a:t>=</a:t>
            </a:r>
            <a:r>
              <a:rPr spc="-120" dirty="0"/>
              <a:t> </a:t>
            </a:r>
            <a:r>
              <a:rPr spc="-5" dirty="0"/>
              <a:t>$</a:t>
            </a:r>
            <a:r>
              <a:rPr spc="-290" dirty="0"/>
              <a:t>.</a:t>
            </a:r>
            <a:r>
              <a:rPr spc="85" dirty="0"/>
              <a:t>g</a:t>
            </a:r>
            <a:r>
              <a:rPr spc="-10" dirty="0"/>
              <a:t>e</a:t>
            </a:r>
            <a:r>
              <a:rPr spc="25" dirty="0"/>
              <a:t>t</a:t>
            </a:r>
            <a:r>
              <a:rPr spc="-55" dirty="0"/>
              <a:t>(</a:t>
            </a:r>
            <a:r>
              <a:rPr spc="-65" dirty="0"/>
              <a:t>u</a:t>
            </a:r>
            <a:r>
              <a:rPr spc="-40" dirty="0"/>
              <a:t>r</a:t>
            </a:r>
            <a:r>
              <a:rPr spc="-40" dirty="0"/>
              <a:t>l</a:t>
            </a:r>
            <a:r>
              <a:rPr spc="-270" dirty="0"/>
              <a:t>);</a:t>
            </a:r>
            <a:endParaRPr spc="-270" dirty="0"/>
          </a:p>
          <a:p>
            <a:pPr marL="3411220">
              <a:lnSpc>
                <a:spcPct val="100000"/>
              </a:lnSpc>
              <a:spcBef>
                <a:spcPts val="1800"/>
              </a:spcBef>
            </a:pPr>
            <a:r>
              <a:rPr spc="75" dirty="0"/>
              <a:t>HTTP</a:t>
            </a:r>
            <a:r>
              <a:rPr spc="-140" dirty="0"/>
              <a:t> </a:t>
            </a:r>
            <a:r>
              <a:rPr spc="55" dirty="0"/>
              <a:t>POST</a:t>
            </a:r>
            <a:r>
              <a:rPr spc="-140" dirty="0"/>
              <a:t> </a:t>
            </a:r>
            <a:r>
              <a:rPr spc="20" dirty="0"/>
              <a:t>Using</a:t>
            </a:r>
            <a:r>
              <a:rPr spc="-130" dirty="0"/>
              <a:t> </a:t>
            </a:r>
            <a:r>
              <a:rPr spc="-10" dirty="0"/>
              <a:t>jQuery</a:t>
            </a:r>
            <a:endParaRPr spc="-10" dirty="0"/>
          </a:p>
          <a:p>
            <a:pPr marL="394017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940175" algn="l"/>
                <a:tab pos="3940810" algn="l"/>
              </a:tabLst>
            </a:pPr>
            <a:r>
              <a:rPr spc="-40" dirty="0"/>
              <a:t>l</a:t>
            </a:r>
            <a:r>
              <a:rPr spc="-10" dirty="0"/>
              <a:t>e</a:t>
            </a:r>
            <a:r>
              <a:rPr spc="20" dirty="0"/>
              <a:t>t</a:t>
            </a:r>
            <a:r>
              <a:rPr spc="-114" dirty="0"/>
              <a:t> </a:t>
            </a:r>
            <a:r>
              <a:rPr spc="85" dirty="0"/>
              <a:t>p</a:t>
            </a:r>
            <a:r>
              <a:rPr spc="-105" dirty="0"/>
              <a:t>r</a:t>
            </a:r>
            <a:r>
              <a:rPr spc="85" dirty="0"/>
              <a:t>o</a:t>
            </a:r>
            <a:r>
              <a:rPr spc="-50" dirty="0"/>
              <a:t>m</a:t>
            </a:r>
            <a:r>
              <a:rPr spc="-40" dirty="0"/>
              <a:t>i</a:t>
            </a:r>
            <a:r>
              <a:rPr spc="-60" dirty="0"/>
              <a:t>s</a:t>
            </a:r>
            <a:r>
              <a:rPr spc="-10" dirty="0"/>
              <a:t>e</a:t>
            </a:r>
            <a:r>
              <a:rPr spc="-114" dirty="0"/>
              <a:t> </a:t>
            </a:r>
            <a:r>
              <a:rPr spc="-465" dirty="0"/>
              <a:t>=</a:t>
            </a:r>
            <a:r>
              <a:rPr spc="-120" dirty="0"/>
              <a:t> </a:t>
            </a:r>
            <a:r>
              <a:rPr spc="-5" dirty="0"/>
              <a:t>$</a:t>
            </a:r>
            <a:r>
              <a:rPr spc="-290" dirty="0"/>
              <a:t>.</a:t>
            </a:r>
            <a:r>
              <a:rPr spc="85" dirty="0"/>
              <a:t>p</a:t>
            </a:r>
            <a:r>
              <a:rPr spc="85" dirty="0"/>
              <a:t>o</a:t>
            </a:r>
            <a:r>
              <a:rPr spc="-80" dirty="0"/>
              <a:t>s</a:t>
            </a:r>
            <a:r>
              <a:rPr spc="25" dirty="0"/>
              <a:t>t</a:t>
            </a:r>
            <a:r>
              <a:rPr spc="-55" dirty="0"/>
              <a:t>(</a:t>
            </a:r>
            <a:r>
              <a:rPr spc="-65" dirty="0"/>
              <a:t>u</a:t>
            </a:r>
            <a:r>
              <a:rPr spc="-40" dirty="0"/>
              <a:t>r</a:t>
            </a:r>
            <a:r>
              <a:rPr spc="-40" dirty="0"/>
              <a:t>l</a:t>
            </a:r>
            <a:r>
              <a:rPr spc="-285" dirty="0"/>
              <a:t>,</a:t>
            </a:r>
            <a:r>
              <a:rPr spc="-120" dirty="0"/>
              <a:t> </a:t>
            </a:r>
            <a:r>
              <a:rPr spc="85" dirty="0"/>
              <a:t>d</a:t>
            </a:r>
            <a:r>
              <a:rPr spc="-70" dirty="0"/>
              <a:t>a</a:t>
            </a:r>
            <a:r>
              <a:rPr spc="25" dirty="0"/>
              <a:t>t</a:t>
            </a:r>
            <a:r>
              <a:rPr spc="-60" dirty="0"/>
              <a:t>a</a:t>
            </a:r>
            <a:r>
              <a:rPr spc="-60" dirty="0"/>
              <a:t>)</a:t>
            </a:r>
            <a:r>
              <a:rPr spc="-480" dirty="0"/>
              <a:t>;</a:t>
            </a:r>
            <a:endParaRPr spc="-480" dirty="0"/>
          </a:p>
        </p:txBody>
      </p:sp>
      <p:sp>
        <p:nvSpPr>
          <p:cNvPr id="6" name="object 6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20188"/>
            <a:ext cx="442722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XHR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jQuery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jQuery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2494" y="1916684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FFFFFF"/>
                </a:solidFill>
              </a:rPr>
              <a:t>Introduction</a:t>
            </a:r>
            <a:endParaRPr spc="-4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1454" y="2718308"/>
            <a:ext cx="6054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HTTP</a:t>
            </a:r>
            <a:r>
              <a:rPr spc="-225" dirty="0"/>
              <a:t> </a:t>
            </a:r>
            <a:r>
              <a:rPr spc="-15" dirty="0"/>
              <a:t>Requests</a:t>
            </a:r>
            <a:r>
              <a:rPr spc="-225" dirty="0"/>
              <a:t> </a:t>
            </a:r>
            <a:r>
              <a:rPr spc="10" dirty="0"/>
              <a:t>Using</a:t>
            </a:r>
            <a:r>
              <a:rPr spc="-215" dirty="0"/>
              <a:t> </a:t>
            </a:r>
            <a:r>
              <a:rPr spc="90" dirty="0"/>
              <a:t>XHR</a:t>
            </a:r>
            <a:endParaRPr spc="9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29588"/>
            <a:ext cx="10248900" cy="453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076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xhttp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XMLHttpRequest();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xhttp.onreadystatechange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 marR="695960" indent="-586105">
              <a:lnSpc>
                <a:spcPct val="142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(this.readyState ==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4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&amp;&amp; this.status ==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console.log(this.responseText);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19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5080" indent="-58610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xhttp.open(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"GET"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1"/>
              </a:rPr>
              <a:t>"http://myid.mockapi.io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1"/>
              </a:rPr>
              <a:t>api/v1/users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",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xhttp.send();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4847" y="517652"/>
            <a:ext cx="5434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404040"/>
                </a:solidFill>
              </a:rPr>
              <a:t>XMLHttpRequest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15" dirty="0">
                <a:solidFill>
                  <a:srgbClr val="404040"/>
                </a:solidFill>
              </a:rPr>
              <a:t>(XHR)</a:t>
            </a:r>
            <a:endParaRPr spc="1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5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HTTP</a:t>
            </a:r>
            <a:r>
              <a:rPr spc="-225" dirty="0"/>
              <a:t> </a:t>
            </a:r>
            <a:r>
              <a:rPr spc="-15" dirty="0"/>
              <a:t>Requests</a:t>
            </a:r>
            <a:r>
              <a:rPr spc="-220" dirty="0"/>
              <a:t> </a:t>
            </a:r>
            <a:r>
              <a:rPr spc="10" dirty="0"/>
              <a:t>Using</a:t>
            </a:r>
            <a:r>
              <a:rPr spc="-215" dirty="0"/>
              <a:t> </a:t>
            </a:r>
            <a:r>
              <a:rPr spc="-40" dirty="0"/>
              <a:t>jQuery</a:t>
            </a:r>
            <a:endParaRPr spc="-4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774" y="2017267"/>
            <a:ext cx="3655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 panose="05000000000000000000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install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jquery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6" y="4025900"/>
            <a:ext cx="6569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Installing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jQuery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Package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2484"/>
            <a:ext cx="8058784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$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'jquery'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598170" marR="5080" indent="-586105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$.get(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1"/>
              </a:rPr>
              <a:t>"http://myid.mockapi.io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1"/>
              </a:rPr>
              <a:t>api/v1/users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data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'data:</a:t>
            </a:r>
            <a:r>
              <a:rPr sz="24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data)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7287" y="517652"/>
            <a:ext cx="4989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404040"/>
                </a:solidFill>
              </a:rPr>
              <a:t>jQuery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and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120" dirty="0">
                <a:solidFill>
                  <a:srgbClr val="404040"/>
                </a:solidFill>
              </a:rPr>
              <a:t>HTTP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90" dirty="0">
                <a:solidFill>
                  <a:srgbClr val="404040"/>
                </a:solidFill>
              </a:rPr>
              <a:t>GET</a:t>
            </a:r>
            <a:endParaRPr spc="9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712467"/>
            <a:ext cx="10796905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$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'jquery'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promise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$.get(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1"/>
              </a:rPr>
              <a:t>"http://myid.mockapi.io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hlinkClick r:id="rId1"/>
              </a:rPr>
              <a:t>api/v1/users"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promise.then(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306959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data =&gt; 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'success: 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data),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'error: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7287" y="517652"/>
            <a:ext cx="4989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404040"/>
                </a:solidFill>
              </a:rPr>
              <a:t>jQuery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and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120" dirty="0">
                <a:solidFill>
                  <a:srgbClr val="404040"/>
                </a:solidFill>
              </a:rPr>
              <a:t>HTTP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90" dirty="0">
                <a:solidFill>
                  <a:srgbClr val="404040"/>
                </a:solidFill>
              </a:rPr>
              <a:t>GET</a:t>
            </a:r>
            <a:endParaRPr spc="9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9975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HTTP</a:t>
            </a:r>
            <a:r>
              <a:rPr spc="-229" dirty="0"/>
              <a:t> </a:t>
            </a:r>
            <a:r>
              <a:rPr spc="80" dirty="0"/>
              <a:t>POST</a:t>
            </a:r>
            <a:r>
              <a:rPr spc="-215" dirty="0"/>
              <a:t> </a:t>
            </a:r>
            <a:r>
              <a:rPr spc="10" dirty="0"/>
              <a:t>Using</a:t>
            </a:r>
            <a:r>
              <a:rPr spc="-220" dirty="0"/>
              <a:t> </a:t>
            </a:r>
            <a:r>
              <a:rPr spc="-40" dirty="0"/>
              <a:t>jQuery</a:t>
            </a:r>
            <a:endParaRPr spc="-4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A9FB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</Words>
  <Application>WPS Presentation</Application>
  <PresentationFormat>On-screen Show 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Verdana</vt:lpstr>
      <vt:lpstr>Courier New</vt:lpstr>
      <vt:lpstr>Wingdings</vt:lpstr>
      <vt:lpstr>Lucida Sans Unicode</vt:lpstr>
      <vt:lpstr>Microsoft YaHei</vt:lpstr>
      <vt:lpstr>Arial Unicode MS</vt:lpstr>
      <vt:lpstr>Calibri</vt:lpstr>
      <vt:lpstr>Office Theme</vt:lpstr>
      <vt:lpstr>Data Access Using HTTP</vt:lpstr>
      <vt:lpstr>Introduction</vt:lpstr>
      <vt:lpstr>HTTP Requests Using XHR</vt:lpstr>
      <vt:lpstr>XMLHttpRequest (XHR)</vt:lpstr>
      <vt:lpstr>HTTP Requests Using jQuery</vt:lpstr>
      <vt:lpstr>PowerPoint 演示文稿</vt:lpstr>
      <vt:lpstr>jQuery and HTTP GET</vt:lpstr>
      <vt:lpstr>jQuery and HTTP GET</vt:lpstr>
      <vt:lpstr>HTTP POST Using jQuery</vt:lpstr>
      <vt:lpstr>jQuery and HTTP POST</vt:lpstr>
      <vt:lpstr>HTTP Requests Using XHR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 Using HTTP</dc:title>
  <dc:creator/>
  <cp:lastModifiedBy>Steve Sam</cp:lastModifiedBy>
  <cp:revision>2</cp:revision>
  <dcterms:created xsi:type="dcterms:W3CDTF">2021-12-26T14:51:18Z</dcterms:created>
  <dcterms:modified xsi:type="dcterms:W3CDTF">2021-12-26T14:51:40Z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30085253A6FE4F17BD0E4CA1A953C999</vt:lpwstr>
  </property>
  <property fmtid="{D5CDD505-2E9C-101B-9397-08002B2CF9AE}" pid="3" name="KSOProductBuildVer">
    <vt:lpwstr>1033-11.2.0.10426</vt:lpwstr>
  </property>
</Properties>
</file>