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4" y="2093467"/>
            <a:ext cx="1010451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200" y="2718308"/>
            <a:ext cx="1061959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1712467"/>
            <a:ext cx="10814729" cy="432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11171"/>
            <a:ext cx="5725160" cy="709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50" spc="45" dirty="0">
                <a:solidFill>
                  <a:srgbClr val="171717"/>
                </a:solidFill>
              </a:rPr>
              <a:t>F</a:t>
            </a:r>
            <a:r>
              <a:rPr sz="4450" spc="70" dirty="0">
                <a:solidFill>
                  <a:srgbClr val="171717"/>
                </a:solidFill>
              </a:rPr>
              <a:t>u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135" dirty="0">
                <a:solidFill>
                  <a:srgbClr val="171717"/>
                </a:solidFill>
              </a:rPr>
              <a:t>c</a:t>
            </a:r>
            <a:r>
              <a:rPr sz="4450" spc="-60" dirty="0">
                <a:solidFill>
                  <a:srgbClr val="171717"/>
                </a:solidFill>
              </a:rPr>
              <a:t>t</a:t>
            </a:r>
            <a:r>
              <a:rPr sz="4450" spc="-65" dirty="0">
                <a:solidFill>
                  <a:srgbClr val="171717"/>
                </a:solidFill>
              </a:rPr>
              <a:t>i</a:t>
            </a:r>
            <a:r>
              <a:rPr sz="4450" spc="5" dirty="0">
                <a:solidFill>
                  <a:srgbClr val="171717"/>
                </a:solidFill>
              </a:rPr>
              <a:t>o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-85" dirty="0">
                <a:solidFill>
                  <a:srgbClr val="171717"/>
                </a:solidFill>
              </a:rPr>
              <a:t>s</a:t>
            </a:r>
            <a:r>
              <a:rPr sz="4450" spc="-440" dirty="0">
                <a:solidFill>
                  <a:srgbClr val="171717"/>
                </a:solidFill>
              </a:rPr>
              <a:t> </a:t>
            </a:r>
            <a:r>
              <a:rPr sz="4450" spc="-190" dirty="0">
                <a:solidFill>
                  <a:srgbClr val="171717"/>
                </a:solidFill>
              </a:rPr>
              <a:t>a</a:t>
            </a:r>
            <a:r>
              <a:rPr sz="4450" spc="-160" dirty="0">
                <a:solidFill>
                  <a:srgbClr val="171717"/>
                </a:solidFill>
              </a:rPr>
              <a:t>n</a:t>
            </a:r>
            <a:r>
              <a:rPr sz="4450" spc="204" dirty="0">
                <a:solidFill>
                  <a:srgbClr val="171717"/>
                </a:solidFill>
              </a:rPr>
              <a:t>d</a:t>
            </a:r>
            <a:r>
              <a:rPr sz="4450" spc="-434" dirty="0">
                <a:solidFill>
                  <a:srgbClr val="171717"/>
                </a:solidFill>
              </a:rPr>
              <a:t> </a:t>
            </a:r>
            <a:r>
              <a:rPr sz="4450" spc="-285" dirty="0">
                <a:solidFill>
                  <a:srgbClr val="171717"/>
                </a:solidFill>
              </a:rPr>
              <a:t>S</a:t>
            </a:r>
            <a:r>
              <a:rPr sz="4450" spc="70" dirty="0">
                <a:solidFill>
                  <a:srgbClr val="171717"/>
                </a:solidFill>
              </a:rPr>
              <a:t>c</a:t>
            </a:r>
            <a:r>
              <a:rPr sz="4450" spc="95" dirty="0">
                <a:solidFill>
                  <a:srgbClr val="171717"/>
                </a:solidFill>
              </a:rPr>
              <a:t>o</a:t>
            </a:r>
            <a:r>
              <a:rPr sz="4450" spc="-5" dirty="0">
                <a:solidFill>
                  <a:srgbClr val="171717"/>
                </a:solidFill>
              </a:rPr>
              <a:t>pe</a:t>
            </a:r>
            <a:endParaRPr sz="44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6723" y="2718308"/>
            <a:ext cx="1239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IIF</a:t>
            </a:r>
            <a:r>
              <a:rPr spc="-165" dirty="0"/>
              <a:t>E</a:t>
            </a:r>
            <a:r>
              <a:rPr spc="-80" dirty="0"/>
              <a:t>'</a:t>
            </a:r>
            <a:r>
              <a:rPr spc="-85" dirty="0"/>
              <a:t>s</a:t>
            </a:r>
            <a:endParaRPr spc="-8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77387"/>
            <a:ext cx="73882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Immediately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Invoked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Expression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3467"/>
            <a:ext cx="1125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II</a:t>
            </a:r>
            <a:r>
              <a:rPr sz="4800" spc="-5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1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07867"/>
            <a:ext cx="5541010" cy="15798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'in</a:t>
            </a:r>
            <a:r>
              <a:rPr sz="2400" spc="-9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function'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3187" y="517652"/>
            <a:ext cx="2017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>
                <a:solidFill>
                  <a:srgbClr val="404040"/>
                </a:solidFill>
              </a:rPr>
              <a:t>Fu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70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007867"/>
            <a:ext cx="5541010" cy="15798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'in</a:t>
            </a:r>
            <a:r>
              <a:rPr sz="2400" spc="-9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function'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8155" y="517652"/>
            <a:ext cx="9386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>
                <a:solidFill>
                  <a:srgbClr val="404040"/>
                </a:solidFill>
              </a:rPr>
              <a:t>Imm</a:t>
            </a:r>
            <a:r>
              <a:rPr spc="-155" dirty="0">
                <a:solidFill>
                  <a:srgbClr val="404040"/>
                </a:solidFill>
              </a:rPr>
              <a:t>e</a:t>
            </a:r>
            <a:r>
              <a:rPr spc="125" dirty="0">
                <a:solidFill>
                  <a:srgbClr val="404040"/>
                </a:solidFill>
              </a:rPr>
              <a:t>d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15" dirty="0">
                <a:solidFill>
                  <a:srgbClr val="404040"/>
                </a:solidFill>
              </a:rPr>
              <a:t>y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240" dirty="0">
                <a:solidFill>
                  <a:srgbClr val="404040"/>
                </a:solidFill>
              </a:rPr>
              <a:t>I</a:t>
            </a:r>
            <a:r>
              <a:rPr spc="-434" dirty="0">
                <a:solidFill>
                  <a:srgbClr val="404040"/>
                </a:solidFill>
              </a:rPr>
              <a:t>n</a:t>
            </a:r>
            <a:r>
              <a:rPr spc="-145" dirty="0">
                <a:solidFill>
                  <a:srgbClr val="404040"/>
                </a:solidFill>
              </a:rPr>
              <a:t>v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210" dirty="0">
                <a:solidFill>
                  <a:srgbClr val="404040"/>
                </a:solidFill>
              </a:rPr>
              <a:t>k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30" dirty="0">
                <a:solidFill>
                  <a:srgbClr val="404040"/>
                </a:solidFill>
              </a:rPr>
              <a:t>d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10" dirty="0">
                <a:solidFill>
                  <a:srgbClr val="404040"/>
                </a:solidFill>
              </a:rPr>
              <a:t>Fu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70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E</a:t>
            </a:r>
            <a:r>
              <a:rPr spc="20" dirty="0">
                <a:solidFill>
                  <a:srgbClr val="404040"/>
                </a:solidFill>
              </a:rPr>
              <a:t>x</a:t>
            </a:r>
            <a:r>
              <a:rPr spc="125" dirty="0">
                <a:solidFill>
                  <a:srgbClr val="404040"/>
                </a:solidFill>
              </a:rPr>
              <a:t>p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130" dirty="0">
                <a:solidFill>
                  <a:srgbClr val="404040"/>
                </a:solidFill>
              </a:rPr>
              <a:t>s</a:t>
            </a:r>
            <a:r>
              <a:rPr spc="-95" dirty="0">
                <a:solidFill>
                  <a:srgbClr val="404040"/>
                </a:solidFill>
              </a:rPr>
              <a:t>s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489708"/>
            <a:ext cx="554101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 marR="1320800" indent="-586105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 marR="5080">
              <a:lnSpc>
                <a:spcPct val="142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'in</a:t>
            </a:r>
            <a:r>
              <a:rPr sz="2400" spc="-1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function'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10719" y="517652"/>
            <a:ext cx="883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>
                <a:solidFill>
                  <a:srgbClr val="404040"/>
                </a:solidFill>
              </a:rPr>
              <a:t>IIFE</a:t>
            </a:r>
            <a:endParaRPr spc="-16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7092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Closures</a:t>
            </a:r>
            <a:endParaRPr spc="-2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681988"/>
            <a:ext cx="5175885" cy="432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315" marR="955675" indent="-730250">
              <a:lnSpc>
                <a:spcPct val="118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5080" indent="-692150">
              <a:lnSpc>
                <a:spcPct val="118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function()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5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505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>
              <a:lnSpc>
                <a:spcPct val="100000"/>
              </a:lnSpc>
              <a:spcBef>
                <a:spcPts val="48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getId:</a:t>
            </a:r>
            <a:r>
              <a:rPr sz="2400" spc="-7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5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})();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app.getId()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6188" y="517652"/>
            <a:ext cx="3792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04040"/>
                </a:solidFill>
              </a:rPr>
              <a:t>Example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Closure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7750" y="2718308"/>
            <a:ext cx="394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29" dirty="0"/>
              <a:t> </a:t>
            </a:r>
            <a:r>
              <a:rPr spc="-45" dirty="0"/>
              <a:t>this</a:t>
            </a:r>
            <a:r>
              <a:rPr spc="-225" dirty="0"/>
              <a:t> </a:t>
            </a:r>
            <a:r>
              <a:rPr dirty="0"/>
              <a:t>Keyword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02484"/>
            <a:ext cx="623316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fn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window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751323"/>
            <a:ext cx="938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6572" y="4751323"/>
            <a:ext cx="1303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92973" y="517652"/>
            <a:ext cx="3918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this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Keyword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712467"/>
            <a:ext cx="4772660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5080" indent="-73025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getId: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this.carId;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5644388"/>
            <a:ext cx="4589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o.getId()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7822" y="5644388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92973" y="517652"/>
            <a:ext cx="3918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The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this</a:t>
            </a:r>
            <a:r>
              <a:rPr spc="-23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Keyword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331467"/>
            <a:ext cx="4043679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</a:rPr>
              <a:t>Function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65" dirty="0">
                <a:solidFill>
                  <a:srgbClr val="F05A28"/>
                </a:solidFill>
              </a:rPr>
              <a:t>Block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Scope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5" dirty="0">
                <a:solidFill>
                  <a:srgbClr val="F05A28"/>
                </a:solidFill>
              </a:rPr>
              <a:t>IIFE's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48" y="2520188"/>
            <a:ext cx="383159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Closures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call(),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apply()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bind()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2494" y="1916684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8386" y="2718308"/>
            <a:ext cx="3178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call</a:t>
            </a:r>
            <a:r>
              <a:rPr spc="-225" dirty="0"/>
              <a:t> </a:t>
            </a:r>
            <a:r>
              <a:rPr dirty="0"/>
              <a:t>and</a:t>
            </a:r>
            <a:r>
              <a:rPr spc="-229" dirty="0"/>
              <a:t> </a:t>
            </a:r>
            <a:r>
              <a:rPr spc="30" dirty="0"/>
              <a:t>apply</a:t>
            </a:r>
            <a:endParaRPr spc="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688084"/>
            <a:ext cx="7875905" cy="4292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3107690" indent="-730250">
              <a:lnSpc>
                <a:spcPct val="121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getId: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this.carId;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newCar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456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o.getId.call(newCar)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456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3900" y="517652"/>
            <a:ext cx="776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404040"/>
                </a:solidFill>
              </a:rPr>
              <a:t>c</a:t>
            </a:r>
            <a:r>
              <a:rPr spc="40" dirty="0">
                <a:solidFill>
                  <a:srgbClr val="404040"/>
                </a:solidFill>
              </a:rPr>
              <a:t>a</a:t>
            </a:r>
            <a:r>
              <a:rPr spc="-90" dirty="0">
                <a:solidFill>
                  <a:srgbClr val="404040"/>
                </a:solidFill>
              </a:rPr>
              <a:t>l</a:t>
            </a:r>
            <a:r>
              <a:rPr spc="-95" dirty="0">
                <a:solidFill>
                  <a:srgbClr val="404040"/>
                </a:solidFill>
              </a:rPr>
              <a:t>l</a:t>
            </a:r>
            <a:endParaRPr spc="-9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68628"/>
            <a:ext cx="8606155" cy="47345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2195195" indent="-730250">
              <a:lnSpc>
                <a:spcPct val="121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getId:</a:t>
            </a:r>
            <a:r>
              <a:rPr sz="2400" spc="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(prefix)</a:t>
            </a:r>
            <a:r>
              <a:rPr sz="2400" spc="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prefix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this.carId;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newCar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456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o.getId.apply(newCar,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'ID: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])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4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456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5456" y="517652"/>
            <a:ext cx="1274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404040"/>
                </a:solidFill>
              </a:rPr>
              <a:t>ap</a:t>
            </a:r>
            <a:r>
              <a:rPr spc="125" dirty="0">
                <a:solidFill>
                  <a:srgbClr val="404040"/>
                </a:solidFill>
              </a:rPr>
              <a:t>p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15" dirty="0">
                <a:solidFill>
                  <a:srgbClr val="404040"/>
                </a:solidFill>
              </a:rPr>
              <a:t>y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9739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b</a:t>
            </a:r>
            <a:r>
              <a:rPr spc="30" dirty="0"/>
              <a:t>i</a:t>
            </a:r>
            <a:r>
              <a:rPr spc="-75" dirty="0"/>
              <a:t>n</a:t>
            </a:r>
            <a:r>
              <a:rPr spc="145" dirty="0"/>
              <a:t>d</a:t>
            </a:r>
            <a:endParaRPr spc="1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99108"/>
            <a:ext cx="6050280" cy="4673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472565" marR="1283335" indent="-730250">
              <a:lnSpc>
                <a:spcPct val="121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getId: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this.carId;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newCar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carId: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456</a:t>
            </a:r>
            <a:r>
              <a:rPr sz="24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3000"/>
              </a:lnSpc>
              <a:tabLst>
                <a:tab pos="4576445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newFn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o.getId.bind(newCar);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 newFn() 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4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456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40075" y="517652"/>
            <a:ext cx="1024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404040"/>
                </a:solidFill>
              </a:rPr>
              <a:t>b</a:t>
            </a:r>
            <a:r>
              <a:rPr spc="10" dirty="0">
                <a:solidFill>
                  <a:srgbClr val="404040"/>
                </a:solidFill>
              </a:rPr>
              <a:t>i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130" dirty="0">
                <a:solidFill>
                  <a:srgbClr val="404040"/>
                </a:solidFill>
              </a:rPr>
              <a:t>d</a:t>
            </a:r>
            <a:endParaRPr spc="13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3768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Arrow</a:t>
            </a:r>
            <a:r>
              <a:rPr spc="-245" dirty="0"/>
              <a:t> </a:t>
            </a:r>
            <a:r>
              <a:rPr spc="30" dirty="0"/>
              <a:t>Functions</a:t>
            </a:r>
            <a:endParaRPr spc="3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196844"/>
            <a:ext cx="3841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1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 ()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123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156964"/>
            <a:ext cx="4124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2400" spc="-3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2684" y="4156964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6411" y="517652"/>
            <a:ext cx="377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Arrow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Functions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196844"/>
            <a:ext cx="6243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1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prefix</a:t>
            </a:r>
            <a:r>
              <a:rPr sz="2400" spc="-1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prefix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123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156964"/>
            <a:ext cx="5220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'ID:</a:t>
            </a:r>
            <a:r>
              <a:rPr sz="24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2400" spc="-1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8059" y="4156964"/>
            <a:ext cx="1851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6411" y="517652"/>
            <a:ext cx="377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Arrow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Functions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3196844"/>
            <a:ext cx="971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1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(prefix,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suffix)</a:t>
            </a:r>
            <a:r>
              <a:rPr sz="2400" spc="-1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prefix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123</a:t>
            </a:r>
            <a:r>
              <a:rPr sz="2400" spc="114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suffix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156964"/>
            <a:ext cx="6132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'ID: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',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'!'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0873" y="4156964"/>
            <a:ext cx="2033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123!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6411" y="517652"/>
            <a:ext cx="377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Arrow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Functions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02484"/>
            <a:ext cx="593661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1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1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(prefix,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suffix)</a:t>
            </a:r>
            <a:r>
              <a:rPr sz="2400" spc="-1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92710" algn="r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prefix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123</a:t>
            </a:r>
            <a:r>
              <a:rPr sz="2400" spc="105" dirty="0">
                <a:solidFill>
                  <a:srgbClr val="1F778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suffix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751323"/>
            <a:ext cx="6132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10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getId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'ID: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',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'!'</a:t>
            </a:r>
            <a:r>
              <a:rPr sz="2400" spc="-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2400" spc="5" dirty="0">
                <a:solidFill>
                  <a:srgbClr val="404040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0873" y="4751323"/>
            <a:ext cx="2033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ID:</a:t>
            </a:r>
            <a:r>
              <a:rPr sz="2400" spc="-5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123!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6411" y="517652"/>
            <a:ext cx="377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solidFill>
                  <a:srgbClr val="404040"/>
                </a:solidFill>
              </a:rPr>
              <a:t>Arrow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25" dirty="0">
                <a:solidFill>
                  <a:srgbClr val="404040"/>
                </a:solidFill>
              </a:rPr>
              <a:t>Functions</a:t>
            </a:r>
            <a:endParaRPr spc="2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5668" y="2718308"/>
            <a:ext cx="3579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Function</a:t>
            </a:r>
            <a:r>
              <a:rPr spc="-254" dirty="0"/>
              <a:t> </a:t>
            </a:r>
            <a:r>
              <a:rPr spc="40" dirty="0"/>
              <a:t>Scope</a:t>
            </a:r>
            <a:endParaRPr spc="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2075" y="1727708"/>
            <a:ext cx="7763509" cy="324421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indent="-1270" algn="ctr">
              <a:lnSpc>
                <a:spcPts val="4900"/>
              </a:lnSpc>
              <a:spcBef>
                <a:spcPts val="980"/>
              </a:spcBef>
            </a:pPr>
            <a:r>
              <a:rPr sz="48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3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unc</a:t>
            </a:r>
            <a:r>
              <a:rPr sz="4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3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48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4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700" spc="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"thi</a:t>
            </a:r>
            <a:r>
              <a:rPr sz="4700" spc="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7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"</a:t>
            </a:r>
            <a:r>
              <a:rPr sz="4700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-3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6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263650" marR="1256665" algn="ctr">
              <a:lnSpc>
                <a:spcPts val="4900"/>
              </a:lnSpc>
              <a:spcBef>
                <a:spcPts val="4885"/>
              </a:spcBef>
            </a:pPr>
            <a:r>
              <a:rPr sz="4700" spc="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"thi</a:t>
            </a:r>
            <a:r>
              <a:rPr sz="4700" spc="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700" spc="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"</a:t>
            </a:r>
            <a:r>
              <a:rPr sz="4700" spc="-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80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22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4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enc</a:t>
            </a: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8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48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6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4141" y="2718308"/>
            <a:ext cx="4371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Default</a:t>
            </a:r>
            <a:r>
              <a:rPr spc="-275" dirty="0"/>
              <a:t> </a:t>
            </a:r>
            <a:r>
              <a:rPr spc="-45" dirty="0"/>
              <a:t>Parameters</a:t>
            </a:r>
            <a:endParaRPr spc="-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712467"/>
            <a:ext cx="8971280" cy="432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trackCar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(carId,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city=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'NY'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`Tracking</a:t>
            </a:r>
            <a:r>
              <a:rPr sz="2400" spc="-3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${carId}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${city}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.`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trackCar(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Tracking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NY.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trackCar(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'Chicago'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Tracking</a:t>
            </a:r>
            <a:r>
              <a:rPr sz="24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4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Chicago.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5677" y="517652"/>
            <a:ext cx="4332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Default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Parameters</a:t>
            </a:r>
            <a:endParaRPr spc="-65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331467"/>
            <a:ext cx="4043679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</a:rPr>
              <a:t>Function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65" dirty="0">
                <a:solidFill>
                  <a:srgbClr val="F05A28"/>
                </a:solidFill>
              </a:rPr>
              <a:t>Block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Scope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5" dirty="0">
                <a:solidFill>
                  <a:srgbClr val="F05A28"/>
                </a:solidFill>
              </a:rPr>
              <a:t>IIFE's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48" y="2520188"/>
            <a:ext cx="383159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Closures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call(),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apply()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bind()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Arrow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684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602484"/>
            <a:ext cx="690499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startCar(carId)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'Starting...';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4700905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undefined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1916" y="517652"/>
            <a:ext cx="356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404040"/>
                </a:solidFill>
              </a:rPr>
              <a:t>Function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596644"/>
            <a:ext cx="8500745" cy="455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startCar(carId)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'Starting...';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 marR="5080" indent="-441960">
              <a:lnSpc>
                <a:spcPct val="163000"/>
              </a:lnSpc>
              <a:tabLst>
                <a:tab pos="5565775" algn="l"/>
              </a:tabLst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startFn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startCar()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'Starting...'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8105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startFn();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1916" y="517652"/>
            <a:ext cx="356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404040"/>
                </a:solidFill>
              </a:rPr>
              <a:t>Function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53388"/>
            <a:ext cx="8058784" cy="46888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startCar(carId)</a:t>
            </a:r>
            <a:r>
              <a:rPr sz="24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'Starting...';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84275" marR="917575" indent="-441960">
              <a:lnSpc>
                <a:spcPct val="142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startFn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'Override';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8105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startFn();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00"/>
              </a:spcBef>
              <a:tabLst>
                <a:tab pos="5123815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'Starting...'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startCar(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123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1916" y="517652"/>
            <a:ext cx="356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404040"/>
                </a:solidFill>
              </a:rPr>
              <a:t>Function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2268" y="2718308"/>
            <a:ext cx="2844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Block</a:t>
            </a:r>
            <a:r>
              <a:rPr spc="-250" dirty="0"/>
              <a:t> </a:t>
            </a:r>
            <a:r>
              <a:rPr spc="40" dirty="0"/>
              <a:t>Scope</a:t>
            </a:r>
            <a:endParaRPr spc="4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748788"/>
            <a:ext cx="5954395" cy="20980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'Equal'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479925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Error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1804" y="517652"/>
            <a:ext cx="2821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404040"/>
                </a:solidFill>
              </a:rPr>
              <a:t>Block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2599" y="3937507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Equal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2230628"/>
            <a:ext cx="477266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0840">
              <a:lnSpc>
                <a:spcPct val="142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'Outside'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4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===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 marR="5080">
              <a:lnSpc>
                <a:spcPct val="142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let</a:t>
            </a:r>
            <a:r>
              <a:rPr sz="24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'Equal'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4973828"/>
            <a:ext cx="6319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9925" algn="l"/>
              </a:tabLst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console.log(message);	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10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Outside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41804" y="517652"/>
            <a:ext cx="2821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404040"/>
                </a:solidFill>
              </a:rPr>
              <a:t>Block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Scope</a:t>
            </a:r>
            <a:endParaRPr spc="3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2883</Words>
  <Application>WPS Presentation</Application>
  <PresentationFormat>On-screen Show (4:3)</PresentationFormat>
  <Paragraphs>291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SimSun</vt:lpstr>
      <vt:lpstr>Wingdings</vt:lpstr>
      <vt:lpstr>Verdana</vt:lpstr>
      <vt:lpstr>Courier New</vt:lpstr>
      <vt:lpstr>Microsoft YaHei</vt:lpstr>
      <vt:lpstr>Arial Unicode MS</vt:lpstr>
      <vt:lpstr>Calibri</vt:lpstr>
      <vt:lpstr>Consolas</vt:lpstr>
      <vt:lpstr>Tahoma</vt:lpstr>
      <vt:lpstr>Office Theme</vt:lpstr>
      <vt:lpstr>Functions and Scope</vt:lpstr>
      <vt:lpstr>IIFE's</vt:lpstr>
      <vt:lpstr>Function Scope</vt:lpstr>
      <vt:lpstr>Function Scope</vt:lpstr>
      <vt:lpstr>Function Scope</vt:lpstr>
      <vt:lpstr>Function Scope</vt:lpstr>
      <vt:lpstr>Block Scope</vt:lpstr>
      <vt:lpstr>Block Scope</vt:lpstr>
      <vt:lpstr>Block Scope</vt:lpstr>
      <vt:lpstr>IIFE's</vt:lpstr>
      <vt:lpstr>PowerPoint 演示文稿</vt:lpstr>
      <vt:lpstr>Function</vt:lpstr>
      <vt:lpstr>Immediately Invoked Function Expression</vt:lpstr>
      <vt:lpstr>IIFE</vt:lpstr>
      <vt:lpstr>Closures</vt:lpstr>
      <vt:lpstr>Example Closure</vt:lpstr>
      <vt:lpstr>The this Keyword</vt:lpstr>
      <vt:lpstr>The this Keyword</vt:lpstr>
      <vt:lpstr>The this Keyword</vt:lpstr>
      <vt:lpstr>call and apply</vt:lpstr>
      <vt:lpstr>call</vt:lpstr>
      <vt:lpstr>apply</vt:lpstr>
      <vt:lpstr>bind</vt:lpstr>
      <vt:lpstr>bind</vt:lpstr>
      <vt:lpstr>Arrow Functions</vt:lpstr>
      <vt:lpstr>Arrow Functions</vt:lpstr>
      <vt:lpstr>Arrow Functions</vt:lpstr>
      <vt:lpstr>Arrow Functions</vt:lpstr>
      <vt:lpstr>Arrow Functions</vt:lpstr>
      <vt:lpstr>PowerPoint 演示文稿</vt:lpstr>
      <vt:lpstr>Default Parameters</vt:lpstr>
      <vt:lpstr>Default Parameters</vt:lpstr>
      <vt:lpstr>IIFE's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Scope</dc:title>
  <dc:creator/>
  <cp:lastModifiedBy>steve</cp:lastModifiedBy>
  <cp:revision>2</cp:revision>
  <dcterms:created xsi:type="dcterms:W3CDTF">2021-12-25T17:18:08Z</dcterms:created>
  <dcterms:modified xsi:type="dcterms:W3CDTF">2021-12-25T17:18:34Z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8E48DD77A49E46C99368C337B8817B3D</vt:lpwstr>
  </property>
  <property fmtid="{D5CDD505-2E9C-101B-9397-08002B2CF9AE}" pid="3" name="KSOProductBuildVer">
    <vt:lpwstr>1033-11.2.0.10426</vt:lpwstr>
  </property>
</Properties>
</file>