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264411"/>
            <a:ext cx="344550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1630171"/>
            <a:ext cx="5684520" cy="372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52127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85" dirty="0">
                <a:solidFill>
                  <a:srgbClr val="171717"/>
                </a:solidFill>
              </a:rPr>
              <a:t>O</a:t>
            </a:r>
            <a:r>
              <a:rPr sz="4450" spc="114" dirty="0">
                <a:solidFill>
                  <a:srgbClr val="171717"/>
                </a:solidFill>
              </a:rPr>
              <a:t>b</a:t>
            </a:r>
            <a:r>
              <a:rPr sz="4450" spc="-465" dirty="0">
                <a:solidFill>
                  <a:srgbClr val="171717"/>
                </a:solidFill>
              </a:rPr>
              <a:t>j</a:t>
            </a:r>
            <a:r>
              <a:rPr sz="4450" spc="-105" dirty="0">
                <a:solidFill>
                  <a:srgbClr val="171717"/>
                </a:solidFill>
              </a:rPr>
              <a:t>e</a:t>
            </a:r>
            <a:r>
              <a:rPr sz="4450" spc="140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30" dirty="0">
                <a:solidFill>
                  <a:srgbClr val="171717"/>
                </a:solidFill>
              </a:rPr>
              <a:t>n</a:t>
            </a:r>
            <a:r>
              <a:rPr sz="4450" spc="75" dirty="0">
                <a:solidFill>
                  <a:srgbClr val="171717"/>
                </a:solidFill>
              </a:rPr>
              <a:t>d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390" dirty="0">
                <a:solidFill>
                  <a:srgbClr val="171717"/>
                </a:solidFill>
              </a:rPr>
              <a:t>A</a:t>
            </a:r>
            <a:r>
              <a:rPr sz="4450" spc="-195" dirty="0">
                <a:solidFill>
                  <a:srgbClr val="171717"/>
                </a:solidFill>
              </a:rPr>
              <a:t>r</a:t>
            </a:r>
            <a:r>
              <a:rPr sz="4450" spc="-305" dirty="0">
                <a:solidFill>
                  <a:srgbClr val="171717"/>
                </a:solidFill>
              </a:rPr>
              <a:t>r</a:t>
            </a:r>
            <a:r>
              <a:rPr sz="4450" spc="-280" dirty="0">
                <a:solidFill>
                  <a:srgbClr val="171717"/>
                </a:solidFill>
              </a:rPr>
              <a:t>a</a:t>
            </a:r>
            <a:r>
              <a:rPr sz="4450" spc="-180" dirty="0">
                <a:solidFill>
                  <a:srgbClr val="171717"/>
                </a:solidFill>
              </a:rPr>
              <a:t>y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8114" y="2718308"/>
            <a:ext cx="8396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202020"/>
                </a:solidFill>
              </a:rPr>
              <a:t>Expanding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Objects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5" dirty="0">
                <a:solidFill>
                  <a:srgbClr val="202020"/>
                </a:solidFill>
              </a:rPr>
              <a:t>Using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35" dirty="0">
                <a:solidFill>
                  <a:srgbClr val="202020"/>
                </a:solidFill>
              </a:rPr>
              <a:t>Prototypes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81926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String.prototype.hello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.toString()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Hello'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495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'foo'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.hello());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5509" y="4751323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foo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85112" y="517652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String.prototype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7783" y="2718308"/>
            <a:ext cx="800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202020"/>
                </a:solidFill>
              </a:rPr>
              <a:t>JS</a:t>
            </a:r>
            <a:r>
              <a:rPr sz="3600" spc="170" dirty="0">
                <a:solidFill>
                  <a:srgbClr val="202020"/>
                </a:solidFill>
              </a:rPr>
              <a:t>O</a:t>
            </a:r>
            <a:r>
              <a:rPr sz="3600" spc="150" dirty="0">
                <a:solidFill>
                  <a:srgbClr val="202020"/>
                </a:solidFill>
              </a:rPr>
              <a:t>N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390" dirty="0">
                <a:solidFill>
                  <a:srgbClr val="202020"/>
                </a:solidFill>
              </a:rPr>
              <a:t>–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110" dirty="0">
                <a:solidFill>
                  <a:srgbClr val="202020"/>
                </a:solidFill>
              </a:rPr>
              <a:t>J</a:t>
            </a:r>
            <a:r>
              <a:rPr sz="3600" spc="85" dirty="0">
                <a:solidFill>
                  <a:srgbClr val="202020"/>
                </a:solidFill>
              </a:rPr>
              <a:t>a</a:t>
            </a:r>
            <a:r>
              <a:rPr sz="3600" spc="-110" dirty="0">
                <a:solidFill>
                  <a:srgbClr val="202020"/>
                </a:solidFill>
              </a:rPr>
              <a:t>v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5" dirty="0">
                <a:solidFill>
                  <a:srgbClr val="202020"/>
                </a:solidFill>
              </a:rPr>
              <a:t>S</a:t>
            </a:r>
            <a:r>
              <a:rPr sz="3600" dirty="0">
                <a:solidFill>
                  <a:srgbClr val="202020"/>
                </a:solidFill>
              </a:rPr>
              <a:t>c</a:t>
            </a:r>
            <a:r>
              <a:rPr sz="3600" spc="-80" dirty="0">
                <a:solidFill>
                  <a:srgbClr val="202020"/>
                </a:solidFill>
              </a:rPr>
              <a:t>r</a:t>
            </a:r>
            <a:r>
              <a:rPr sz="3600" spc="-45" dirty="0">
                <a:solidFill>
                  <a:srgbClr val="202020"/>
                </a:solidFill>
              </a:rPr>
              <a:t>i</a:t>
            </a:r>
            <a:r>
              <a:rPr sz="3600" spc="105" dirty="0">
                <a:solidFill>
                  <a:srgbClr val="202020"/>
                </a:solidFill>
              </a:rPr>
              <a:t>p</a:t>
            </a:r>
            <a:r>
              <a:rPr sz="3600" spc="70" dirty="0">
                <a:solidFill>
                  <a:srgbClr val="202020"/>
                </a:solidFill>
              </a:rPr>
              <a:t>t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225" dirty="0">
                <a:solidFill>
                  <a:srgbClr val="202020"/>
                </a:solidFill>
              </a:rPr>
              <a:t>O</a:t>
            </a:r>
            <a:r>
              <a:rPr sz="3600" spc="-100" dirty="0">
                <a:solidFill>
                  <a:srgbClr val="202020"/>
                </a:solidFill>
              </a:rPr>
              <a:t>b</a:t>
            </a:r>
            <a:r>
              <a:rPr sz="3600" spc="-55" dirty="0">
                <a:solidFill>
                  <a:srgbClr val="202020"/>
                </a:solidFill>
              </a:rPr>
              <a:t>j</a:t>
            </a:r>
            <a:r>
              <a:rPr sz="3600" spc="-25" dirty="0">
                <a:solidFill>
                  <a:srgbClr val="202020"/>
                </a:solidFill>
              </a:rPr>
              <a:t>e</a:t>
            </a:r>
            <a:r>
              <a:rPr sz="3600" spc="170" dirty="0">
                <a:solidFill>
                  <a:srgbClr val="202020"/>
                </a:solidFill>
              </a:rPr>
              <a:t>c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155" dirty="0">
                <a:solidFill>
                  <a:srgbClr val="202020"/>
                </a:solidFill>
              </a:rPr>
              <a:t>N</a:t>
            </a:r>
            <a:r>
              <a:rPr sz="3600" spc="140" dirty="0">
                <a:solidFill>
                  <a:srgbClr val="202020"/>
                </a:solidFill>
              </a:rPr>
              <a:t>o</a:t>
            </a:r>
            <a:r>
              <a:rPr sz="3600" spc="-25" dirty="0">
                <a:solidFill>
                  <a:srgbClr val="202020"/>
                </a:solidFill>
              </a:rPr>
              <a:t>t</a:t>
            </a:r>
            <a:r>
              <a:rPr sz="3600" spc="-45" dirty="0">
                <a:solidFill>
                  <a:srgbClr val="202020"/>
                </a:solidFill>
              </a:rPr>
              <a:t>a</a:t>
            </a:r>
            <a:r>
              <a:rPr sz="3600" spc="-10" dirty="0">
                <a:solidFill>
                  <a:srgbClr val="202020"/>
                </a:solidFill>
              </a:rPr>
              <a:t>t</a:t>
            </a:r>
            <a:r>
              <a:rPr sz="3600" spc="-5" dirty="0">
                <a:solidFill>
                  <a:srgbClr val="202020"/>
                </a:solidFill>
              </a:rPr>
              <a:t>i</a:t>
            </a:r>
            <a:r>
              <a:rPr sz="3600" spc="140" dirty="0">
                <a:solidFill>
                  <a:srgbClr val="202020"/>
                </a:solidFill>
              </a:rPr>
              <a:t>o</a:t>
            </a:r>
            <a:r>
              <a:rPr sz="3600" spc="-65" dirty="0">
                <a:solidFill>
                  <a:srgbClr val="202020"/>
                </a:solidFill>
              </a:rPr>
              <a:t>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598284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6882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4530725" algn="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JSON.stringify(car)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74231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	{"id":123,"style":"convertible"}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0851" y="517652"/>
            <a:ext cx="384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Convert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JSON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9585" y="1710582"/>
          <a:ext cx="3389628" cy="278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1643380"/>
                <a:gridCol w="658494"/>
                <a:gridCol w="488949"/>
              </a:tblGrid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let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carIds</a:t>
                      </a:r>
                      <a:r>
                        <a:rPr sz="24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594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456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594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789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635" y="5050028"/>
            <a:ext cx="83813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JSON.stringify(carIds)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nsolas" panose="020B0609020204030204"/>
                <a:cs typeface="Consolas" panose="020B0609020204030204"/>
              </a:rPr>
              <a:t>[{"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carId":123},{"carId":456},{"carId":789}]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4226" y="517652"/>
            <a:ext cx="5215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Convert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JSON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32051"/>
            <a:ext cx="5767705" cy="480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jsonIn</a:t>
            </a:r>
            <a:r>
              <a:rPr sz="2400" spc="-1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`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098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[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60833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{"carId"</a:t>
            </a:r>
            <a:r>
              <a:rPr sz="2400" spc="-2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400" spc="-2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123},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60833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{"carId"</a:t>
            </a:r>
            <a:r>
              <a:rPr sz="2400" spc="-2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400" spc="-2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456},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60833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{"carId"</a:t>
            </a:r>
            <a:r>
              <a:rPr sz="2400" spc="-1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400" spc="-1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789}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098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21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1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JSON.parse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jsonIn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2400" spc="-130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9848" y="517652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Parsing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JSON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6496" y="2718308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02020"/>
                </a:solidFill>
              </a:rPr>
              <a:t>Array</a:t>
            </a:r>
            <a:r>
              <a:rPr sz="3600" spc="-260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Iteration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88667"/>
            <a:ext cx="10431780" cy="4384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789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carIds.forEach( car =&gt; console.log( car ));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carIds.forEach((car,index)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8443" y="517652"/>
            <a:ext cx="3267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Iteration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4710" y="2792622"/>
          <a:ext cx="6821170" cy="84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/>
                <a:gridCol w="1278255"/>
                <a:gridCol w="913130"/>
                <a:gridCol w="1278255"/>
                <a:gridCol w="2556510"/>
                <a:gridCol w="488950"/>
              </a:tblGrid>
              <a:tr h="421972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456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style: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'convertible'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789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style: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'sedan'</a:t>
                      </a:r>
                      <a:r>
                        <a:rPr sz="2400" spc="-7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635" y="1834388"/>
            <a:ext cx="6818630" cy="4368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convertibles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carIds.filter(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car.style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console.log(convertibles);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7459" y="517652"/>
            <a:ext cx="325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Filtering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34388"/>
            <a:ext cx="7145655" cy="4368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789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2378710" indent="-586105">
              <a:lnSpc>
                <a:spcPct val="121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carIds.every(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car.carId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console.log(result);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0840" y="517652"/>
            <a:ext cx="300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56845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Constructor</a:t>
            </a:r>
            <a:r>
              <a:rPr spc="-150" dirty="0"/>
              <a:t> </a:t>
            </a:r>
            <a:r>
              <a:rPr spc="35" dirty="0"/>
              <a:t>Functions</a:t>
            </a:r>
            <a:endParaRPr spc="3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40" dirty="0"/>
              <a:t>Prototypes</a:t>
            </a:r>
            <a:endParaRPr spc="40" dirty="0"/>
          </a:p>
          <a:p>
            <a:pPr marL="12700" marR="5080">
              <a:lnSpc>
                <a:spcPct val="163000"/>
              </a:lnSpc>
            </a:pPr>
            <a:r>
              <a:rPr spc="35" dirty="0"/>
              <a:t>Expanding</a:t>
            </a:r>
            <a:r>
              <a:rPr spc="-140" dirty="0"/>
              <a:t> </a:t>
            </a:r>
            <a:r>
              <a:rPr spc="35" dirty="0"/>
              <a:t>Objects</a:t>
            </a:r>
            <a:r>
              <a:rPr spc="-140" dirty="0"/>
              <a:t> </a:t>
            </a:r>
            <a:r>
              <a:rPr spc="20" dirty="0"/>
              <a:t>Using</a:t>
            </a:r>
            <a:r>
              <a:rPr spc="-135" dirty="0"/>
              <a:t> </a:t>
            </a:r>
            <a:r>
              <a:rPr spc="40" dirty="0"/>
              <a:t>Prototypes </a:t>
            </a:r>
            <a:r>
              <a:rPr spc="-825" dirty="0"/>
              <a:t> </a:t>
            </a:r>
            <a:r>
              <a:rPr spc="85" dirty="0"/>
              <a:t>J</a:t>
            </a:r>
            <a:r>
              <a:rPr spc="75" dirty="0"/>
              <a:t>a</a:t>
            </a:r>
            <a:r>
              <a:rPr spc="-60" dirty="0"/>
              <a:t>v</a:t>
            </a:r>
            <a:r>
              <a:rPr spc="-35" dirty="0"/>
              <a:t>a</a:t>
            </a:r>
            <a:r>
              <a:rPr spc="-105" dirty="0"/>
              <a:t>S</a:t>
            </a:r>
            <a:r>
              <a:rPr spc="125" dirty="0"/>
              <a:t>c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114" dirty="0"/>
              <a:t>p</a:t>
            </a:r>
            <a:r>
              <a:rPr spc="35" dirty="0"/>
              <a:t>t</a:t>
            </a:r>
            <a:r>
              <a:rPr spc="-120" dirty="0"/>
              <a:t> </a:t>
            </a:r>
            <a:r>
              <a:rPr spc="145" dirty="0"/>
              <a:t>O</a:t>
            </a:r>
            <a:r>
              <a:rPr spc="114" dirty="0"/>
              <a:t>b</a:t>
            </a:r>
            <a:r>
              <a:rPr spc="-140" dirty="0"/>
              <a:t>j</a:t>
            </a:r>
            <a:r>
              <a:rPr spc="15" dirty="0"/>
              <a:t>e</a:t>
            </a:r>
            <a:r>
              <a:rPr spc="125" dirty="0"/>
              <a:t>c</a:t>
            </a:r>
            <a:r>
              <a:rPr spc="35" dirty="0"/>
              <a:t>t</a:t>
            </a:r>
            <a:r>
              <a:rPr spc="-120" dirty="0"/>
              <a:t> </a:t>
            </a:r>
            <a:r>
              <a:rPr spc="100" dirty="0"/>
              <a:t>N</a:t>
            </a:r>
            <a:r>
              <a:rPr spc="114" dirty="0"/>
              <a:t>o</a:t>
            </a:r>
            <a:r>
              <a:rPr spc="35" dirty="0"/>
              <a:t>t</a:t>
            </a:r>
            <a:r>
              <a:rPr spc="-45" dirty="0"/>
              <a:t>a</a:t>
            </a:r>
            <a:r>
              <a:rPr spc="35" dirty="0"/>
              <a:t>t</a:t>
            </a:r>
            <a:r>
              <a:rPr spc="25" dirty="0"/>
              <a:t>i</a:t>
            </a:r>
            <a:r>
              <a:rPr spc="114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-260" dirty="0"/>
              <a:t>–</a:t>
            </a:r>
            <a:r>
              <a:rPr spc="-125" dirty="0"/>
              <a:t> </a:t>
            </a:r>
            <a:r>
              <a:rPr spc="50" dirty="0"/>
              <a:t>J</a:t>
            </a:r>
            <a:r>
              <a:rPr spc="85" dirty="0"/>
              <a:t>S</a:t>
            </a:r>
            <a:r>
              <a:rPr spc="145" dirty="0"/>
              <a:t>O</a:t>
            </a:r>
            <a:r>
              <a:rPr spc="65" dirty="0"/>
              <a:t>N  </a:t>
            </a:r>
            <a:r>
              <a:rPr spc="10" dirty="0"/>
              <a:t>Array</a:t>
            </a:r>
            <a:r>
              <a:rPr spc="-135" dirty="0"/>
              <a:t> </a:t>
            </a:r>
            <a:r>
              <a:rPr spc="-25" dirty="0"/>
              <a:t>Iteration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4710" y="2792622"/>
          <a:ext cx="6821170" cy="84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/>
                <a:gridCol w="1278255"/>
                <a:gridCol w="913130"/>
                <a:gridCol w="1278255"/>
                <a:gridCol w="2556510"/>
                <a:gridCol w="488950"/>
              </a:tblGrid>
              <a:tr h="421972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456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style: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'convertible'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789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style: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'sedan'</a:t>
                      </a:r>
                      <a:r>
                        <a:rPr sz="2400" spc="-7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635" y="1834388"/>
            <a:ext cx="6050280" cy="4368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1426845" indent="-586105">
              <a:lnSpc>
                <a:spcPct val="121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114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1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1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carIds.find(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car.carId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15441" y="517652"/>
            <a:ext cx="5073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Locate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First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Match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Constructor</a:t>
            </a:r>
            <a:r>
              <a:rPr spc="-165" dirty="0"/>
              <a:t> </a:t>
            </a:r>
            <a:r>
              <a:rPr spc="35" dirty="0"/>
              <a:t>Functions</a:t>
            </a:r>
            <a:endParaRPr spc="3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5" dirty="0"/>
              <a:t>new</a:t>
            </a:r>
            <a:r>
              <a:rPr spc="-170" dirty="0"/>
              <a:t> </a:t>
            </a:r>
            <a:r>
              <a:rPr spc="-25" dirty="0"/>
              <a:t>Car()</a:t>
            </a:r>
            <a:endParaRPr spc="-2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20" dirty="0"/>
              <a:t>creates</a:t>
            </a:r>
            <a:r>
              <a:rPr spc="-135" dirty="0"/>
              <a:t> </a:t>
            </a:r>
            <a:r>
              <a:rPr spc="-5" dirty="0"/>
              <a:t>new</a:t>
            </a:r>
            <a:r>
              <a:rPr spc="-140" dirty="0"/>
              <a:t> </a:t>
            </a:r>
            <a:r>
              <a:rPr sz="3525" spc="37" baseline="1000" dirty="0"/>
              <a:t>this</a:t>
            </a:r>
            <a:r>
              <a:rPr sz="3525" spc="-120" baseline="1000" dirty="0"/>
              <a:t> </a:t>
            </a:r>
            <a:r>
              <a:rPr sz="2400" spc="-45" dirty="0"/>
              <a:t>value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40" dirty="0"/>
              <a:t>Prototypes</a:t>
            </a:r>
            <a:endParaRPr spc="40" dirty="0"/>
          </a:p>
          <a:p>
            <a:pPr marL="12700" marR="5080">
              <a:lnSpc>
                <a:spcPct val="163000"/>
              </a:lnSpc>
            </a:pPr>
            <a:r>
              <a:rPr spc="35" dirty="0"/>
              <a:t>Expanding</a:t>
            </a:r>
            <a:r>
              <a:rPr spc="-140" dirty="0"/>
              <a:t> </a:t>
            </a:r>
            <a:r>
              <a:rPr spc="35" dirty="0"/>
              <a:t>Objects</a:t>
            </a:r>
            <a:r>
              <a:rPr spc="-140" dirty="0"/>
              <a:t> </a:t>
            </a:r>
            <a:r>
              <a:rPr spc="20" dirty="0"/>
              <a:t>Using</a:t>
            </a:r>
            <a:r>
              <a:rPr spc="-135" dirty="0"/>
              <a:t> </a:t>
            </a:r>
            <a:r>
              <a:rPr spc="40" dirty="0"/>
              <a:t>Prototypes </a:t>
            </a:r>
            <a:r>
              <a:rPr spc="-825" dirty="0"/>
              <a:t> </a:t>
            </a:r>
            <a:r>
              <a:rPr spc="85" dirty="0"/>
              <a:t>J</a:t>
            </a:r>
            <a:r>
              <a:rPr spc="75" dirty="0"/>
              <a:t>a</a:t>
            </a:r>
            <a:r>
              <a:rPr spc="-60" dirty="0"/>
              <a:t>v</a:t>
            </a:r>
            <a:r>
              <a:rPr spc="-35" dirty="0"/>
              <a:t>a</a:t>
            </a:r>
            <a:r>
              <a:rPr spc="-105" dirty="0"/>
              <a:t>S</a:t>
            </a:r>
            <a:r>
              <a:rPr spc="125" dirty="0"/>
              <a:t>c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114" dirty="0"/>
              <a:t>p</a:t>
            </a:r>
            <a:r>
              <a:rPr spc="35" dirty="0"/>
              <a:t>t</a:t>
            </a:r>
            <a:r>
              <a:rPr spc="-120" dirty="0"/>
              <a:t> </a:t>
            </a:r>
            <a:r>
              <a:rPr spc="145" dirty="0"/>
              <a:t>O</a:t>
            </a:r>
            <a:r>
              <a:rPr spc="114" dirty="0"/>
              <a:t>b</a:t>
            </a:r>
            <a:r>
              <a:rPr spc="-140" dirty="0"/>
              <a:t>j</a:t>
            </a:r>
            <a:r>
              <a:rPr spc="15" dirty="0"/>
              <a:t>e</a:t>
            </a:r>
            <a:r>
              <a:rPr spc="125" dirty="0"/>
              <a:t>c</a:t>
            </a:r>
            <a:r>
              <a:rPr spc="35" dirty="0"/>
              <a:t>t</a:t>
            </a:r>
            <a:r>
              <a:rPr spc="-120" dirty="0"/>
              <a:t> </a:t>
            </a:r>
            <a:r>
              <a:rPr spc="100" dirty="0"/>
              <a:t>N</a:t>
            </a:r>
            <a:r>
              <a:rPr spc="114" dirty="0"/>
              <a:t>o</a:t>
            </a:r>
            <a:r>
              <a:rPr spc="35" dirty="0"/>
              <a:t>t</a:t>
            </a:r>
            <a:r>
              <a:rPr spc="-45" dirty="0"/>
              <a:t>a</a:t>
            </a:r>
            <a:r>
              <a:rPr spc="35" dirty="0"/>
              <a:t>t</a:t>
            </a:r>
            <a:r>
              <a:rPr spc="25" dirty="0"/>
              <a:t>i</a:t>
            </a:r>
            <a:r>
              <a:rPr spc="114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-260" dirty="0"/>
              <a:t>–</a:t>
            </a:r>
            <a:r>
              <a:rPr spc="-125" dirty="0"/>
              <a:t> </a:t>
            </a:r>
            <a:r>
              <a:rPr spc="50" dirty="0"/>
              <a:t>J</a:t>
            </a:r>
            <a:r>
              <a:rPr spc="85" dirty="0"/>
              <a:t>S</a:t>
            </a:r>
            <a:r>
              <a:rPr spc="145" dirty="0"/>
              <a:t>O</a:t>
            </a:r>
            <a:r>
              <a:rPr spc="65" dirty="0"/>
              <a:t>N  </a:t>
            </a:r>
            <a:r>
              <a:rPr spc="10" dirty="0"/>
              <a:t>Array</a:t>
            </a:r>
            <a:r>
              <a:rPr spc="-135" dirty="0"/>
              <a:t> </a:t>
            </a:r>
            <a:r>
              <a:rPr spc="-25" dirty="0"/>
              <a:t>Iteration</a:t>
            </a:r>
            <a:endParaRPr spc="-2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15" dirty="0"/>
              <a:t>f</a:t>
            </a:r>
            <a:r>
              <a:rPr spc="75" dirty="0"/>
              <a:t>o</a:t>
            </a:r>
            <a:r>
              <a:rPr spc="-55" dirty="0"/>
              <a:t>r</a:t>
            </a:r>
            <a:r>
              <a:rPr spc="90" dirty="0"/>
              <a:t>E</a:t>
            </a:r>
            <a:r>
              <a:rPr spc="-60" dirty="0"/>
              <a:t>a</a:t>
            </a:r>
            <a:r>
              <a:rPr spc="120" dirty="0"/>
              <a:t>c</a:t>
            </a:r>
            <a:r>
              <a:rPr spc="-50" dirty="0"/>
              <a:t>h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25" dirty="0"/>
              <a:t>f</a:t>
            </a:r>
            <a:r>
              <a:rPr spc="-40" dirty="0"/>
              <a:t>il</a:t>
            </a:r>
            <a:r>
              <a:rPr spc="-15" dirty="0"/>
              <a:t>t</a:t>
            </a:r>
            <a:r>
              <a:rPr spc="-10" dirty="0"/>
              <a:t>e</a:t>
            </a:r>
            <a:r>
              <a:rPr spc="-270" dirty="0"/>
              <a:t>r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-70" dirty="0"/>
              <a:t>e</a:t>
            </a:r>
            <a:r>
              <a:rPr spc="-85" dirty="0"/>
              <a:t>v</a:t>
            </a:r>
            <a:r>
              <a:rPr spc="-10" dirty="0"/>
              <a:t>e</a:t>
            </a:r>
            <a:r>
              <a:rPr spc="-55" dirty="0"/>
              <a:t>r</a:t>
            </a:r>
            <a:r>
              <a:rPr spc="-215" dirty="0"/>
              <a:t>y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25" dirty="0"/>
              <a:t>f</a:t>
            </a:r>
            <a:r>
              <a:rPr spc="-40" dirty="0"/>
              <a:t>i</a:t>
            </a:r>
            <a:r>
              <a:rPr spc="-50" dirty="0"/>
              <a:t>n</a:t>
            </a:r>
            <a:r>
              <a:rPr spc="95" dirty="0"/>
              <a:t>d</a:t>
            </a:r>
            <a:endParaRPr spc="95" dirty="0"/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0812" y="2718308"/>
            <a:ext cx="509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202020"/>
                </a:solidFill>
              </a:rPr>
              <a:t>Constructor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Functions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18308"/>
            <a:ext cx="367728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963" y="517652"/>
            <a:ext cx="4839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Constructor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Function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19603"/>
            <a:ext cx="353314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339844"/>
            <a:ext cx="458978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car.carId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7822" y="4934203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7390" y="517652"/>
            <a:ext cx="8427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this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Keyword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Constructor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Function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29588"/>
            <a:ext cx="77704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259905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.start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'start: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820035">
              <a:lnSpc>
                <a:spcPct val="163000"/>
              </a:lnSpc>
              <a:tabLst>
                <a:tab pos="2567940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car.start();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start: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5412" y="517652"/>
            <a:ext cx="19742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M</a:t>
            </a:r>
            <a:r>
              <a:rPr sz="3600" spc="15" dirty="0">
                <a:solidFill>
                  <a:srgbClr val="404040"/>
                </a:solidFill>
              </a:rPr>
              <a:t>e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70" dirty="0">
                <a:solidFill>
                  <a:srgbClr val="404040"/>
                </a:solidFill>
              </a:rPr>
              <a:t>h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20" dirty="0">
                <a:solidFill>
                  <a:srgbClr val="404040"/>
                </a:solidFill>
              </a:rPr>
              <a:t>ds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101" y="2718308"/>
            <a:ext cx="252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202020"/>
                </a:solidFill>
              </a:rPr>
              <a:t>Prototypes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29588"/>
            <a:ext cx="77704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259905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.start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'start: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820035">
              <a:lnSpc>
                <a:spcPct val="163000"/>
              </a:lnSpc>
              <a:tabLst>
                <a:tab pos="2567940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car.start();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start: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5129" y="517652"/>
            <a:ext cx="447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Without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Prototypes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6708"/>
            <a:ext cx="718439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3655695" indent="-58610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Car(id)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Car.prototype.start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console.log('start: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233930">
              <a:lnSpc>
                <a:spcPct val="142000"/>
              </a:lnSpc>
              <a:tabLst>
                <a:tab pos="2567940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Car(123);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car.start();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start: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331" y="517652"/>
            <a:ext cx="250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Prototypes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2523</Words>
  <Application>WPS Presentation</Application>
  <PresentationFormat>On-screen Show (4:3)</PresentationFormat>
  <Paragraphs>273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Times New Roman</vt:lpstr>
      <vt:lpstr>Consolas</vt:lpstr>
      <vt:lpstr>Lucida Sans Unicode</vt:lpstr>
      <vt:lpstr>Office Theme</vt:lpstr>
      <vt:lpstr>Objects and Arrays</vt:lpstr>
      <vt:lpstr>Expanding Objects Using Prototypes  JavaScript Object Notation – JSON  Array Iteration</vt:lpstr>
      <vt:lpstr>Constructor Functions</vt:lpstr>
      <vt:lpstr>Constructor Function</vt:lpstr>
      <vt:lpstr>this Keyword in Constructor Function</vt:lpstr>
      <vt:lpstr>Methods</vt:lpstr>
      <vt:lpstr>Prototypes</vt:lpstr>
      <vt:lpstr>Without Prototypes</vt:lpstr>
      <vt:lpstr>Prototypes</vt:lpstr>
      <vt:lpstr>Expanding Objects Using Prototypes</vt:lpstr>
      <vt:lpstr>String.prototype</vt:lpstr>
      <vt:lpstr>JSON – JavaScript Object Notation</vt:lpstr>
      <vt:lpstr>Convert to JSON</vt:lpstr>
      <vt:lpstr>Convert Array to JSON</vt:lpstr>
      <vt:lpstr>Parsing JSON</vt:lpstr>
      <vt:lpstr>Array Iteration</vt:lpstr>
      <vt:lpstr>Array Iteration</vt:lpstr>
      <vt:lpstr>Array Filtering</vt:lpstr>
      <vt:lpstr>Array Testing</vt:lpstr>
      <vt:lpstr>Locate the First Match</vt:lpstr>
      <vt:lpstr>Constructor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Arrays</dc:title>
  <dc:creator/>
  <cp:lastModifiedBy>Steve Sam</cp:lastModifiedBy>
  <cp:revision>2</cp:revision>
  <dcterms:created xsi:type="dcterms:W3CDTF">2021-12-26T08:19:15Z</dcterms:created>
  <dcterms:modified xsi:type="dcterms:W3CDTF">2021-12-26T08:19:36Z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2094E25DA116473595521C880BF8D0B7</vt:lpwstr>
  </property>
  <property fmtid="{D5CDD505-2E9C-101B-9397-08002B2CF9AE}" pid="3" name="KSOProductBuildVer">
    <vt:lpwstr>1033-11.2.0.10426</vt:lpwstr>
  </property>
</Properties>
</file>