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73" y="2718308"/>
            <a:ext cx="1061985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2093467"/>
            <a:ext cx="10814729" cy="3484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5631815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15" dirty="0">
                <a:solidFill>
                  <a:srgbClr val="171717"/>
                </a:solidFill>
              </a:rPr>
              <a:t>C</a:t>
            </a:r>
            <a:r>
              <a:rPr sz="4450" spc="-60" dirty="0">
                <a:solidFill>
                  <a:srgbClr val="171717"/>
                </a:solidFill>
              </a:rPr>
              <a:t>l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240" dirty="0">
                <a:solidFill>
                  <a:srgbClr val="171717"/>
                </a:solidFill>
              </a:rPr>
              <a:t>s</a:t>
            </a:r>
            <a:r>
              <a:rPr sz="4450" spc="-195" dirty="0">
                <a:solidFill>
                  <a:srgbClr val="171717"/>
                </a:solidFill>
              </a:rPr>
              <a:t>s</a:t>
            </a:r>
            <a:r>
              <a:rPr sz="4450" spc="-105" dirty="0">
                <a:solidFill>
                  <a:srgbClr val="171717"/>
                </a:solidFill>
              </a:rPr>
              <a:t>e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d</a:t>
            </a:r>
            <a:r>
              <a:rPr sz="4450" spc="-430" dirty="0">
                <a:solidFill>
                  <a:srgbClr val="171717"/>
                </a:solidFill>
              </a:rPr>
              <a:t> </a:t>
            </a:r>
            <a:r>
              <a:rPr sz="4450" spc="35" dirty="0">
                <a:solidFill>
                  <a:srgbClr val="171717"/>
                </a:solidFill>
              </a:rPr>
              <a:t>M</a:t>
            </a:r>
            <a:r>
              <a:rPr sz="4450" spc="100" dirty="0">
                <a:solidFill>
                  <a:srgbClr val="171717"/>
                </a:solidFill>
              </a:rPr>
              <a:t>o</a:t>
            </a:r>
            <a:r>
              <a:rPr sz="4450" spc="100" dirty="0">
                <a:solidFill>
                  <a:srgbClr val="171717"/>
                </a:solidFill>
              </a:rPr>
              <a:t>d</a:t>
            </a:r>
            <a:r>
              <a:rPr sz="4450" spc="-160" dirty="0">
                <a:solidFill>
                  <a:srgbClr val="171717"/>
                </a:solidFill>
              </a:rPr>
              <a:t>u</a:t>
            </a:r>
            <a:r>
              <a:rPr sz="4450" spc="-150" dirty="0">
                <a:solidFill>
                  <a:srgbClr val="171717"/>
                </a:solidFill>
              </a:rPr>
              <a:t>l</a:t>
            </a:r>
            <a:r>
              <a:rPr sz="4450" spc="-105" dirty="0">
                <a:solidFill>
                  <a:srgbClr val="171717"/>
                </a:solidFill>
              </a:rPr>
              <a:t>e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endParaRPr sz="44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93467"/>
            <a:ext cx="7040245" cy="3484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 marR="3694430" indent="-586105">
              <a:lnSpc>
                <a:spcPct val="121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Vehicle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.type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'car'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start()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5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`Starting:</a:t>
            </a:r>
            <a:r>
              <a:rPr sz="24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${this.type}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1029" y="517652"/>
            <a:ext cx="2522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pc="1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pc="2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pc="229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pc="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pc="1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pc="3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pc="20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endParaRPr spc="204" dirty="0">
              <a:solidFill>
                <a:srgbClr val="404040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48203"/>
            <a:ext cx="495490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Vehicle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187444"/>
            <a:ext cx="440690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car.type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260" y="4705604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car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91029" y="517652"/>
            <a:ext cx="2522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pc="1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pc="2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pc="1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pc="229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pc="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pc="1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pc="3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pc="20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endParaRPr spc="204" dirty="0">
              <a:solidFill>
                <a:srgbClr val="404040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655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Creating</a:t>
            </a:r>
            <a:r>
              <a:rPr spc="-225" dirty="0"/>
              <a:t> </a:t>
            </a:r>
            <a:r>
              <a:rPr spc="-80" dirty="0"/>
              <a:t>a</a:t>
            </a:r>
            <a:r>
              <a:rPr spc="-220" dirty="0"/>
              <a:t> </a:t>
            </a:r>
            <a:r>
              <a:rPr spc="40" dirty="0"/>
              <a:t>Module</a:t>
            </a:r>
            <a:endParaRPr spc="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7611" y="2718308"/>
            <a:ext cx="4297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Importing</a:t>
            </a:r>
            <a:r>
              <a:rPr spc="-270" dirty="0"/>
              <a:t> </a:t>
            </a:r>
            <a:r>
              <a:rPr spc="20" dirty="0"/>
              <a:t>Modules</a:t>
            </a:r>
            <a:endParaRPr spc="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523747"/>
            <a:ext cx="1878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</a:rPr>
              <a:t>Class</a:t>
            </a:r>
            <a:r>
              <a:rPr sz="2400" spc="-18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Basics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971684"/>
            <a:ext cx="5003165" cy="512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100"/>
              </a:spcBef>
              <a:buSzPct val="77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3525" spc="157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</a:t>
            </a:r>
            <a:r>
              <a:rPr sz="3525" spc="30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25" spc="-22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25" spc="-44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25" spc="-37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25" spc="195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525" spc="104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525" spc="30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25" spc="-22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25" spc="15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525" spc="165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525" spc="142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525" spc="52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525" spc="30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525" spc="-15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25" spc="-502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3525" spc="-22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25" spc="-502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3525" baseline="1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25" spc="37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525" spc="-97" baseline="1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262630">
              <a:lnSpc>
                <a:spcPct val="163000"/>
              </a:lnSpc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Importing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30171"/>
            <a:ext cx="1878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</a:rPr>
              <a:t>Class</a:t>
            </a:r>
            <a:r>
              <a:rPr sz="2400" spc="-18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Basics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2224532"/>
            <a:ext cx="43434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425575">
              <a:lnSpc>
                <a:spcPct val="163000"/>
              </a:lnSpc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Importing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574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Class</a:t>
            </a:r>
            <a:r>
              <a:rPr spc="-260" dirty="0"/>
              <a:t> </a:t>
            </a:r>
            <a:r>
              <a:rPr dirty="0"/>
              <a:t>Basics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9585" y="2716422"/>
          <a:ext cx="3715385" cy="2322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935"/>
                <a:gridCol w="729614"/>
                <a:gridCol w="1217929"/>
              </a:tblGrid>
              <a:tr h="1641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class</a:t>
                      </a:r>
                      <a:r>
                        <a:rPr sz="2400" spc="-70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0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  <a:tr h="6810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310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let</a:t>
                      </a:r>
                      <a:r>
                        <a:rPr sz="2400" spc="-50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</a:t>
                      </a:r>
                      <a:r>
                        <a:rPr sz="2400" spc="-4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9337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10"/>
                        </a:spcBef>
                      </a:pPr>
                      <a:r>
                        <a:rPr sz="2400" spc="-5" dirty="0">
                          <a:solidFill>
                            <a:srgbClr val="F0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9337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1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Car();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93370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7430" y="517652"/>
            <a:ext cx="1189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04040"/>
                </a:solidFill>
              </a:rPr>
              <a:t>C</a:t>
            </a:r>
            <a:r>
              <a:rPr spc="10" dirty="0">
                <a:solidFill>
                  <a:srgbClr val="404040"/>
                </a:solidFill>
              </a:rPr>
              <a:t>l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2108" y="2718308"/>
            <a:ext cx="6414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Constructors</a:t>
            </a:r>
            <a:r>
              <a:rPr spc="-240" dirty="0"/>
              <a:t> </a:t>
            </a:r>
            <a:r>
              <a:rPr dirty="0"/>
              <a:t>and</a:t>
            </a:r>
            <a:r>
              <a:rPr spc="-235" dirty="0"/>
              <a:t> </a:t>
            </a:r>
            <a:r>
              <a:rPr spc="15" dirty="0"/>
              <a:t>Properties</a:t>
            </a:r>
            <a:endParaRPr spc="1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825244"/>
            <a:ext cx="5502910" cy="4094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1791335" indent="-58610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(id)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.id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  <a:tabLst>
                <a:tab pos="439356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 car.id 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6382" y="517652"/>
            <a:ext cx="2712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Constructor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48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M</a:t>
            </a:r>
            <a:r>
              <a:rPr spc="20" dirty="0"/>
              <a:t>e</a:t>
            </a:r>
            <a:r>
              <a:rPr spc="30" dirty="0"/>
              <a:t>t</a:t>
            </a:r>
            <a:r>
              <a:rPr spc="-75" dirty="0"/>
              <a:t>h</a:t>
            </a:r>
            <a:r>
              <a:rPr spc="140" dirty="0"/>
              <a:t>o</a:t>
            </a:r>
            <a:r>
              <a:rPr spc="140" dirty="0"/>
              <a:t>d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68628"/>
            <a:ext cx="6309995" cy="3484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 marR="2599055" indent="-586105">
              <a:lnSpc>
                <a:spcPct val="121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class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constructor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(id)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.id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identify()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`Car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${this.id}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`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293867"/>
            <a:ext cx="550227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car.identify()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0634" y="5812028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5412" y="517652"/>
            <a:ext cx="19742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</a:rPr>
              <a:t>M</a:t>
            </a:r>
            <a:r>
              <a:rPr spc="15" dirty="0">
                <a:solidFill>
                  <a:srgbClr val="404040"/>
                </a:solidFill>
              </a:rPr>
              <a:t>e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70" dirty="0">
                <a:solidFill>
                  <a:srgbClr val="404040"/>
                </a:solidFill>
              </a:rPr>
              <a:t>h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20" dirty="0">
                <a:solidFill>
                  <a:srgbClr val="404040"/>
                </a:solidFill>
              </a:rPr>
              <a:t>ds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4368" y="2718308"/>
            <a:ext cx="255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Inheritance</a:t>
            </a:r>
            <a:endParaRPr spc="-7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WPS Presentation</Application>
  <PresentationFormat>On-screen Show (4:3)</PresentationFormat>
  <Paragraphs>120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Verdana</vt:lpstr>
      <vt:lpstr>Courier New</vt:lpstr>
      <vt:lpstr>Times New Roman</vt:lpstr>
      <vt:lpstr>Tahoma</vt:lpstr>
      <vt:lpstr>Lucida Sans Unicode</vt:lpstr>
      <vt:lpstr>Microsoft YaHei</vt:lpstr>
      <vt:lpstr>Arial Unicode MS</vt:lpstr>
      <vt:lpstr>Calibri</vt:lpstr>
      <vt:lpstr>Office Theme</vt:lpstr>
      <vt:lpstr>Classes and Modules</vt:lpstr>
      <vt:lpstr>Class Basics</vt:lpstr>
      <vt:lpstr>Class Basics</vt:lpstr>
      <vt:lpstr>Class</vt:lpstr>
      <vt:lpstr>Constructors and Properties</vt:lpstr>
      <vt:lpstr>Constructor</vt:lpstr>
      <vt:lpstr>Methods</vt:lpstr>
      <vt:lpstr>Methods</vt:lpstr>
      <vt:lpstr>Inheritance</vt:lpstr>
      <vt:lpstr>Inheritance</vt:lpstr>
      <vt:lpstr>Inheritance</vt:lpstr>
      <vt:lpstr>Creating a Module</vt:lpstr>
      <vt:lpstr>Importing Modules</vt:lpstr>
      <vt:lpstr>Class Basics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Modules</dc:title>
  <dc:creator/>
  <cp:lastModifiedBy>Steve Sam</cp:lastModifiedBy>
  <cp:revision>3</cp:revision>
  <dcterms:created xsi:type="dcterms:W3CDTF">2021-12-26T09:06:10Z</dcterms:created>
  <dcterms:modified xsi:type="dcterms:W3CDTF">2021-12-26T09:07:14Z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F6FACB66C2B844FAABA9B0228621F28F</vt:lpwstr>
  </property>
  <property fmtid="{D5CDD505-2E9C-101B-9397-08002B2CF9AE}" pid="3" name="KSOProductBuildVer">
    <vt:lpwstr>1033-11.2.0.10426</vt:lpwstr>
  </property>
</Properties>
</file>