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86.png"/><Relationship Id="rId22" Type="http://schemas.openxmlformats.org/officeDocument/2006/relationships/image" Target="../media/image85.png"/><Relationship Id="rId21" Type="http://schemas.openxmlformats.org/officeDocument/2006/relationships/image" Target="../media/image84.png"/><Relationship Id="rId20" Type="http://schemas.openxmlformats.org/officeDocument/2006/relationships/image" Target="../media/image83.png"/><Relationship Id="rId2" Type="http://schemas.openxmlformats.org/officeDocument/2006/relationships/image" Target="../media/image67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62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0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5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8.png"/><Relationship Id="rId16" Type="http://schemas.openxmlformats.org/officeDocument/2006/relationships/image" Target="../media/image187.png"/><Relationship Id="rId15" Type="http://schemas.openxmlformats.org/officeDocument/2006/relationships/image" Target="../media/image58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png"/><Relationship Id="rId8" Type="http://schemas.openxmlformats.org/officeDocument/2006/relationships/image" Target="../media/image194.png"/><Relationship Id="rId7" Type="http://schemas.openxmlformats.org/officeDocument/2006/relationships/image" Target="../media/image193.png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58.png"/><Relationship Id="rId2" Type="http://schemas.openxmlformats.org/officeDocument/2006/relationships/image" Target="../media/image1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8.png"/><Relationship Id="rId14" Type="http://schemas.openxmlformats.org/officeDocument/2006/relationships/image" Target="../media/image5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34.png"/><Relationship Id="rId7" Type="http://schemas.openxmlformats.org/officeDocument/2006/relationships/image" Target="../media/image233.png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3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8" Type="http://schemas.openxmlformats.org/officeDocument/2006/relationships/image" Target="../media/image170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7.png"/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5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7183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762635"/>
                <a:gridCol w="3296920"/>
                <a:gridCol w="3338829"/>
                <a:gridCol w="2351404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247" y="5291328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17000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5911" y="5291328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5260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65360" cy="273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0839"/>
                <a:gridCol w="1640839"/>
                <a:gridCol w="1640839"/>
                <a:gridCol w="1640840"/>
                <a:gridCol w="1640840"/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533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762000"/>
                <a:gridCol w="717550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3338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878839"/>
                <a:gridCol w="3388360"/>
                <a:gridCol w="3328670"/>
                <a:gridCol w="182943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1352" y="6248704"/>
            <a:ext cx="314007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int grade4;  int 2much;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 absoluteZeroInCelsius = -273.15f;  double atomWidthInMeters = 0.0000000001d;</vt:lpstr>
      <vt:lpstr>PowerPoint 演示文稿</vt:lpstr>
      <vt:lpstr>boolean iLoveJava = true;</vt:lpstr>
      <vt:lpstr>int firstValue = 100;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intValueOne = 50;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4</cp:revision>
  <dcterms:created xsi:type="dcterms:W3CDTF">2021-08-06T07:54:00Z</dcterms:created>
  <dcterms:modified xsi:type="dcterms:W3CDTF">2021-12-08T06:18:29Z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2021-08-05T16:30:00Z</vt:filetime>
  </property>
  <property fmtid="{D5CDD505-2E9C-101B-9397-08002B2CF9AE}" pid="5" name="KSOProductBuildVer">
    <vt:lpwstr>1033-11.2.0.10382</vt:lpwstr>
  </property>
  <property fmtid="{D5CDD505-2E9C-101B-9397-08002B2CF9AE}" pid="6" name="ICV">
    <vt:lpwstr>AFC0219A3F154A03BDE94A9535DDDD0F</vt:lpwstr>
  </property>
</Properties>
</file>