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24"/>
        <p:guide pos="218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7003" y="2528163"/>
            <a:ext cx="10857992" cy="833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60.png"/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68.png"/><Relationship Id="rId7" Type="http://schemas.openxmlformats.org/officeDocument/2006/relationships/image" Target="../media/image67.png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image" Target="../media/image6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9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image" Target="../media/image70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79.png"/><Relationship Id="rId8" Type="http://schemas.openxmlformats.org/officeDocument/2006/relationships/image" Target="../media/image7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77.png"/><Relationship Id="rId3" Type="http://schemas.openxmlformats.org/officeDocument/2006/relationships/image" Target="../media/image76.png"/><Relationship Id="rId2" Type="http://schemas.openxmlformats.org/officeDocument/2006/relationships/image" Target="../media/image4.png"/><Relationship Id="rId15" Type="http://schemas.openxmlformats.org/officeDocument/2006/relationships/slideLayout" Target="../slideLayouts/slideLayout5.xml"/><Relationship Id="rId14" Type="http://schemas.openxmlformats.org/officeDocument/2006/relationships/image" Target="../media/image83.png"/><Relationship Id="rId13" Type="http://schemas.openxmlformats.org/officeDocument/2006/relationships/image" Target="../media/image82.png"/><Relationship Id="rId12" Type="http://schemas.openxmlformats.org/officeDocument/2006/relationships/image" Target="../media/image81.png"/><Relationship Id="rId11" Type="http://schemas.openxmlformats.org/officeDocument/2006/relationships/image" Target="../media/image80.png"/><Relationship Id="rId10" Type="http://schemas.openxmlformats.org/officeDocument/2006/relationships/image" Target="../media/image8.png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88.png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Relationship Id="rId3" Type="http://schemas.openxmlformats.org/officeDocument/2006/relationships/image" Target="../media/image84.png"/><Relationship Id="rId2" Type="http://schemas.openxmlformats.org/officeDocument/2006/relationships/image" Target="../media/image9.png"/><Relationship Id="rId15" Type="http://schemas.openxmlformats.org/officeDocument/2006/relationships/slideLayout" Target="../slideLayouts/slideLayout5.xml"/><Relationship Id="rId14" Type="http://schemas.openxmlformats.org/officeDocument/2006/relationships/image" Target="../media/image83.png"/><Relationship Id="rId13" Type="http://schemas.openxmlformats.org/officeDocument/2006/relationships/image" Target="../media/image91.png"/><Relationship Id="rId12" Type="http://schemas.openxmlformats.org/officeDocument/2006/relationships/image" Target="../media/image90.png"/><Relationship Id="rId11" Type="http://schemas.openxmlformats.org/officeDocument/2006/relationships/image" Target="../media/image89.png"/><Relationship Id="rId10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13.png"/><Relationship Id="rId10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png"/><Relationship Id="rId8" Type="http://schemas.openxmlformats.org/officeDocument/2006/relationships/image" Target="../media/image21.png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8" Type="http://schemas.openxmlformats.org/officeDocument/2006/relationships/slideLayout" Target="../slideLayouts/slideLayout5.xml"/><Relationship Id="rId17" Type="http://schemas.openxmlformats.org/officeDocument/2006/relationships/image" Target="../media/image30.png"/><Relationship Id="rId16" Type="http://schemas.openxmlformats.org/officeDocument/2006/relationships/image" Target="../media/image29.png"/><Relationship Id="rId15" Type="http://schemas.openxmlformats.org/officeDocument/2006/relationships/image" Target="../media/image28.png"/><Relationship Id="rId14" Type="http://schemas.openxmlformats.org/officeDocument/2006/relationships/image" Target="../media/image27.png"/><Relationship Id="rId13" Type="http://schemas.openxmlformats.org/officeDocument/2006/relationships/image" Target="../media/image26.png"/><Relationship Id="rId12" Type="http://schemas.openxmlformats.org/officeDocument/2006/relationships/image" Target="../media/image25.png"/><Relationship Id="rId11" Type="http://schemas.openxmlformats.org/officeDocument/2006/relationships/image" Target="../media/image24.png"/><Relationship Id="rId10" Type="http://schemas.openxmlformats.org/officeDocument/2006/relationships/image" Target="../media/image23.png"/><Relationship Id="rId1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48.png"/><Relationship Id="rId8" Type="http://schemas.openxmlformats.org/officeDocument/2006/relationships/image" Target="../media/image47.png"/><Relationship Id="rId7" Type="http://schemas.openxmlformats.org/officeDocument/2006/relationships/image" Target="../media/image46.png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36.png"/><Relationship Id="rId8" Type="http://schemas.openxmlformats.org/officeDocument/2006/relationships/image" Target="../media/image35.png"/><Relationship Id="rId7" Type="http://schemas.openxmlformats.org/officeDocument/2006/relationships/image" Target="../media/image57.png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34.png"/><Relationship Id="rId3" Type="http://schemas.openxmlformats.org/officeDocument/2006/relationships/image" Target="../media/image54.png"/><Relationship Id="rId2" Type="http://schemas.openxmlformats.org/officeDocument/2006/relationships/image" Target="../media/image43.png"/><Relationship Id="rId10" Type="http://schemas.openxmlformats.org/officeDocument/2006/relationships/slideLayout" Target="../slideLayouts/slideLayout4.xml"/><Relationship Id="rId1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4082" y="2045792"/>
            <a:ext cx="5630926" cy="686104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9340"/>
            <a:ext cx="451103" cy="44958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1828799"/>
            <a:ext cx="5933440" cy="5029200"/>
          </a:xfrm>
          <a:custGeom>
            <a:avLst/>
            <a:gdLst/>
            <a:ahLst/>
            <a:cxnLst/>
            <a:rect l="l" t="t" r="r" b="b"/>
            <a:pathLst>
              <a:path w="5933440" h="5029200">
                <a:moveTo>
                  <a:pt x="5932932" y="495300"/>
                </a:moveTo>
                <a:lnTo>
                  <a:pt x="4282440" y="495300"/>
                </a:lnTo>
                <a:lnTo>
                  <a:pt x="4282440" y="0"/>
                </a:lnTo>
                <a:lnTo>
                  <a:pt x="0" y="0"/>
                </a:lnTo>
                <a:lnTo>
                  <a:pt x="0" y="495300"/>
                </a:lnTo>
                <a:lnTo>
                  <a:pt x="0" y="653796"/>
                </a:lnTo>
                <a:lnTo>
                  <a:pt x="0" y="5029200"/>
                </a:lnTo>
                <a:lnTo>
                  <a:pt x="5932932" y="5029200"/>
                </a:lnTo>
                <a:lnTo>
                  <a:pt x="5932932" y="49530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259068" y="1828799"/>
            <a:ext cx="5933440" cy="5029200"/>
          </a:xfrm>
          <a:custGeom>
            <a:avLst/>
            <a:gdLst/>
            <a:ahLst/>
            <a:cxnLst/>
            <a:rect l="l" t="t" r="r" b="b"/>
            <a:pathLst>
              <a:path w="5933440" h="5029200">
                <a:moveTo>
                  <a:pt x="5932932" y="495300"/>
                </a:moveTo>
                <a:lnTo>
                  <a:pt x="4282440" y="495300"/>
                </a:lnTo>
                <a:lnTo>
                  <a:pt x="4282440" y="0"/>
                </a:lnTo>
                <a:lnTo>
                  <a:pt x="0" y="0"/>
                </a:lnTo>
                <a:lnTo>
                  <a:pt x="0" y="495300"/>
                </a:lnTo>
                <a:lnTo>
                  <a:pt x="0" y="653796"/>
                </a:lnTo>
                <a:lnTo>
                  <a:pt x="0" y="5029200"/>
                </a:lnTo>
                <a:lnTo>
                  <a:pt x="5932932" y="5029200"/>
                </a:lnTo>
                <a:lnTo>
                  <a:pt x="5932932" y="49530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63727" y="3322065"/>
            <a:ext cx="3683635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22300" algn="l"/>
              </a:tabLst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int	</a:t>
            </a: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0" spc="-4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4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while(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0" spc="-2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-2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100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System.out.println(i);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0" spc="-4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*=</a:t>
            </a:r>
            <a:r>
              <a:rPr sz="2000" spc="-3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2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17261" y="549859"/>
            <a:ext cx="2328672" cy="54894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4340" y="2018741"/>
            <a:ext cx="1907539" cy="27462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670293" y="3894201"/>
            <a:ext cx="4751070" cy="864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for(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-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100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*=</a:t>
            </a:r>
            <a:r>
              <a:rPr sz="20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2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System.out.println(i);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83375" y="2018410"/>
            <a:ext cx="1633220" cy="274320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2204" y="1102563"/>
            <a:ext cx="47510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float[]</a:t>
            </a:r>
            <a:r>
              <a:rPr sz="2000" spc="-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r>
              <a:rPr sz="20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float[3]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2204" y="1636522"/>
            <a:ext cx="2922905" cy="139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[0]</a:t>
            </a:r>
            <a:r>
              <a:rPr sz="2000" spc="-3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10.0f;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[1]</a:t>
            </a:r>
            <a:r>
              <a:rPr sz="2000" spc="-2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20.0f;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[2]</a:t>
            </a:r>
            <a:r>
              <a:rPr sz="2000" spc="-3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15.0f;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4904" y="4056583"/>
            <a:ext cx="1698370" cy="5489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100" y="4738065"/>
            <a:ext cx="6037707" cy="33558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59383" y="5195442"/>
            <a:ext cx="109855" cy="1101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solidFill>
                  <a:srgbClr val="404040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65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1650" dirty="0">
                <a:solidFill>
                  <a:srgbClr val="404040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65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1650" dirty="0">
                <a:solidFill>
                  <a:srgbClr val="404040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65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1644" y="5150230"/>
            <a:ext cx="5108702" cy="33528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961644" y="5561685"/>
            <a:ext cx="7190105" cy="335280"/>
            <a:chOff x="961644" y="5561685"/>
            <a:chExt cx="7190105" cy="33528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1644" y="5561685"/>
              <a:ext cx="4333366" cy="33528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45659" y="5561685"/>
              <a:ext cx="228600" cy="33528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59959" y="5561685"/>
              <a:ext cx="422910" cy="33528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41898" y="5561685"/>
              <a:ext cx="228600" cy="33528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56198" y="5561685"/>
              <a:ext cx="2495550" cy="335280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61644" y="5972860"/>
            <a:ext cx="7227697" cy="335584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6489572" y="1821637"/>
            <a:ext cx="10922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7824216" y="1719072"/>
          <a:ext cx="3557904" cy="638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9670"/>
                <a:gridCol w="1179830"/>
                <a:gridCol w="1169670"/>
              </a:tblGrid>
              <a:tr h="612648"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10.0f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2A9FBB"/>
                    </a:solidFill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20.0f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0096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2A9FBB"/>
                    </a:solidFill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15.0f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0096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2A9FBB"/>
                    </a:solidFill>
                  </a:tcPr>
                </a:tc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8312657" y="2326335"/>
            <a:ext cx="2089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0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492233" y="2336114"/>
            <a:ext cx="2089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1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675746" y="2364485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2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62204" y="1845056"/>
            <a:ext cx="47510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float[]</a:t>
            </a:r>
            <a:r>
              <a:rPr sz="2000" spc="-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new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float[3]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43154" y="2379231"/>
          <a:ext cx="2961005" cy="14027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1950"/>
                <a:gridCol w="304800"/>
                <a:gridCol w="1022985"/>
              </a:tblGrid>
              <a:tr h="43452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theVals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[0]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10.0f;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</a:tr>
              <a:tr h="5332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theVals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[1]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20.0f;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</a:tr>
              <a:tr h="43477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theVals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[2]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15.0f;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362204" y="3979290"/>
            <a:ext cx="7799070" cy="1931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sum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0.0f;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for(int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index</a:t>
            </a:r>
            <a:r>
              <a:rPr sz="2000" spc="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0;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index</a:t>
            </a:r>
            <a:r>
              <a:rPr sz="2000" spc="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length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index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++)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1834515" indent="586740">
              <a:lnSpc>
                <a:spcPct val="175000"/>
              </a:lnSpc>
              <a:spcBef>
                <a:spcPts val="5"/>
              </a:spcBef>
              <a:tabLst>
                <a:tab pos="166560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sum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+=	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[index]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System.out.println(sum); // displays 45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316982" y="549859"/>
            <a:ext cx="1698370" cy="548944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4123944" y="5603747"/>
            <a:ext cx="2268220" cy="321945"/>
          </a:xfrm>
          <a:custGeom>
            <a:avLst/>
            <a:gdLst/>
            <a:ahLst/>
            <a:cxnLst/>
            <a:rect l="l" t="t" r="r" b="b"/>
            <a:pathLst>
              <a:path w="2268220" h="321945">
                <a:moveTo>
                  <a:pt x="2267712" y="0"/>
                </a:moveTo>
                <a:lnTo>
                  <a:pt x="0" y="0"/>
                </a:lnTo>
                <a:lnTo>
                  <a:pt x="0" y="321563"/>
                </a:lnTo>
                <a:lnTo>
                  <a:pt x="2267712" y="321563"/>
                </a:lnTo>
                <a:lnTo>
                  <a:pt x="2267712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r>
              <a:rPr lang="en-US">
                <a:solidFill>
                  <a:srgbClr val="FF0000"/>
                </a:solidFill>
              </a:rPr>
              <a:t>//display 45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204" y="1845056"/>
            <a:ext cx="47510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9BC750"/>
                </a:solidFill>
              </a:rPr>
              <a:t>float[]</a:t>
            </a:r>
            <a:r>
              <a:rPr spc="-10" dirty="0">
                <a:solidFill>
                  <a:srgbClr val="9BC750"/>
                </a:solidFill>
              </a:rPr>
              <a:t> </a:t>
            </a:r>
            <a:r>
              <a:rPr spc="-5" dirty="0"/>
              <a:t>theVals </a:t>
            </a:r>
            <a:r>
              <a:rPr dirty="0">
                <a:solidFill>
                  <a:srgbClr val="FFFFFF"/>
                </a:solidFill>
              </a:rPr>
              <a:t>=</a:t>
            </a:r>
            <a:r>
              <a:rPr spc="-5" dirty="0">
                <a:solidFill>
                  <a:srgbClr val="FFFFFF"/>
                </a:solidFill>
              </a:rPr>
              <a:t> new </a:t>
            </a:r>
            <a:r>
              <a:rPr spc="-5" dirty="0">
                <a:solidFill>
                  <a:srgbClr val="9BC750"/>
                </a:solidFill>
              </a:rPr>
              <a:t>float[3]</a:t>
            </a:r>
            <a:r>
              <a:rPr spc="-5" dirty="0">
                <a:solidFill>
                  <a:srgbClr val="FFFFFF"/>
                </a:solidFill>
              </a:rPr>
              <a:t>;</a:t>
            </a:r>
            <a:endParaRPr spc="-5" dirty="0">
              <a:solidFill>
                <a:srgbClr val="FFFFFF"/>
              </a:solidFill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43154" y="2379231"/>
          <a:ext cx="2961005" cy="14027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1950"/>
                <a:gridCol w="304800"/>
                <a:gridCol w="1022985"/>
              </a:tblGrid>
              <a:tr h="43452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theVals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[0]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10.0f;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</a:tr>
              <a:tr h="5332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theVals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[1]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20.0f;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</a:tr>
              <a:tr h="43477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theVals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[2]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15.0f;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62204" y="3979290"/>
            <a:ext cx="7799070" cy="864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sum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0.0f;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for(int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index</a:t>
            </a:r>
            <a:r>
              <a:rPr sz="2000" spc="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0;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index</a:t>
            </a:r>
            <a:r>
              <a:rPr sz="2000" spc="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length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index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++)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6977" y="5051297"/>
            <a:ext cx="3423285" cy="363220"/>
          </a:xfrm>
          <a:prstGeom prst="rect">
            <a:avLst/>
          </a:prstGeom>
          <a:solidFill>
            <a:srgbClr val="171717"/>
          </a:solidFill>
          <a:ln w="25907">
            <a:solidFill>
              <a:srgbClr val="EF5A28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5"/>
              </a:spcBef>
              <a:tabLst>
                <a:tab pos="106108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sum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+=	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[index]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5665" y="5604509"/>
            <a:ext cx="3662679" cy="363220"/>
          </a:xfrm>
          <a:prstGeom prst="rect">
            <a:avLst/>
          </a:prstGeom>
          <a:solidFill>
            <a:srgbClr val="171717"/>
          </a:solidFill>
          <a:ln w="25907">
            <a:solidFill>
              <a:srgbClr val="EF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1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System.out.println(sum);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72308" y="5579770"/>
            <a:ext cx="21590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displays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45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8" name="object 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316982" y="549859"/>
            <a:ext cx="1698370" cy="548944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4123944" y="5603747"/>
            <a:ext cx="2268220" cy="321945"/>
          </a:xfrm>
          <a:custGeom>
            <a:avLst/>
            <a:gdLst/>
            <a:ahLst/>
            <a:cxnLst/>
            <a:rect l="l" t="t" r="r" b="b"/>
            <a:pathLst>
              <a:path w="2268220" h="321945">
                <a:moveTo>
                  <a:pt x="2267712" y="0"/>
                </a:moveTo>
                <a:lnTo>
                  <a:pt x="0" y="0"/>
                </a:lnTo>
                <a:lnTo>
                  <a:pt x="0" y="321563"/>
                </a:lnTo>
                <a:lnTo>
                  <a:pt x="2267712" y="321563"/>
                </a:lnTo>
                <a:lnTo>
                  <a:pt x="2267712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66977" y="4530090"/>
            <a:ext cx="2047239" cy="363220"/>
          </a:xfrm>
          <a:custGeom>
            <a:avLst/>
            <a:gdLst/>
            <a:ahLst/>
            <a:cxnLst/>
            <a:rect l="l" t="t" r="r" b="b"/>
            <a:pathLst>
              <a:path w="2047239" h="363220">
                <a:moveTo>
                  <a:pt x="0" y="362712"/>
                </a:moveTo>
                <a:lnTo>
                  <a:pt x="2046732" y="362712"/>
                </a:lnTo>
                <a:lnTo>
                  <a:pt x="2046732" y="0"/>
                </a:lnTo>
                <a:lnTo>
                  <a:pt x="0" y="0"/>
                </a:lnTo>
                <a:lnTo>
                  <a:pt x="0" y="362712"/>
                </a:lnTo>
                <a:close/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239261" y="4537709"/>
            <a:ext cx="3423285" cy="361315"/>
          </a:xfrm>
          <a:custGeom>
            <a:avLst/>
            <a:gdLst/>
            <a:ahLst/>
            <a:cxnLst/>
            <a:rect l="l" t="t" r="r" b="b"/>
            <a:pathLst>
              <a:path w="3423284" h="361314">
                <a:moveTo>
                  <a:pt x="0" y="361188"/>
                </a:moveTo>
                <a:lnTo>
                  <a:pt x="3422903" y="361188"/>
                </a:lnTo>
                <a:lnTo>
                  <a:pt x="3422903" y="0"/>
                </a:lnTo>
                <a:lnTo>
                  <a:pt x="0" y="0"/>
                </a:lnTo>
                <a:lnTo>
                  <a:pt x="0" y="361188"/>
                </a:lnTo>
                <a:close/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887718" y="4531614"/>
            <a:ext cx="1140460" cy="363220"/>
          </a:xfrm>
          <a:custGeom>
            <a:avLst/>
            <a:gdLst/>
            <a:ahLst/>
            <a:cxnLst/>
            <a:rect l="l" t="t" r="r" b="b"/>
            <a:pathLst>
              <a:path w="1140459" h="363220">
                <a:moveTo>
                  <a:pt x="0" y="362712"/>
                </a:moveTo>
                <a:lnTo>
                  <a:pt x="1139952" y="362712"/>
                </a:lnTo>
                <a:lnTo>
                  <a:pt x="1139952" y="0"/>
                </a:lnTo>
                <a:lnTo>
                  <a:pt x="0" y="0"/>
                </a:lnTo>
                <a:lnTo>
                  <a:pt x="0" y="362712"/>
                </a:lnTo>
                <a:close/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62204" y="1845056"/>
            <a:ext cx="47510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float[]</a:t>
            </a:r>
            <a:r>
              <a:rPr sz="2000" spc="-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new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float[3]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26897" y="2379231"/>
          <a:ext cx="2976880" cy="1465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8460"/>
                <a:gridCol w="304800"/>
                <a:gridCol w="1022985"/>
              </a:tblGrid>
              <a:tr h="434528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theVals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[0]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10.0f;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</a:tr>
              <a:tr h="533240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theVals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[1]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20.0f;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</a:tr>
              <a:tr h="497289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theVals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[2]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15.0f;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362204" y="3979290"/>
            <a:ext cx="7799070" cy="1931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sum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0.0f;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for(int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index</a:t>
            </a:r>
            <a:r>
              <a:rPr sz="2000" spc="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0;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index</a:t>
            </a:r>
            <a:r>
              <a:rPr sz="2000" spc="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length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index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++)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1834515" indent="586740">
              <a:lnSpc>
                <a:spcPct val="175000"/>
              </a:lnSpc>
              <a:spcBef>
                <a:spcPts val="5"/>
              </a:spcBef>
              <a:tabLst>
                <a:tab pos="166560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sum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+=	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[index]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System.out.println(sum); // displays 45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316982" y="549859"/>
            <a:ext cx="1698370" cy="548944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326897" y="1828038"/>
            <a:ext cx="4829810" cy="2016760"/>
          </a:xfrm>
          <a:custGeom>
            <a:avLst/>
            <a:gdLst/>
            <a:ahLst/>
            <a:cxnLst/>
            <a:rect l="l" t="t" r="r" b="b"/>
            <a:pathLst>
              <a:path w="4829810" h="2016760">
                <a:moveTo>
                  <a:pt x="0" y="2016252"/>
                </a:moveTo>
                <a:lnTo>
                  <a:pt x="4829556" y="2016252"/>
                </a:lnTo>
                <a:lnTo>
                  <a:pt x="4829556" y="0"/>
                </a:lnTo>
                <a:lnTo>
                  <a:pt x="0" y="0"/>
                </a:lnTo>
                <a:lnTo>
                  <a:pt x="0" y="2016252"/>
                </a:lnTo>
                <a:close/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61950" y="1845310"/>
            <a:ext cx="8326120" cy="320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float[]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{</a:t>
            </a:r>
            <a:r>
              <a:rPr lang="en-US"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10.0f,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20.0f, 15.0f };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204" y="3979290"/>
            <a:ext cx="7799070" cy="1931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sum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0.0f;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for(int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index</a:t>
            </a:r>
            <a:r>
              <a:rPr sz="2000" spc="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0;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index</a:t>
            </a:r>
            <a:r>
              <a:rPr sz="2000" spc="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length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index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++)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1834515" indent="586740">
              <a:lnSpc>
                <a:spcPct val="175000"/>
              </a:lnSpc>
              <a:spcBef>
                <a:spcPts val="5"/>
              </a:spcBef>
              <a:tabLst>
                <a:tab pos="166560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sum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+=	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[index]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System.out.println(sum); // displays 45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316982" y="549859"/>
            <a:ext cx="1698370" cy="548944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3113532" y="1874520"/>
            <a:ext cx="195580" cy="321945"/>
          </a:xfrm>
          <a:custGeom>
            <a:avLst/>
            <a:gdLst/>
            <a:ahLst/>
            <a:cxnLst/>
            <a:rect l="l" t="t" r="r" b="b"/>
            <a:pathLst>
              <a:path w="195579" h="321944">
                <a:moveTo>
                  <a:pt x="195071" y="0"/>
                </a:moveTo>
                <a:lnTo>
                  <a:pt x="0" y="0"/>
                </a:lnTo>
                <a:lnTo>
                  <a:pt x="0" y="321563"/>
                </a:lnTo>
                <a:lnTo>
                  <a:pt x="195071" y="321563"/>
                </a:lnTo>
                <a:lnTo>
                  <a:pt x="195071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479541" y="834389"/>
            <a:ext cx="876300" cy="378460"/>
          </a:xfrm>
          <a:prstGeom prst="rect">
            <a:avLst/>
          </a:prstGeom>
          <a:solidFill>
            <a:srgbClr val="171717"/>
          </a:solidFill>
          <a:ln w="25907">
            <a:solidFill>
              <a:srgbClr val="9BC750"/>
            </a:solidFill>
          </a:ln>
        </p:spPr>
        <p:txBody>
          <a:bodyPr vert="horz" wrap="square" lIns="0" tIns="14604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11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15.0f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58358" y="836168"/>
            <a:ext cx="3302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204" y="836168"/>
            <a:ext cx="5055235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float[]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r>
              <a:rPr sz="20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10.0f, 20.0f,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sum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0.0f;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2204" y="1903222"/>
            <a:ext cx="13982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for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44801" y="1911857"/>
            <a:ext cx="1647825" cy="379730"/>
          </a:xfrm>
          <a:prstGeom prst="rect">
            <a:avLst/>
          </a:prstGeom>
          <a:solidFill>
            <a:srgbClr val="171717"/>
          </a:solidFill>
          <a:ln w="25907">
            <a:solidFill>
              <a:srgbClr val="9BC75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35"/>
              </a:spcBef>
            </a:pP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currentVal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62858" y="1903222"/>
            <a:ext cx="15506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000" spc="-7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2204" y="2437002"/>
            <a:ext cx="5969000" cy="864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99440">
              <a:lnSpc>
                <a:spcPct val="100000"/>
              </a:lnSpc>
              <a:spcBef>
                <a:spcPts val="105"/>
              </a:spcBef>
              <a:tabLst>
                <a:tab pos="166560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sum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+=	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currentVal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System.out.println(sum); // displays 45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74904" y="4056583"/>
            <a:ext cx="3590925" cy="549275"/>
            <a:chOff x="374904" y="4056583"/>
            <a:chExt cx="3590925" cy="549275"/>
          </a:xfrm>
        </p:grpSpPr>
        <p:pic>
          <p:nvPicPr>
            <p:cNvPr id="11" name="object 11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74904" y="4056583"/>
              <a:ext cx="1026160" cy="54894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4523" y="4056583"/>
              <a:ext cx="372465" cy="54894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0706" y="4056583"/>
              <a:ext cx="2634869" cy="548944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9100" y="4738065"/>
            <a:ext cx="7204075" cy="33558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9100" y="5302605"/>
            <a:ext cx="4811649" cy="33528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19100" y="5866485"/>
            <a:ext cx="4287647" cy="335584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7604252" y="5144272"/>
            <a:ext cx="4141470" cy="841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1945" marR="5080" indent="-309880">
              <a:lnSpc>
                <a:spcPct val="134000"/>
              </a:lnSpc>
              <a:spcBef>
                <a:spcPts val="95"/>
              </a:spcBef>
            </a:pP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loop-variable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: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array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 </a:t>
            </a:r>
            <a:r>
              <a:rPr sz="2000" spc="-119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statement</a:t>
            </a:r>
            <a:r>
              <a:rPr sz="2000" spc="-1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610802" y="821436"/>
            <a:ext cx="3362960" cy="1147445"/>
            <a:chOff x="2610802" y="821436"/>
            <a:chExt cx="3362960" cy="1147445"/>
          </a:xfrm>
        </p:grpSpPr>
        <p:sp>
          <p:nvSpPr>
            <p:cNvPr id="19" name="object 19"/>
            <p:cNvSpPr/>
            <p:nvPr/>
          </p:nvSpPr>
          <p:spPr>
            <a:xfrm>
              <a:off x="3336797" y="834390"/>
              <a:ext cx="876300" cy="378460"/>
            </a:xfrm>
            <a:custGeom>
              <a:avLst/>
              <a:gdLst/>
              <a:ahLst/>
              <a:cxnLst/>
              <a:rect l="l" t="t" r="r" b="b"/>
              <a:pathLst>
                <a:path w="876300" h="378459">
                  <a:moveTo>
                    <a:pt x="0" y="377951"/>
                  </a:moveTo>
                  <a:lnTo>
                    <a:pt x="876300" y="377951"/>
                  </a:lnTo>
                  <a:lnTo>
                    <a:pt x="876300" y="0"/>
                  </a:lnTo>
                  <a:lnTo>
                    <a:pt x="0" y="0"/>
                  </a:lnTo>
                  <a:lnTo>
                    <a:pt x="0" y="377951"/>
                  </a:lnTo>
                  <a:close/>
                </a:path>
              </a:pathLst>
            </a:custGeom>
            <a:ln w="25908">
              <a:solidFill>
                <a:srgbClr val="9BC7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611403" y="1155983"/>
              <a:ext cx="1219200" cy="812165"/>
            </a:xfrm>
            <a:custGeom>
              <a:avLst/>
              <a:gdLst/>
              <a:ahLst/>
              <a:cxnLst/>
              <a:rect l="l" t="t" r="r" b="b"/>
              <a:pathLst>
                <a:path w="1219200" h="812164">
                  <a:moveTo>
                    <a:pt x="47075" y="699135"/>
                  </a:moveTo>
                  <a:lnTo>
                    <a:pt x="25878" y="707233"/>
                  </a:lnTo>
                  <a:lnTo>
                    <a:pt x="9473" y="722931"/>
                  </a:lnTo>
                  <a:lnTo>
                    <a:pt x="652" y="742999"/>
                  </a:lnTo>
                  <a:lnTo>
                    <a:pt x="0" y="764901"/>
                  </a:lnTo>
                  <a:lnTo>
                    <a:pt x="8098" y="786100"/>
                  </a:lnTo>
                  <a:lnTo>
                    <a:pt x="23723" y="802505"/>
                  </a:lnTo>
                  <a:lnTo>
                    <a:pt x="43753" y="811325"/>
                  </a:lnTo>
                  <a:lnTo>
                    <a:pt x="65641" y="811978"/>
                  </a:lnTo>
                  <a:lnTo>
                    <a:pt x="86838" y="803880"/>
                  </a:lnTo>
                  <a:lnTo>
                    <a:pt x="103243" y="788181"/>
                  </a:lnTo>
                  <a:lnTo>
                    <a:pt x="110521" y="771622"/>
                  </a:lnTo>
                  <a:lnTo>
                    <a:pt x="66518" y="771622"/>
                  </a:lnTo>
                  <a:lnTo>
                    <a:pt x="46198" y="739491"/>
                  </a:lnTo>
                  <a:lnTo>
                    <a:pt x="91274" y="711003"/>
                  </a:lnTo>
                  <a:lnTo>
                    <a:pt x="88993" y="708608"/>
                  </a:lnTo>
                  <a:lnTo>
                    <a:pt x="68962" y="699787"/>
                  </a:lnTo>
                  <a:lnTo>
                    <a:pt x="47075" y="699135"/>
                  </a:lnTo>
                  <a:close/>
                </a:path>
                <a:path w="1219200" h="812164">
                  <a:moveTo>
                    <a:pt x="91274" y="711003"/>
                  </a:moveTo>
                  <a:lnTo>
                    <a:pt x="46198" y="739491"/>
                  </a:lnTo>
                  <a:lnTo>
                    <a:pt x="66518" y="771622"/>
                  </a:lnTo>
                  <a:lnTo>
                    <a:pt x="111552" y="743165"/>
                  </a:lnTo>
                  <a:lnTo>
                    <a:pt x="104618" y="725013"/>
                  </a:lnTo>
                  <a:lnTo>
                    <a:pt x="91274" y="711003"/>
                  </a:lnTo>
                  <a:close/>
                </a:path>
                <a:path w="1219200" h="812164">
                  <a:moveTo>
                    <a:pt x="111552" y="743165"/>
                  </a:moveTo>
                  <a:lnTo>
                    <a:pt x="66518" y="771622"/>
                  </a:lnTo>
                  <a:lnTo>
                    <a:pt x="110521" y="771622"/>
                  </a:lnTo>
                  <a:lnTo>
                    <a:pt x="112063" y="768113"/>
                  </a:lnTo>
                  <a:lnTo>
                    <a:pt x="112716" y="746212"/>
                  </a:lnTo>
                  <a:lnTo>
                    <a:pt x="111552" y="743165"/>
                  </a:lnTo>
                  <a:close/>
                </a:path>
                <a:path w="1219200" h="812164">
                  <a:moveTo>
                    <a:pt x="1107588" y="68690"/>
                  </a:moveTo>
                  <a:lnTo>
                    <a:pt x="91274" y="711003"/>
                  </a:lnTo>
                  <a:lnTo>
                    <a:pt x="104618" y="725013"/>
                  </a:lnTo>
                  <a:lnTo>
                    <a:pt x="111552" y="743165"/>
                  </a:lnTo>
                  <a:lnTo>
                    <a:pt x="1127938" y="100924"/>
                  </a:lnTo>
                  <a:lnTo>
                    <a:pt x="1114522" y="86838"/>
                  </a:lnTo>
                  <a:lnTo>
                    <a:pt x="1107588" y="68690"/>
                  </a:lnTo>
                  <a:close/>
                </a:path>
                <a:path w="1219200" h="812164">
                  <a:moveTo>
                    <a:pt x="1216537" y="40229"/>
                  </a:moveTo>
                  <a:lnTo>
                    <a:pt x="1152622" y="40229"/>
                  </a:lnTo>
                  <a:lnTo>
                    <a:pt x="1172942" y="72487"/>
                  </a:lnTo>
                  <a:lnTo>
                    <a:pt x="1127938" y="100924"/>
                  </a:lnTo>
                  <a:lnTo>
                    <a:pt x="1130147" y="103243"/>
                  </a:lnTo>
                  <a:lnTo>
                    <a:pt x="1150177" y="112063"/>
                  </a:lnTo>
                  <a:lnTo>
                    <a:pt x="1172065" y="112716"/>
                  </a:lnTo>
                  <a:lnTo>
                    <a:pt x="1193262" y="104618"/>
                  </a:lnTo>
                  <a:lnTo>
                    <a:pt x="1209720" y="88993"/>
                  </a:lnTo>
                  <a:lnTo>
                    <a:pt x="1218535" y="68962"/>
                  </a:lnTo>
                  <a:lnTo>
                    <a:pt x="1219158" y="47075"/>
                  </a:lnTo>
                  <a:lnTo>
                    <a:pt x="1216537" y="40229"/>
                  </a:lnTo>
                  <a:close/>
                </a:path>
                <a:path w="1219200" h="812164">
                  <a:moveTo>
                    <a:pt x="1152622" y="40229"/>
                  </a:moveTo>
                  <a:lnTo>
                    <a:pt x="1107588" y="68690"/>
                  </a:lnTo>
                  <a:lnTo>
                    <a:pt x="1114522" y="86838"/>
                  </a:lnTo>
                  <a:lnTo>
                    <a:pt x="1127938" y="100924"/>
                  </a:lnTo>
                  <a:lnTo>
                    <a:pt x="1172942" y="72487"/>
                  </a:lnTo>
                  <a:lnTo>
                    <a:pt x="1152622" y="40229"/>
                  </a:lnTo>
                  <a:close/>
                </a:path>
                <a:path w="1219200" h="812164">
                  <a:moveTo>
                    <a:pt x="1153499" y="0"/>
                  </a:moveTo>
                  <a:lnTo>
                    <a:pt x="1132302" y="8098"/>
                  </a:lnTo>
                  <a:lnTo>
                    <a:pt x="1115897" y="23723"/>
                  </a:lnTo>
                  <a:lnTo>
                    <a:pt x="1107076" y="43753"/>
                  </a:lnTo>
                  <a:lnTo>
                    <a:pt x="1106424" y="65641"/>
                  </a:lnTo>
                  <a:lnTo>
                    <a:pt x="1107588" y="68690"/>
                  </a:lnTo>
                  <a:lnTo>
                    <a:pt x="1152622" y="40229"/>
                  </a:lnTo>
                  <a:lnTo>
                    <a:pt x="1216537" y="40229"/>
                  </a:lnTo>
                  <a:lnTo>
                    <a:pt x="1211042" y="25878"/>
                  </a:lnTo>
                  <a:lnTo>
                    <a:pt x="1195417" y="9473"/>
                  </a:lnTo>
                  <a:lnTo>
                    <a:pt x="1175386" y="652"/>
                  </a:lnTo>
                  <a:lnTo>
                    <a:pt x="1153499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392929" y="834390"/>
              <a:ext cx="876300" cy="378460"/>
            </a:xfrm>
            <a:custGeom>
              <a:avLst/>
              <a:gdLst/>
              <a:ahLst/>
              <a:cxnLst/>
              <a:rect l="l" t="t" r="r" b="b"/>
              <a:pathLst>
                <a:path w="876300" h="378459">
                  <a:moveTo>
                    <a:pt x="0" y="377951"/>
                  </a:moveTo>
                  <a:lnTo>
                    <a:pt x="876300" y="377951"/>
                  </a:lnTo>
                  <a:lnTo>
                    <a:pt x="876300" y="0"/>
                  </a:lnTo>
                  <a:lnTo>
                    <a:pt x="0" y="0"/>
                  </a:lnTo>
                  <a:lnTo>
                    <a:pt x="0" y="377951"/>
                  </a:lnTo>
                  <a:close/>
                </a:path>
              </a:pathLst>
            </a:custGeom>
            <a:ln w="25908">
              <a:solidFill>
                <a:srgbClr val="9BC7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610802" y="1155394"/>
              <a:ext cx="3362960" cy="813435"/>
            </a:xfrm>
            <a:custGeom>
              <a:avLst/>
              <a:gdLst/>
              <a:ahLst/>
              <a:cxnLst/>
              <a:rect l="l" t="t" r="r" b="b"/>
              <a:pathLst>
                <a:path w="3362960" h="813435">
                  <a:moveTo>
                    <a:pt x="3362795" y="67589"/>
                  </a:moveTo>
                  <a:lnTo>
                    <a:pt x="3362515" y="44881"/>
                  </a:lnTo>
                  <a:lnTo>
                    <a:pt x="3359632" y="38277"/>
                  </a:lnTo>
                  <a:lnTo>
                    <a:pt x="3353447" y="24091"/>
                  </a:lnTo>
                  <a:lnTo>
                    <a:pt x="3337636" y="8928"/>
                  </a:lnTo>
                  <a:lnTo>
                    <a:pt x="3317265" y="787"/>
                  </a:lnTo>
                  <a:lnTo>
                    <a:pt x="3294570" y="1066"/>
                  </a:lnTo>
                  <a:lnTo>
                    <a:pt x="3273768" y="10134"/>
                  </a:lnTo>
                  <a:lnTo>
                    <a:pt x="3258604" y="25946"/>
                  </a:lnTo>
                  <a:lnTo>
                    <a:pt x="3250463" y="46316"/>
                  </a:lnTo>
                  <a:lnTo>
                    <a:pt x="3250514" y="49491"/>
                  </a:lnTo>
                  <a:lnTo>
                    <a:pt x="422211" y="658075"/>
                  </a:lnTo>
                  <a:lnTo>
                    <a:pt x="2175052" y="91490"/>
                  </a:lnTo>
                  <a:lnTo>
                    <a:pt x="2176627" y="94310"/>
                  </a:lnTo>
                  <a:lnTo>
                    <a:pt x="2193874" y="107848"/>
                  </a:lnTo>
                  <a:lnTo>
                    <a:pt x="2214956" y="113919"/>
                  </a:lnTo>
                  <a:lnTo>
                    <a:pt x="2237549" y="111302"/>
                  </a:lnTo>
                  <a:lnTo>
                    <a:pt x="2257298" y="100215"/>
                  </a:lnTo>
                  <a:lnTo>
                    <a:pt x="2270798" y="82981"/>
                  </a:lnTo>
                  <a:lnTo>
                    <a:pt x="2276856" y="61950"/>
                  </a:lnTo>
                  <a:lnTo>
                    <a:pt x="2274252" y="39420"/>
                  </a:lnTo>
                  <a:lnTo>
                    <a:pt x="2273897" y="38785"/>
                  </a:lnTo>
                  <a:lnTo>
                    <a:pt x="2263152" y="19596"/>
                  </a:lnTo>
                  <a:lnTo>
                    <a:pt x="2245918" y="6057"/>
                  </a:lnTo>
                  <a:lnTo>
                    <a:pt x="2224887" y="0"/>
                  </a:lnTo>
                  <a:lnTo>
                    <a:pt x="2202370" y="2590"/>
                  </a:lnTo>
                  <a:lnTo>
                    <a:pt x="2182558" y="13690"/>
                  </a:lnTo>
                  <a:lnTo>
                    <a:pt x="2169045" y="30911"/>
                  </a:lnTo>
                  <a:lnTo>
                    <a:pt x="2162987" y="51955"/>
                  </a:lnTo>
                  <a:lnTo>
                    <a:pt x="2163343" y="55181"/>
                  </a:lnTo>
                  <a:lnTo>
                    <a:pt x="101968" y="721614"/>
                  </a:lnTo>
                  <a:lnTo>
                    <a:pt x="101625" y="721296"/>
                  </a:lnTo>
                  <a:lnTo>
                    <a:pt x="100215" y="718756"/>
                  </a:lnTo>
                  <a:lnTo>
                    <a:pt x="93662" y="713625"/>
                  </a:lnTo>
                  <a:lnTo>
                    <a:pt x="87960" y="708126"/>
                  </a:lnTo>
                  <a:lnTo>
                    <a:pt x="85305" y="707072"/>
                  </a:lnTo>
                  <a:lnTo>
                    <a:pt x="82994" y="705243"/>
                  </a:lnTo>
                  <a:lnTo>
                    <a:pt x="75158" y="702995"/>
                  </a:lnTo>
                  <a:lnTo>
                    <a:pt x="67589" y="699947"/>
                  </a:lnTo>
                  <a:lnTo>
                    <a:pt x="64706" y="699985"/>
                  </a:lnTo>
                  <a:lnTo>
                    <a:pt x="61950" y="699185"/>
                  </a:lnTo>
                  <a:lnTo>
                    <a:pt x="53822" y="700112"/>
                  </a:lnTo>
                  <a:lnTo>
                    <a:pt x="44894" y="700201"/>
                  </a:lnTo>
                  <a:lnTo>
                    <a:pt x="42100" y="701433"/>
                  </a:lnTo>
                  <a:lnTo>
                    <a:pt x="39433" y="701725"/>
                  </a:lnTo>
                  <a:lnTo>
                    <a:pt x="32397" y="705688"/>
                  </a:lnTo>
                  <a:lnTo>
                    <a:pt x="24091" y="709320"/>
                  </a:lnTo>
                  <a:lnTo>
                    <a:pt x="21945" y="711555"/>
                  </a:lnTo>
                  <a:lnTo>
                    <a:pt x="19596" y="712876"/>
                  </a:lnTo>
                  <a:lnTo>
                    <a:pt x="14668" y="719137"/>
                  </a:lnTo>
                  <a:lnTo>
                    <a:pt x="8928" y="725131"/>
                  </a:lnTo>
                  <a:lnTo>
                    <a:pt x="7835" y="727837"/>
                  </a:lnTo>
                  <a:lnTo>
                    <a:pt x="6057" y="730110"/>
                  </a:lnTo>
                  <a:lnTo>
                    <a:pt x="3810" y="737895"/>
                  </a:lnTo>
                  <a:lnTo>
                    <a:pt x="787" y="745464"/>
                  </a:lnTo>
                  <a:lnTo>
                    <a:pt x="812" y="748309"/>
                  </a:lnTo>
                  <a:lnTo>
                    <a:pt x="0" y="751166"/>
                  </a:lnTo>
                  <a:lnTo>
                    <a:pt x="965" y="759574"/>
                  </a:lnTo>
                  <a:lnTo>
                    <a:pt x="1079" y="768146"/>
                  </a:lnTo>
                  <a:lnTo>
                    <a:pt x="2273" y="770902"/>
                  </a:lnTo>
                  <a:lnTo>
                    <a:pt x="2603" y="773734"/>
                  </a:lnTo>
                  <a:lnTo>
                    <a:pt x="6629" y="780935"/>
                  </a:lnTo>
                  <a:lnTo>
                    <a:pt x="10134" y="788962"/>
                  </a:lnTo>
                  <a:lnTo>
                    <a:pt x="12319" y="791083"/>
                  </a:lnTo>
                  <a:lnTo>
                    <a:pt x="13690" y="793496"/>
                  </a:lnTo>
                  <a:lnTo>
                    <a:pt x="20015" y="798461"/>
                  </a:lnTo>
                  <a:lnTo>
                    <a:pt x="25946" y="804151"/>
                  </a:lnTo>
                  <a:lnTo>
                    <a:pt x="28663" y="805243"/>
                  </a:lnTo>
                  <a:lnTo>
                    <a:pt x="30924" y="807008"/>
                  </a:lnTo>
                  <a:lnTo>
                    <a:pt x="38747" y="809282"/>
                  </a:lnTo>
                  <a:lnTo>
                    <a:pt x="46316" y="812304"/>
                  </a:lnTo>
                  <a:lnTo>
                    <a:pt x="49047" y="812266"/>
                  </a:lnTo>
                  <a:lnTo>
                    <a:pt x="51955" y="813104"/>
                  </a:lnTo>
                  <a:lnTo>
                    <a:pt x="61010" y="812088"/>
                  </a:lnTo>
                  <a:lnTo>
                    <a:pt x="69024" y="811961"/>
                  </a:lnTo>
                  <a:lnTo>
                    <a:pt x="71437" y="810907"/>
                  </a:lnTo>
                  <a:lnTo>
                    <a:pt x="74485" y="810564"/>
                  </a:lnTo>
                  <a:lnTo>
                    <a:pt x="82156" y="806259"/>
                  </a:lnTo>
                  <a:lnTo>
                    <a:pt x="89814" y="802919"/>
                  </a:lnTo>
                  <a:lnTo>
                    <a:pt x="91859" y="800798"/>
                  </a:lnTo>
                  <a:lnTo>
                    <a:pt x="94310" y="799414"/>
                  </a:lnTo>
                  <a:lnTo>
                    <a:pt x="99237" y="793115"/>
                  </a:lnTo>
                  <a:lnTo>
                    <a:pt x="104978" y="787158"/>
                  </a:lnTo>
                  <a:lnTo>
                    <a:pt x="106083" y="784402"/>
                  </a:lnTo>
                  <a:lnTo>
                    <a:pt x="107848" y="782142"/>
                  </a:lnTo>
                  <a:lnTo>
                    <a:pt x="110045" y="774484"/>
                  </a:lnTo>
                  <a:lnTo>
                    <a:pt x="113118" y="766838"/>
                  </a:lnTo>
                  <a:lnTo>
                    <a:pt x="113068" y="764019"/>
                  </a:lnTo>
                  <a:lnTo>
                    <a:pt x="113207" y="763536"/>
                  </a:lnTo>
                  <a:lnTo>
                    <a:pt x="3258502" y="86817"/>
                  </a:lnTo>
                  <a:lnTo>
                    <a:pt x="3259810" y="89814"/>
                  </a:lnTo>
                  <a:lnTo>
                    <a:pt x="3275622" y="104978"/>
                  </a:lnTo>
                  <a:lnTo>
                    <a:pt x="3295993" y="113118"/>
                  </a:lnTo>
                  <a:lnTo>
                    <a:pt x="3318700" y="112826"/>
                  </a:lnTo>
                  <a:lnTo>
                    <a:pt x="3339490" y="103771"/>
                  </a:lnTo>
                  <a:lnTo>
                    <a:pt x="3354654" y="87960"/>
                  </a:lnTo>
                  <a:lnTo>
                    <a:pt x="3362795" y="67589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595325"/>
            <a:ext cx="1834260" cy="36606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1089152"/>
            <a:ext cx="116839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68975" y="1037844"/>
            <a:ext cx="5869178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68975" y="1479803"/>
            <a:ext cx="4073271" cy="36576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240146" y="2516377"/>
            <a:ext cx="2310130" cy="365760"/>
            <a:chOff x="5240146" y="2516377"/>
            <a:chExt cx="2310130" cy="36576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40146" y="2516377"/>
              <a:ext cx="656081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77534" y="2516377"/>
              <a:ext cx="243839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99454" y="2516377"/>
              <a:ext cx="1750441" cy="36576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5466715" y="3009341"/>
            <a:ext cx="117475" cy="742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68975" y="2958033"/>
            <a:ext cx="5747511" cy="36606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768975" y="3400678"/>
            <a:ext cx="5670423" cy="36576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240146" y="4437253"/>
            <a:ext cx="1466215" cy="365760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5466715" y="4930520"/>
            <a:ext cx="116839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768975" y="4879213"/>
            <a:ext cx="3495675" cy="365759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5768975" y="5321198"/>
            <a:ext cx="4386580" cy="732155"/>
            <a:chOff x="5768975" y="5321198"/>
            <a:chExt cx="4386580" cy="732155"/>
          </a:xfrm>
        </p:grpSpPr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768975" y="5321198"/>
              <a:ext cx="4386580" cy="36606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768975" y="5687263"/>
              <a:ext cx="3776726" cy="365759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239926" y="1947621"/>
            <a:ext cx="2463165" cy="548944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1335024"/>
            <a:ext cx="1150365" cy="3657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1827987"/>
            <a:ext cx="11747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68975" y="1776679"/>
            <a:ext cx="4841621" cy="36606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68975" y="2219198"/>
            <a:ext cx="4470146" cy="36576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768975" y="2661157"/>
            <a:ext cx="3121660" cy="365760"/>
            <a:chOff x="5768975" y="2661157"/>
            <a:chExt cx="3121660" cy="36576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68975" y="2661157"/>
              <a:ext cx="2045334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68132" y="2661157"/>
              <a:ext cx="249935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93101" y="2661157"/>
              <a:ext cx="1097279" cy="365760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5240146" y="3697859"/>
            <a:ext cx="2323465" cy="365760"/>
            <a:chOff x="5240146" y="3697859"/>
            <a:chExt cx="2323465" cy="365760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40146" y="3697859"/>
              <a:ext cx="694944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61354" y="3697859"/>
              <a:ext cx="249936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86322" y="3697859"/>
              <a:ext cx="1676780" cy="365760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5466715" y="4191127"/>
            <a:ext cx="116839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768975" y="4139514"/>
            <a:ext cx="6028182" cy="366064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5768975" y="4582033"/>
            <a:ext cx="5534660" cy="731520"/>
            <a:chOff x="5768975" y="4582033"/>
            <a:chExt cx="5534660" cy="731520"/>
          </a:xfrm>
        </p:grpSpPr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768975" y="4582033"/>
              <a:ext cx="5534533" cy="3657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768975" y="4947793"/>
              <a:ext cx="5321046" cy="365759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239926" y="1947621"/>
            <a:ext cx="2463165" cy="548944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1952498"/>
            <a:ext cx="1834260" cy="36576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240146" y="2546857"/>
            <a:ext cx="2310130" cy="365760"/>
            <a:chOff x="5240146" y="2546857"/>
            <a:chExt cx="2310130" cy="36576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40146" y="2546857"/>
              <a:ext cx="656081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77534" y="2546857"/>
              <a:ext cx="243839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99454" y="2546857"/>
              <a:ext cx="1750441" cy="36576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40146" y="3140913"/>
            <a:ext cx="1466215" cy="36606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40146" y="3735959"/>
            <a:ext cx="1150365" cy="36576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5240146" y="4330014"/>
            <a:ext cx="2323465" cy="366395"/>
            <a:chOff x="5240146" y="4330014"/>
            <a:chExt cx="2323465" cy="366395"/>
          </a:xfrm>
        </p:grpSpPr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40146" y="4330014"/>
              <a:ext cx="694944" cy="36606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61354" y="4330014"/>
              <a:ext cx="249936" cy="36606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86322" y="4330014"/>
              <a:ext cx="1676780" cy="366064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256690" y="1947621"/>
            <a:ext cx="2386965" cy="548944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56333" y="4726559"/>
            <a:ext cx="1534287" cy="3048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55971" y="549859"/>
            <a:ext cx="1671574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5561" y="5187645"/>
            <a:ext cx="1677669" cy="27462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121275" y="4726559"/>
            <a:ext cx="1930400" cy="304800"/>
            <a:chOff x="5121275" y="4726559"/>
            <a:chExt cx="1930400" cy="30480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21275" y="4726559"/>
              <a:ext cx="550926" cy="3048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88559" y="4726559"/>
              <a:ext cx="201167" cy="3048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89143" y="4726559"/>
              <a:ext cx="1462151" cy="30480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4732654" y="5187645"/>
            <a:ext cx="2760345" cy="549275"/>
            <a:chOff x="4732654" y="5187645"/>
            <a:chExt cx="2760345" cy="549275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32654" y="5187645"/>
              <a:ext cx="2759837" cy="27462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04510" y="5462320"/>
              <a:ext cx="1952625" cy="274320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140952" y="4726559"/>
            <a:ext cx="1225867" cy="304800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8233918" y="5187645"/>
            <a:ext cx="3086100" cy="823594"/>
            <a:chOff x="8233918" y="5187645"/>
            <a:chExt cx="3086100" cy="823594"/>
          </a:xfrm>
        </p:grpSpPr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32978" y="5187645"/>
              <a:ext cx="2889630" cy="27462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233918" y="5462320"/>
              <a:ext cx="2634233" cy="27432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742676" y="5462320"/>
              <a:ext cx="577215" cy="27432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427464" y="5736640"/>
              <a:ext cx="647700" cy="274319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601469" y="1752549"/>
            <a:ext cx="9119997" cy="30510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229361" y="2675840"/>
            <a:ext cx="1739568" cy="1895473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891129" y="2822584"/>
            <a:ext cx="1584186" cy="1589744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296807" y="2836784"/>
            <a:ext cx="2076991" cy="1559898"/>
          </a:xfrm>
          <a:prstGeom prst="rect">
            <a:avLst/>
          </a:prstGeom>
        </p:spPr>
      </p:pic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764278" y="549859"/>
            <a:ext cx="2835148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394204" y="2154047"/>
            <a:ext cx="3585210" cy="609600"/>
            <a:chOff x="2394204" y="2154047"/>
            <a:chExt cx="3585210" cy="6096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94204" y="2154047"/>
              <a:ext cx="3584955" cy="3048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94204" y="2458542"/>
              <a:ext cx="704088" cy="305104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94204" y="3736213"/>
            <a:ext cx="3428873" cy="3048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56352" y="1924656"/>
            <a:ext cx="848030" cy="106295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27922" y="3529056"/>
            <a:ext cx="1089234" cy="71581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661275" y="2630271"/>
            <a:ext cx="2921635" cy="826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0" marR="5080" indent="-318135">
              <a:lnSpc>
                <a:spcPct val="131000"/>
              </a:lnSpc>
              <a:spcBef>
                <a:spcPts val="100"/>
              </a:spcBef>
            </a:pPr>
            <a:r>
              <a:rPr spc="-5" dirty="0">
                <a:solidFill>
                  <a:srgbClr val="EF5A28"/>
                </a:solidFill>
              </a:rPr>
              <a:t>while</a:t>
            </a:r>
            <a:r>
              <a:rPr spc="-25" dirty="0">
                <a:solidFill>
                  <a:srgbClr val="EF5A28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(</a:t>
            </a:r>
            <a:r>
              <a:rPr spc="-20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9BC750"/>
                </a:solidFill>
              </a:rPr>
              <a:t>condition</a:t>
            </a:r>
            <a:r>
              <a:rPr spc="-25" dirty="0">
                <a:solidFill>
                  <a:srgbClr val="9BC75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) </a:t>
            </a:r>
            <a:r>
              <a:rPr spc="-1185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675BA7"/>
                </a:solidFill>
              </a:rPr>
              <a:t>statement</a:t>
            </a:r>
            <a:r>
              <a:rPr spc="-20" dirty="0">
                <a:solidFill>
                  <a:srgbClr val="675BA7"/>
                </a:solidFill>
              </a:rPr>
              <a:t> </a:t>
            </a:r>
            <a:r>
              <a:rPr dirty="0">
                <a:solidFill>
                  <a:srgbClr val="675BA7"/>
                </a:solidFill>
              </a:rPr>
              <a:t>;</a:t>
            </a:r>
            <a:endParaRPr dirty="0">
              <a:solidFill>
                <a:srgbClr val="675BA7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Content Placeholder 19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860"/>
          </a:xfrm>
        </p:spPr>
        <p:txBody>
          <a:bodyPr/>
          <a:p>
            <a:r>
              <a:rPr lang="en-US" b="1">
                <a:solidFill>
                  <a:srgbClr val="FF0000"/>
                </a:solidFill>
              </a:rPr>
              <a:t>Entry</a:t>
            </a:r>
            <a:endParaRPr lang="en-US" b="1">
              <a:solidFill>
                <a:srgbClr val="FF0000"/>
              </a:solidFill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9340"/>
            <a:ext cx="451103" cy="44958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62204" y="2111451"/>
            <a:ext cx="3378835" cy="139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someValue</a:t>
            </a:r>
            <a:r>
              <a:rPr sz="2000" spc="-2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4;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75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factorial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1;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while(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someValue</a:t>
            </a:r>
            <a:r>
              <a:rPr sz="2000" spc="-2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1)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1509" y="3658361"/>
            <a:ext cx="3550920" cy="1041400"/>
          </a:xfrm>
          <a:prstGeom prst="rect">
            <a:avLst/>
          </a:prstGeom>
          <a:solidFill>
            <a:srgbClr val="171717"/>
          </a:solidFill>
          <a:ln w="25907">
            <a:solidFill>
              <a:srgbClr val="EF5A28"/>
            </a:solidFill>
          </a:ln>
        </p:spPr>
        <p:txBody>
          <a:bodyPr vert="horz" wrap="square" lIns="0" tIns="67310" rIns="0" bIns="0" rtlCol="0">
            <a:spAutoFit/>
          </a:bodyPr>
          <a:lstStyle/>
          <a:p>
            <a:pPr marL="27940">
              <a:lnSpc>
                <a:spcPct val="100000"/>
              </a:lnSpc>
              <a:spcBef>
                <a:spcPts val="530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factorial</a:t>
            </a:r>
            <a:r>
              <a:rPr sz="2000" spc="-2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*=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someValue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27940" marR="12065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someValue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--;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2204" y="4779645"/>
            <a:ext cx="1784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2993" y="5281421"/>
            <a:ext cx="4625340" cy="462280"/>
          </a:xfrm>
          <a:prstGeom prst="rect">
            <a:avLst/>
          </a:prstGeom>
          <a:solidFill>
            <a:srgbClr val="171717"/>
          </a:solidFill>
          <a:ln w="25907">
            <a:solidFill>
              <a:srgbClr val="EF5A28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35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factorial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87189" y="5313045"/>
            <a:ext cx="21596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displays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24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56150" y="549859"/>
            <a:ext cx="2835148" cy="54894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738619" y="1969388"/>
            <a:ext cx="13970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someValue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300464" y="1969388"/>
            <a:ext cx="13976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factorial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496043" y="2356104"/>
            <a:ext cx="1005840" cy="1005840"/>
          </a:xfrm>
          <a:prstGeom prst="rect">
            <a:avLst/>
          </a:prstGeom>
          <a:solidFill>
            <a:srgbClr val="2A9FBB"/>
          </a:solidFill>
        </p:spPr>
        <p:txBody>
          <a:bodyPr vert="horz" wrap="square" lIns="0" tIns="30543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240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34200" y="2356104"/>
            <a:ext cx="1005840" cy="100584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30543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240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4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476244" y="3144011"/>
            <a:ext cx="372110" cy="445134"/>
          </a:xfrm>
          <a:custGeom>
            <a:avLst/>
            <a:gdLst/>
            <a:ahLst/>
            <a:cxnLst/>
            <a:rect l="l" t="t" r="r" b="b"/>
            <a:pathLst>
              <a:path w="372110" h="445135">
                <a:moveTo>
                  <a:pt x="371855" y="0"/>
                </a:moveTo>
                <a:lnTo>
                  <a:pt x="0" y="0"/>
                </a:lnTo>
                <a:lnTo>
                  <a:pt x="0" y="445008"/>
                </a:lnTo>
                <a:lnTo>
                  <a:pt x="371855" y="445008"/>
                </a:lnTo>
                <a:lnTo>
                  <a:pt x="371855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270253" y="3144773"/>
            <a:ext cx="2004060" cy="462280"/>
          </a:xfrm>
          <a:custGeom>
            <a:avLst/>
            <a:gdLst/>
            <a:ahLst/>
            <a:cxnLst/>
            <a:rect l="l" t="t" r="r" b="b"/>
            <a:pathLst>
              <a:path w="2004060" h="462279">
                <a:moveTo>
                  <a:pt x="0" y="461772"/>
                </a:moveTo>
                <a:lnTo>
                  <a:pt x="2004060" y="461772"/>
                </a:lnTo>
                <a:lnTo>
                  <a:pt x="2004060" y="0"/>
                </a:lnTo>
                <a:lnTo>
                  <a:pt x="0" y="0"/>
                </a:lnTo>
                <a:lnTo>
                  <a:pt x="0" y="461772"/>
                </a:lnTo>
                <a:close/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001767" y="5289803"/>
            <a:ext cx="2430780" cy="445134"/>
          </a:xfrm>
          <a:custGeom>
            <a:avLst/>
            <a:gdLst/>
            <a:ahLst/>
            <a:cxnLst/>
            <a:rect l="l" t="t" r="r" b="b"/>
            <a:pathLst>
              <a:path w="2430779" h="445135">
                <a:moveTo>
                  <a:pt x="2430780" y="0"/>
                </a:moveTo>
                <a:lnTo>
                  <a:pt x="0" y="0"/>
                </a:lnTo>
                <a:lnTo>
                  <a:pt x="0" y="445008"/>
                </a:lnTo>
                <a:lnTo>
                  <a:pt x="2430780" y="445008"/>
                </a:lnTo>
                <a:lnTo>
                  <a:pt x="243078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18" name="Content Placeholder 17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29705" y="3804920"/>
            <a:ext cx="4124325" cy="1476375"/>
          </a:xfrm>
          <a:prstGeom prst="rect">
            <a:avLst/>
          </a:prstGeom>
        </p:spPr>
      </p:pic>
      <p:sp>
        <p:nvSpPr>
          <p:cNvPr id="21" name="Content Placeholder 19"/>
          <p:cNvSpPr>
            <a:spLocks noGrp="1"/>
          </p:cNvSpPr>
          <p:nvPr/>
        </p:nvSpPr>
        <p:spPr>
          <a:xfrm>
            <a:off x="6253480" y="3609340"/>
            <a:ext cx="5303520" cy="276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FF0000"/>
                </a:solidFill>
              </a:rPr>
              <a:t>Exit</a:t>
            </a:r>
            <a:endParaRPr 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00041" y="549859"/>
            <a:ext cx="3551554" cy="549275"/>
            <a:chOff x="4400041" y="549859"/>
            <a:chExt cx="3551554" cy="54927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400041" y="549859"/>
              <a:ext cx="976122" cy="5489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50789" y="549859"/>
              <a:ext cx="362712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32145" y="549859"/>
              <a:ext cx="2719451" cy="548944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2394204" y="2154047"/>
            <a:ext cx="2933700" cy="609600"/>
            <a:chOff x="2394204" y="2154047"/>
            <a:chExt cx="2933700" cy="60960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94204" y="2154047"/>
              <a:ext cx="2933192" cy="3048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94204" y="2458542"/>
              <a:ext cx="1277239" cy="305104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2394204" y="3583813"/>
            <a:ext cx="3482975" cy="609600"/>
            <a:chOff x="2394204" y="3583813"/>
            <a:chExt cx="3482975" cy="609600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94204" y="3583813"/>
              <a:ext cx="3482467" cy="3048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94204" y="3888613"/>
              <a:ext cx="1433703" cy="304800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54807" y="1924656"/>
            <a:ext cx="851125" cy="1062958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7652131" y="2570200"/>
            <a:ext cx="2945765" cy="122872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do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30835">
              <a:lnSpc>
                <a:spcPct val="100000"/>
              </a:lnSpc>
              <a:spcBef>
                <a:spcPts val="750"/>
              </a:spcBef>
            </a:pP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statement</a:t>
            </a:r>
            <a:r>
              <a:rPr sz="2000" spc="-5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6195">
              <a:lnSpc>
                <a:spcPct val="100000"/>
              </a:lnSpc>
              <a:spcBef>
                <a:spcPts val="770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while</a:t>
            </a:r>
            <a:r>
              <a:rPr sz="2000" spc="-2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condition</a:t>
            </a:r>
            <a:r>
              <a:rPr sz="2000" spc="-2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38200" y="3752088"/>
            <a:ext cx="1132332" cy="246887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0160" y="1828800"/>
            <a:ext cx="12181840" cy="5029200"/>
            <a:chOff x="0" y="1828800"/>
            <a:chExt cx="12181840" cy="50292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84864" y="6149340"/>
              <a:ext cx="451103" cy="4495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900416" y="2324099"/>
              <a:ext cx="4281170" cy="4533900"/>
            </a:xfrm>
            <a:custGeom>
              <a:avLst/>
              <a:gdLst/>
              <a:ahLst/>
              <a:cxnLst/>
              <a:rect l="l" t="t" r="r" b="b"/>
              <a:pathLst>
                <a:path w="4281170" h="4533900">
                  <a:moveTo>
                    <a:pt x="4280916" y="0"/>
                  </a:moveTo>
                  <a:lnTo>
                    <a:pt x="0" y="0"/>
                  </a:lnTo>
                  <a:lnTo>
                    <a:pt x="0" y="4533900"/>
                  </a:lnTo>
                  <a:lnTo>
                    <a:pt x="4280916" y="4533900"/>
                  </a:lnTo>
                  <a:lnTo>
                    <a:pt x="42809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1828799"/>
              <a:ext cx="7900670" cy="5029200"/>
            </a:xfrm>
            <a:custGeom>
              <a:avLst/>
              <a:gdLst/>
              <a:ahLst/>
              <a:cxnLst/>
              <a:rect l="l" t="t" r="r" b="b"/>
              <a:pathLst>
                <a:path w="7900670" h="5029200">
                  <a:moveTo>
                    <a:pt x="7900416" y="495300"/>
                  </a:moveTo>
                  <a:lnTo>
                    <a:pt x="4282440" y="495300"/>
                  </a:lnTo>
                  <a:lnTo>
                    <a:pt x="4282440" y="0"/>
                  </a:lnTo>
                  <a:lnTo>
                    <a:pt x="0" y="0"/>
                  </a:lnTo>
                  <a:lnTo>
                    <a:pt x="0" y="495300"/>
                  </a:lnTo>
                  <a:lnTo>
                    <a:pt x="0" y="653796"/>
                  </a:lnTo>
                  <a:lnTo>
                    <a:pt x="0" y="5029200"/>
                  </a:lnTo>
                  <a:lnTo>
                    <a:pt x="7900416" y="5029200"/>
                  </a:lnTo>
                  <a:lnTo>
                    <a:pt x="7900416" y="49530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8589391" y="3785361"/>
            <a:ext cx="1701800" cy="1398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5</a:t>
            </a:r>
            <a:r>
              <a:rPr sz="2000" spc="-2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2000" spc="-2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2</a:t>
            </a:r>
            <a:r>
              <a:rPr sz="2000" spc="-2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10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10</a:t>
            </a:r>
            <a:r>
              <a:rPr sz="2000" spc="-2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2000" spc="-2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2</a:t>
            </a:r>
            <a:r>
              <a:rPr sz="2000" spc="-2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20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20</a:t>
            </a:r>
            <a:r>
              <a:rPr sz="2000" spc="-2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2000" spc="-2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2</a:t>
            </a:r>
            <a:r>
              <a:rPr sz="2000" spc="-2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40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2204" y="2718307"/>
            <a:ext cx="2007235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3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iVal</a:t>
            </a:r>
            <a:r>
              <a:rPr sz="2000" spc="-2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5;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do</a:t>
            </a:r>
            <a:r>
              <a:rPr sz="2000" spc="-6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1698" y="3766565"/>
            <a:ext cx="4323080" cy="2063750"/>
          </a:xfrm>
          <a:prstGeom prst="rect">
            <a:avLst/>
          </a:prstGeom>
          <a:solidFill>
            <a:srgbClr val="171717"/>
          </a:solidFill>
          <a:ln w="25907">
            <a:solidFill>
              <a:srgbClr val="EF5A28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47625" marR="12065">
              <a:lnSpc>
                <a:spcPct val="100000"/>
              </a:lnSpc>
              <a:spcBef>
                <a:spcPts val="25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iVal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7625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System.out.print(“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* 2</a:t>
            </a:r>
            <a:r>
              <a:rPr sz="2000" spc="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“);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7625" marR="12065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iVal</a:t>
            </a:r>
            <a:r>
              <a:rPr sz="2000" spc="-3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*=</a:t>
            </a:r>
            <a:r>
              <a:rPr sz="2000" spc="-3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2;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7625" marR="12065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iVal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2204" y="5919622"/>
            <a:ext cx="29216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2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while(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iVal</a:t>
            </a:r>
            <a:r>
              <a:rPr sz="2000" spc="-2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-2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25);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400041" y="491312"/>
            <a:ext cx="3551554" cy="549275"/>
            <a:chOff x="4400041" y="491312"/>
            <a:chExt cx="3551554" cy="549275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00041" y="491312"/>
              <a:ext cx="976122" cy="54894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50789" y="491312"/>
              <a:ext cx="362712" cy="54894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32145" y="491312"/>
              <a:ext cx="2719451" cy="548944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423672" y="2018741"/>
            <a:ext cx="3549650" cy="4265295"/>
            <a:chOff x="423672" y="2018741"/>
            <a:chExt cx="3549650" cy="4265295"/>
          </a:xfrm>
        </p:grpSpPr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672" y="2018741"/>
              <a:ext cx="1180592" cy="274624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567433" y="5907785"/>
              <a:ext cx="1420495" cy="363220"/>
            </a:xfrm>
            <a:custGeom>
              <a:avLst/>
              <a:gdLst/>
              <a:ahLst/>
              <a:cxnLst/>
              <a:rect l="l" t="t" r="r" b="b"/>
              <a:pathLst>
                <a:path w="1420495" h="363220">
                  <a:moveTo>
                    <a:pt x="0" y="362711"/>
                  </a:moveTo>
                  <a:lnTo>
                    <a:pt x="1420367" y="362711"/>
                  </a:lnTo>
                  <a:lnTo>
                    <a:pt x="1420367" y="0"/>
                  </a:lnTo>
                  <a:lnTo>
                    <a:pt x="0" y="0"/>
                  </a:lnTo>
                  <a:lnTo>
                    <a:pt x="0" y="362711"/>
                  </a:lnTo>
                  <a:close/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537460" y="2491739"/>
              <a:ext cx="1435735" cy="845819"/>
            </a:xfrm>
            <a:custGeom>
              <a:avLst/>
              <a:gdLst/>
              <a:ahLst/>
              <a:cxnLst/>
              <a:rect l="l" t="t" r="r" b="b"/>
              <a:pathLst>
                <a:path w="1435735" h="845820">
                  <a:moveTo>
                    <a:pt x="422909" y="0"/>
                  </a:moveTo>
                  <a:lnTo>
                    <a:pt x="0" y="422910"/>
                  </a:lnTo>
                  <a:lnTo>
                    <a:pt x="422909" y="845820"/>
                  </a:lnTo>
                  <a:lnTo>
                    <a:pt x="422909" y="634364"/>
                  </a:lnTo>
                  <a:lnTo>
                    <a:pt x="1435607" y="634364"/>
                  </a:lnTo>
                  <a:lnTo>
                    <a:pt x="1435607" y="211455"/>
                  </a:lnTo>
                  <a:lnTo>
                    <a:pt x="422909" y="211455"/>
                  </a:lnTo>
                  <a:lnTo>
                    <a:pt x="42290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Slide Number Placeholder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28" name="Text Box 27"/>
          <p:cNvSpPr txBox="1"/>
          <p:nvPr/>
        </p:nvSpPr>
        <p:spPr>
          <a:xfrm>
            <a:off x="8589645" y="5334000"/>
            <a:ext cx="581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40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1828800"/>
            <a:ext cx="12181840" cy="5029200"/>
            <a:chOff x="0" y="1828800"/>
            <a:chExt cx="12181840" cy="50292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84864" y="6149340"/>
              <a:ext cx="451103" cy="4495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900416" y="2324099"/>
              <a:ext cx="4281170" cy="4533900"/>
            </a:xfrm>
            <a:custGeom>
              <a:avLst/>
              <a:gdLst/>
              <a:ahLst/>
              <a:cxnLst/>
              <a:rect l="l" t="t" r="r" b="b"/>
              <a:pathLst>
                <a:path w="4281170" h="4533900">
                  <a:moveTo>
                    <a:pt x="4280916" y="0"/>
                  </a:moveTo>
                  <a:lnTo>
                    <a:pt x="0" y="0"/>
                  </a:lnTo>
                  <a:lnTo>
                    <a:pt x="0" y="4533900"/>
                  </a:lnTo>
                  <a:lnTo>
                    <a:pt x="4280916" y="4533900"/>
                  </a:lnTo>
                  <a:lnTo>
                    <a:pt x="42809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1828799"/>
              <a:ext cx="7900670" cy="5029200"/>
            </a:xfrm>
            <a:custGeom>
              <a:avLst/>
              <a:gdLst/>
              <a:ahLst/>
              <a:cxnLst/>
              <a:rect l="l" t="t" r="r" b="b"/>
              <a:pathLst>
                <a:path w="7900670" h="5029200">
                  <a:moveTo>
                    <a:pt x="7900416" y="495300"/>
                  </a:moveTo>
                  <a:lnTo>
                    <a:pt x="4282440" y="495300"/>
                  </a:lnTo>
                  <a:lnTo>
                    <a:pt x="4282440" y="0"/>
                  </a:lnTo>
                  <a:lnTo>
                    <a:pt x="0" y="0"/>
                  </a:lnTo>
                  <a:lnTo>
                    <a:pt x="0" y="495300"/>
                  </a:lnTo>
                  <a:lnTo>
                    <a:pt x="0" y="653796"/>
                  </a:lnTo>
                  <a:lnTo>
                    <a:pt x="0" y="5029200"/>
                  </a:lnTo>
                  <a:lnTo>
                    <a:pt x="7900416" y="5029200"/>
                  </a:lnTo>
                  <a:lnTo>
                    <a:pt x="7900416" y="49530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8589391" y="4318457"/>
            <a:ext cx="18542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80</a:t>
            </a:r>
            <a:r>
              <a:rPr sz="2000" spc="-2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2000" spc="-2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2</a:t>
            </a:r>
            <a:r>
              <a:rPr sz="2000" spc="-2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160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2204" y="2718307"/>
            <a:ext cx="2159635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2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iVal</a:t>
            </a:r>
            <a:r>
              <a:rPr sz="2000" spc="-2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80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do</a:t>
            </a:r>
            <a:r>
              <a:rPr sz="2000" spc="-6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1698" y="3766565"/>
            <a:ext cx="4323080" cy="2063750"/>
          </a:xfrm>
          <a:prstGeom prst="rect">
            <a:avLst/>
          </a:prstGeom>
          <a:solidFill>
            <a:srgbClr val="171717"/>
          </a:solidFill>
          <a:ln w="25907">
            <a:solidFill>
              <a:srgbClr val="EF5A28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47625" marR="12065">
              <a:lnSpc>
                <a:spcPct val="100000"/>
              </a:lnSpc>
              <a:spcBef>
                <a:spcPts val="25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iVal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7625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System.out.print(“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* 2</a:t>
            </a:r>
            <a:r>
              <a:rPr sz="2000" spc="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“);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7625" marR="12065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iVal</a:t>
            </a:r>
            <a:r>
              <a:rPr sz="2000" spc="-3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*=</a:t>
            </a:r>
            <a:r>
              <a:rPr sz="2000" spc="-3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2;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7625" marR="12065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iVal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2204" y="5919622"/>
            <a:ext cx="29216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2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while(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iVal</a:t>
            </a:r>
            <a:r>
              <a:rPr sz="2000" spc="-2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-2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25);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400041" y="491312"/>
            <a:ext cx="3551554" cy="549275"/>
            <a:chOff x="4400041" y="491312"/>
            <a:chExt cx="3551554" cy="549275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00041" y="491312"/>
              <a:ext cx="976122" cy="54894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50789" y="491312"/>
              <a:ext cx="362712" cy="54894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32145" y="491312"/>
              <a:ext cx="2719451" cy="548944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423672" y="2018741"/>
            <a:ext cx="3549650" cy="4265295"/>
            <a:chOff x="423672" y="2018741"/>
            <a:chExt cx="3549650" cy="4265295"/>
          </a:xfrm>
        </p:grpSpPr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672" y="2018741"/>
              <a:ext cx="1180592" cy="27462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561338" y="5907785"/>
              <a:ext cx="1420495" cy="363220"/>
            </a:xfrm>
            <a:custGeom>
              <a:avLst/>
              <a:gdLst/>
              <a:ahLst/>
              <a:cxnLst/>
              <a:rect l="l" t="t" r="r" b="b"/>
              <a:pathLst>
                <a:path w="1420495" h="363220">
                  <a:moveTo>
                    <a:pt x="0" y="362711"/>
                  </a:moveTo>
                  <a:lnTo>
                    <a:pt x="1420368" y="362711"/>
                  </a:lnTo>
                  <a:lnTo>
                    <a:pt x="1420368" y="0"/>
                  </a:lnTo>
                  <a:lnTo>
                    <a:pt x="0" y="0"/>
                  </a:lnTo>
                  <a:lnTo>
                    <a:pt x="0" y="362711"/>
                  </a:lnTo>
                  <a:close/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537460" y="2491739"/>
              <a:ext cx="1435735" cy="845819"/>
            </a:xfrm>
            <a:custGeom>
              <a:avLst/>
              <a:gdLst/>
              <a:ahLst/>
              <a:cxnLst/>
              <a:rect l="l" t="t" r="r" b="b"/>
              <a:pathLst>
                <a:path w="1435735" h="845820">
                  <a:moveTo>
                    <a:pt x="422909" y="0"/>
                  </a:moveTo>
                  <a:lnTo>
                    <a:pt x="0" y="422910"/>
                  </a:lnTo>
                  <a:lnTo>
                    <a:pt x="422909" y="845820"/>
                  </a:lnTo>
                  <a:lnTo>
                    <a:pt x="422909" y="634364"/>
                  </a:lnTo>
                  <a:lnTo>
                    <a:pt x="1435607" y="634364"/>
                  </a:lnTo>
                  <a:lnTo>
                    <a:pt x="1435607" y="211455"/>
                  </a:lnTo>
                  <a:lnTo>
                    <a:pt x="422909" y="211455"/>
                  </a:lnTo>
                  <a:lnTo>
                    <a:pt x="42290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017261" y="549859"/>
            <a:ext cx="2328672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394204" y="2150617"/>
            <a:ext cx="2933700" cy="609600"/>
            <a:chOff x="2394204" y="2150617"/>
            <a:chExt cx="2933700" cy="6096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94204" y="2150617"/>
              <a:ext cx="2933192" cy="3048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94204" y="2455417"/>
              <a:ext cx="1363218" cy="304800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94204" y="3732225"/>
            <a:ext cx="3428873" cy="305104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2394204" y="5010022"/>
            <a:ext cx="3732529" cy="609600"/>
            <a:chOff x="2394204" y="5010022"/>
            <a:chExt cx="3732529" cy="60960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94204" y="5010022"/>
              <a:ext cx="3732022" cy="30479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94204" y="5314797"/>
              <a:ext cx="1922145" cy="30480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07136" y="4811267"/>
            <a:ext cx="1130808" cy="1002791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29300" marR="5080" indent="-320040">
              <a:lnSpc>
                <a:spcPct val="133000"/>
              </a:lnSpc>
              <a:spcBef>
                <a:spcPts val="100"/>
              </a:spcBef>
            </a:pPr>
            <a:r>
              <a:rPr spc="-5" dirty="0">
                <a:solidFill>
                  <a:srgbClr val="EF5A28"/>
                </a:solidFill>
              </a:rPr>
              <a:t>for </a:t>
            </a:r>
            <a:r>
              <a:rPr spc="-5" dirty="0">
                <a:solidFill>
                  <a:srgbClr val="404040"/>
                </a:solidFill>
              </a:rPr>
              <a:t>(</a:t>
            </a:r>
            <a:r>
              <a:rPr spc="-5" dirty="0"/>
              <a:t>initialize</a:t>
            </a:r>
            <a:r>
              <a:rPr spc="-5" dirty="0">
                <a:solidFill>
                  <a:srgbClr val="404040"/>
                </a:solidFill>
              </a:rPr>
              <a:t>; </a:t>
            </a:r>
            <a:r>
              <a:rPr spc="-5" dirty="0">
                <a:solidFill>
                  <a:srgbClr val="9BC750"/>
                </a:solidFill>
              </a:rPr>
              <a:t>condition</a:t>
            </a:r>
            <a:r>
              <a:rPr spc="-5" dirty="0">
                <a:solidFill>
                  <a:srgbClr val="404040"/>
                </a:solidFill>
              </a:rPr>
              <a:t>; </a:t>
            </a:r>
            <a:r>
              <a:rPr spc="-5" dirty="0"/>
              <a:t>update</a:t>
            </a:r>
            <a:r>
              <a:rPr spc="-5" dirty="0">
                <a:solidFill>
                  <a:srgbClr val="404040"/>
                </a:solidFill>
              </a:rPr>
              <a:t>) </a:t>
            </a:r>
            <a:r>
              <a:rPr spc="-1190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675BA7"/>
                </a:solidFill>
              </a:rPr>
              <a:t>statement</a:t>
            </a:r>
            <a:r>
              <a:rPr spc="-10" dirty="0">
                <a:solidFill>
                  <a:srgbClr val="675BA7"/>
                </a:solidFill>
              </a:rPr>
              <a:t> </a:t>
            </a:r>
            <a:r>
              <a:rPr dirty="0">
                <a:solidFill>
                  <a:srgbClr val="675BA7"/>
                </a:solidFill>
              </a:rPr>
              <a:t>;</a:t>
            </a:r>
            <a:endParaRPr dirty="0">
              <a:solidFill>
                <a:srgbClr val="675BA7"/>
              </a:solidFill>
            </a:endParaRPr>
          </a:p>
        </p:txBody>
      </p: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56352" y="1921608"/>
            <a:ext cx="848030" cy="1062958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38590" y="3526008"/>
            <a:ext cx="1089234" cy="715811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1830</Words>
  <Application>WPS Presentation</Application>
  <PresentationFormat>On-screen Show (4:3)</PresentationFormat>
  <Paragraphs>248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Arial</vt:lpstr>
      <vt:lpstr>SimSun</vt:lpstr>
      <vt:lpstr>Wingdings</vt:lpstr>
      <vt:lpstr>Courier New</vt:lpstr>
      <vt:lpstr>Segoe UI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while ( condition )  statement ;</vt:lpstr>
      <vt:lpstr>PowerPoint 演示文稿</vt:lpstr>
      <vt:lpstr>PowerPoint 演示文稿</vt:lpstr>
      <vt:lpstr>PowerPoint 演示文稿</vt:lpstr>
      <vt:lpstr>PowerPoint 演示文稿</vt:lpstr>
      <vt:lpstr>for (initialize; condition; update)  statement ;</vt:lpstr>
      <vt:lpstr>PowerPoint 演示文稿</vt:lpstr>
      <vt:lpstr>PowerPoint 演示文稿</vt:lpstr>
      <vt:lpstr>PowerPoint 演示文稿</vt:lpstr>
      <vt:lpstr>float[] theVals = new float[3];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 Grafelman</dc:creator>
  <cp:lastModifiedBy>steve</cp:lastModifiedBy>
  <cp:revision>10</cp:revision>
  <dcterms:created xsi:type="dcterms:W3CDTF">2021-08-07T04:42:00Z</dcterms:created>
  <dcterms:modified xsi:type="dcterms:W3CDTF">2021-12-08T11:29:02Z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2020-02-14T03:30:00Z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2021-08-07T03:30:00Z</vt:filetime>
  </property>
  <property fmtid="{D5CDD505-2E9C-101B-9397-08002B2CF9AE}" pid="5" name="ICV">
    <vt:lpwstr>A47FE93F90104989A0E21787F7111B56</vt:lpwstr>
  </property>
  <property fmtid="{D5CDD505-2E9C-101B-9397-08002B2CF9AE}" pid="6" name="KSOProductBuildVer">
    <vt:lpwstr>1033-11.2.0.10382</vt:lpwstr>
  </property>
</Properties>
</file>