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59" r:id="rId4"/>
    <p:sldId id="257" r:id="rId5"/>
    <p:sldId id="258" r:id="rId6"/>
    <p:sldId id="260" r:id="rId7"/>
    <p:sldId id="261" r:id="rId8"/>
    <p:sldId id="265" r:id="rId9"/>
    <p:sldId id="262" r:id="rId11"/>
    <p:sldId id="263" r:id="rId12"/>
    <p:sldId id="264" r:id="rId13"/>
    <p:sldId id="266" r:id="rId14"/>
    <p:sldId id="267" r:id="rId15"/>
    <p:sldId id="268" r:id="rId16"/>
    <p:sldId id="269" r:id="rId17"/>
    <p:sldId id="270" r:id="rId18"/>
    <p:sldId id="275" r:id="rId19"/>
    <p:sldId id="276" r:id="rId20"/>
    <p:sldId id="277" r:id="rId21"/>
    <p:sldId id="278" r:id="rId22"/>
    <p:sldId id="279" r:id="rId23"/>
    <p:sldId id="281" r:id="rId24"/>
    <p:sldId id="280" r:id="rId25"/>
    <p:sldId id="28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Run setup.exe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20 - 30 ms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wmf"/><Relationship Id="rId1" Type="http://schemas.openxmlformats.org/officeDocument/2006/relationships/oleObject" Target="../embeddings/oleObject3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github.com/oracle/db-sample-schemas/releases/latest" TargetMode="External"/><Relationship Id="rId1" Type="http://schemas.openxmlformats.org/officeDocument/2006/relationships/hyperlink" Target="https://docs.oracle.com/en/database/oracle/oracle-database/21/comsc/installing-sample-schemas.html#GUID-3820972A-08D7-4033-9524-1E36676594EE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wmf"/><Relationship Id="rId1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Installing Oracle Database XE 21c And The Sample Oracle HR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9605" y="1470660"/>
            <a:ext cx="10704195" cy="36156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22755" y="586105"/>
            <a:ext cx="8746490" cy="588200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60220" y="554990"/>
            <a:ext cx="8671560" cy="57480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62075" y="716280"/>
            <a:ext cx="9165590" cy="600519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24330" y="601980"/>
            <a:ext cx="8684895" cy="59531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idx="1"/>
          </p:nvPr>
        </p:nvGraphicFramePr>
        <p:xfrm>
          <a:off x="1910080" y="808355"/>
          <a:ext cx="7663180" cy="5769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4933950" imgH="3714750" progId="Paint.Picture">
                  <p:embed/>
                </p:oleObj>
              </mc:Choice>
              <mc:Fallback>
                <p:oleObj name="" r:id="rId1" imgW="4933950" imgH="371475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10080" y="808355"/>
                        <a:ext cx="7663180" cy="5769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050" y="2636011"/>
            <a:ext cx="6400800" cy="75438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algn="l">
              <a:lnSpc>
                <a:spcPct val="101000"/>
              </a:lnSpc>
              <a:spcBef>
                <a:spcPts val="75"/>
              </a:spcBef>
            </a:pPr>
            <a:r>
              <a:rPr lang="en-US" sz="24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Testing the Oracle Database 21c installation</a:t>
            </a:r>
            <a:endParaRPr lang="en-US"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325563"/>
          </a:xfrm>
        </p:spPr>
        <p:txBody>
          <a:bodyPr>
            <a:normAutofit fontScale="90000"/>
          </a:bodyPr>
          <a:p>
            <a:pPr algn="ctr"/>
            <a:r>
              <a:rPr lang="en-US" dirty="0">
                <a:sym typeface="+mn-ea"/>
              </a:rPr>
              <a:t>Installing The Sample Oracle HR Schema</a:t>
            </a:r>
            <a:br>
              <a:rPr lang="en-US" dirty="0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46325" y="1217930"/>
            <a:ext cx="7945755" cy="48926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>
                <a:hlinkClick r:id="rId1" tooltip="" action="ppaction://hlinkfile"/>
              </a:rPr>
              <a:t>https://docs.oracle.com/en/database/oracle/oracle-database/21/comsc/installing-sample-schemas.html#GUID-3820972A-08D7-4033-9524-1E36676594EE</a:t>
            </a:r>
            <a:endParaRPr lang="en-US">
              <a:hlinkClick r:id="rId1" tooltip="" action="ppaction://hlinkfile"/>
            </a:endParaRP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To find the latest version of the sample schemas installation scripts, go to the following GitHub location:</a:t>
            </a:r>
            <a:endParaRPr lang="en-US"/>
          </a:p>
          <a:p>
            <a:pPr marL="0" indent="0">
              <a:buNone/>
            </a:pPr>
            <a:r>
              <a:rPr lang="en-US">
                <a:hlinkClick r:id="rId2" tooltip="" action="ppaction://hlinkfile"/>
              </a:rPr>
              <a:t>https://github.com/oracle/db-sample-schemas/releases/latest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53795" y="1108710"/>
            <a:ext cx="9885045" cy="46405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idx="1"/>
          </p:nvPr>
        </p:nvGraphicFramePr>
        <p:xfrm>
          <a:off x="1155700" y="601980"/>
          <a:ext cx="9880600" cy="565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11468100" imgH="6562725" progId="Paint.Picture">
                  <p:embed/>
                </p:oleObj>
              </mc:Choice>
              <mc:Fallback>
                <p:oleObj name="" r:id="rId1" imgW="11468100" imgH="656272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55700" y="601980"/>
                        <a:ext cx="9880600" cy="5654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US"/>
              <a:t>Unzip to a directory with no spaces in the name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51125" y="1424940"/>
            <a:ext cx="6889750" cy="503047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050" y="2636011"/>
            <a:ext cx="6400800" cy="38163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algn="l">
              <a:lnSpc>
                <a:spcPct val="101000"/>
              </a:lnSpc>
              <a:spcBef>
                <a:spcPts val="75"/>
              </a:spcBef>
            </a:pPr>
            <a:r>
              <a:rPr lang="en-US" sz="24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Installing The Sample Oracle HR Schema</a:t>
            </a:r>
            <a:endParaRPr lang="en-US"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Create a new connection in SQL Developer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Picture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87320" y="1825625"/>
            <a:ext cx="6816090" cy="4351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Test the connection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idx="1"/>
          </p:nvPr>
        </p:nvGraphicFramePr>
        <p:xfrm>
          <a:off x="2656840" y="1825625"/>
          <a:ext cx="6877685" cy="4351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7286625" imgH="4610100" progId="Paint.Picture">
                  <p:embed/>
                </p:oleObj>
              </mc:Choice>
              <mc:Fallback>
                <p:oleObj name="" r:id="rId1" imgW="7286625" imgH="461010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56840" y="1825625"/>
                        <a:ext cx="6877685" cy="4351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939800"/>
            <a:ext cx="10812145" cy="49790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rcRect l="1982" t="1341" r="1659" b="1755"/>
          <a:stretch>
            <a:fillRect/>
          </a:stretch>
        </p:blipFill>
        <p:spPr>
          <a:xfrm>
            <a:off x="2501900" y="410845"/>
            <a:ext cx="8062595" cy="60369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52500" y="1046480"/>
            <a:ext cx="10086340" cy="50222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065530"/>
            <a:ext cx="10761980" cy="50558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52500" y="1046480"/>
            <a:ext cx="10086340" cy="50222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30680" y="695325"/>
            <a:ext cx="9723120" cy="54673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idx="1"/>
          </p:nvPr>
        </p:nvGraphicFramePr>
        <p:xfrm>
          <a:off x="1343025" y="565785"/>
          <a:ext cx="9505950" cy="5725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9267825" imgH="5581650" progId="Paint.Picture">
                  <p:embed/>
                </p:oleObj>
              </mc:Choice>
              <mc:Fallback>
                <p:oleObj name="" r:id="rId1" imgW="9267825" imgH="558165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43025" y="565785"/>
                        <a:ext cx="9505950" cy="5725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630</Words>
  <Application>WPS Presentation</Application>
  <PresentationFormat>Widescreen</PresentationFormat>
  <Paragraphs>70</Paragraphs>
  <Slides>23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23</vt:i4>
      </vt:variant>
    </vt:vector>
  </HeadingPairs>
  <TitlesOfParts>
    <vt:vector size="36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Verdana</vt:lpstr>
      <vt:lpstr>Office Theme</vt:lpstr>
      <vt:lpstr>Paint.Picture</vt:lpstr>
      <vt:lpstr>Paint.Picture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Oracle Database XE 21c And The Sample Oracle HR Schema</dc:title>
  <dc:creator/>
  <cp:lastModifiedBy>Steve Sam</cp:lastModifiedBy>
  <cp:revision>16</cp:revision>
  <dcterms:created xsi:type="dcterms:W3CDTF">2021-12-05T12:50:18Z</dcterms:created>
  <dcterms:modified xsi:type="dcterms:W3CDTF">2021-12-05T14:34:12Z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E297D81EE58845DE9B325EF1F8D7CF39</vt:lpwstr>
  </property>
  <property fmtid="{D5CDD505-2E9C-101B-9397-08002B2CF9AE}" pid="3" name="KSOProductBuildVer">
    <vt:lpwstr>1033-11.2.0.10382</vt:lpwstr>
  </property>
</Properties>
</file>