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9175" y="3267075"/>
            <a:ext cx="672084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375" y="1194435"/>
            <a:ext cx="9557861" cy="17164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4500" dirty="0">
                <a:solidFill>
                  <a:srgbClr val="171717"/>
                </a:solidFill>
              </a:rPr>
              <a:t>Build a Java Full Stack Project with Spring Boot and Angular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866775"/>
            <a:ext cx="1041082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66470"/>
            <a:ext cx="10566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895" y="537845"/>
            <a:ext cx="11160760" cy="5596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715" y="523240"/>
            <a:ext cx="11163935" cy="558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781050" y="1060450"/>
          <a:ext cx="1057275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049000" imgH="5534025" progId="Paint.Picture">
                  <p:embed/>
                </p:oleObj>
              </mc:Choice>
              <mc:Fallback>
                <p:oleObj name="" r:id="rId1" imgW="11049000" imgH="55340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1050" y="1060450"/>
                        <a:ext cx="1057275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705" y="909955"/>
            <a:ext cx="11012170" cy="5333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Build a Java Full Stack Project with Spring Boot and Angular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Build a Java Full Stack Project with Spring Boot and Angular</dc:title>
  <dc:creator>steve</dc:creator>
  <cp:lastModifiedBy>Steve Sam</cp:lastModifiedBy>
  <cp:revision>6</cp:revision>
  <dcterms:created xsi:type="dcterms:W3CDTF">2021-08-14T04:58:00Z</dcterms:created>
  <dcterms:modified xsi:type="dcterms:W3CDTF">2021-12-31T16:32:03Z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DF54F442025246DF97A514A56FDAA757</vt:lpwstr>
  </property>
  <property fmtid="{D5CDD505-2E9C-101B-9397-08002B2CF9AE}" pid="3" name="KSOProductBuildVer">
    <vt:lpwstr>1033-11.2.0.10426</vt:lpwstr>
  </property>
</Properties>
</file>