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3"/>
    <p:sldId id="258" r:id="rId4"/>
    <p:sldId id="259" r:id="rId5"/>
    <p:sldId id="260" r:id="rId6"/>
    <p:sldId id="25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2012822"/>
            <a:ext cx="8196580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71717"/>
                </a:solidFill>
              </a:rPr>
              <a:t> </a:t>
            </a:r>
            <a:r>
              <a:rPr lang="en-US" sz="4500" dirty="0">
                <a:solidFill>
                  <a:srgbClr val="171717"/>
                </a:solidFill>
              </a:rPr>
              <a:t>RESTful</a:t>
            </a:r>
            <a:r>
              <a:rPr sz="4500" dirty="0">
                <a:solidFill>
                  <a:srgbClr val="171717"/>
                </a:solidFill>
              </a:rPr>
              <a:t>Webservices in Java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697355" y="924560"/>
          <a:ext cx="9070975" cy="5008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934075" imgH="3276600" progId="Paint.Picture">
                  <p:embed/>
                </p:oleObj>
              </mc:Choice>
              <mc:Fallback>
                <p:oleObj name="" r:id="rId1" imgW="5934075" imgH="32766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7355" y="924560"/>
                        <a:ext cx="9070975" cy="5008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371600" y="894080"/>
          <a:ext cx="9695815" cy="5250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962650" imgH="3228975" progId="Paint.Picture">
                  <p:embed/>
                </p:oleObj>
              </mc:Choice>
              <mc:Fallback>
                <p:oleObj name="" r:id="rId1" imgW="5962650" imgH="32289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894080"/>
                        <a:ext cx="9695815" cy="5250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491615" y="1442085"/>
          <a:ext cx="8302625" cy="4617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857875" imgH="3257550" progId="Paint.Picture">
                  <p:embed/>
                </p:oleObj>
              </mc:Choice>
              <mc:Fallback>
                <p:oleObj name="" r:id="rId1" imgW="5857875" imgH="32575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91615" y="1442085"/>
                        <a:ext cx="8302625" cy="4617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299845" y="909320"/>
          <a:ext cx="9406890" cy="528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867400" imgH="3295650" progId="Paint.Picture">
                  <p:embed/>
                </p:oleObj>
              </mc:Choice>
              <mc:Fallback>
                <p:oleObj name="" r:id="rId1" imgW="5867400" imgH="32956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9845" y="909320"/>
                        <a:ext cx="9406890" cy="5283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287145" y="1012825"/>
          <a:ext cx="9719310" cy="537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895975" imgH="3257550" progId="Paint.Picture">
                  <p:embed/>
                </p:oleObj>
              </mc:Choice>
              <mc:Fallback>
                <p:oleObj name="" r:id="rId1" imgW="5895975" imgH="32575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7145" y="1012825"/>
                        <a:ext cx="9719310" cy="537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386840" y="895985"/>
          <a:ext cx="9081770" cy="5066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924550" imgH="3305175" progId="Paint.Picture">
                  <p:embed/>
                </p:oleObj>
              </mc:Choice>
              <mc:Fallback>
                <p:oleObj name="" r:id="rId1" imgW="5924550" imgH="33051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6840" y="895985"/>
                        <a:ext cx="9081770" cy="5066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447800" y="730250"/>
          <a:ext cx="9296400" cy="505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924550" imgH="3219450" progId="Paint.Picture">
                  <p:embed/>
                </p:oleObj>
              </mc:Choice>
              <mc:Fallback>
                <p:oleObj name="" r:id="rId1" imgW="5924550" imgH="32194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730250"/>
                        <a:ext cx="9296400" cy="5052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596390" y="807085"/>
          <a:ext cx="9643110" cy="5237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962650" imgH="3238500" progId="Paint.Picture">
                  <p:embed/>
                </p:oleObj>
              </mc:Choice>
              <mc:Fallback>
                <p:oleObj name="" r:id="rId1" imgW="5962650" imgH="32385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96390" y="807085"/>
                        <a:ext cx="9643110" cy="5237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539875" y="758825"/>
          <a:ext cx="9685020" cy="559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829550" imgH="4524375" progId="Paint.Picture">
                  <p:embed/>
                </p:oleObj>
              </mc:Choice>
              <mc:Fallback>
                <p:oleObj name="" r:id="rId1" imgW="7829550" imgH="45243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39875" y="758825"/>
                        <a:ext cx="9685020" cy="559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463675" y="829945"/>
          <a:ext cx="9265285" cy="5198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924550" imgH="3324225" progId="Paint.Picture">
                  <p:embed/>
                </p:oleObj>
              </mc:Choice>
              <mc:Fallback>
                <p:oleObj name="" r:id="rId1" imgW="5924550" imgH="33242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3675" y="829945"/>
                        <a:ext cx="9265285" cy="5198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257935" y="934085"/>
          <a:ext cx="9235440" cy="4989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924550" imgH="3200400" progId="Paint.Picture">
                  <p:embed/>
                </p:oleObj>
              </mc:Choice>
              <mc:Fallback>
                <p:oleObj name="" r:id="rId1" imgW="5924550" imgH="32004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7935" y="934085"/>
                        <a:ext cx="9235440" cy="4989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Object 4"/>
          <p:cNvGraphicFramePr/>
          <p:nvPr/>
        </p:nvGraphicFramePr>
        <p:xfrm>
          <a:off x="1524000" y="951230"/>
          <a:ext cx="9451340" cy="5185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943600" imgH="3124200" progId="Paint.Picture">
                  <p:embed/>
                </p:oleObj>
              </mc:Choice>
              <mc:Fallback>
                <p:oleObj name="" r:id="rId1" imgW="5943600" imgH="31242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951230"/>
                        <a:ext cx="9451340" cy="5185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057910" y="981710"/>
          <a:ext cx="9566275" cy="525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895975" imgH="3238500" progId="Paint.Picture">
                  <p:embed/>
                </p:oleObj>
              </mc:Choice>
              <mc:Fallback>
                <p:oleObj name="" r:id="rId1" imgW="5895975" imgH="32385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57910" y="981710"/>
                        <a:ext cx="9566275" cy="5254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512570" y="1108075"/>
          <a:ext cx="9166225" cy="499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991225" imgH="3267075" progId="Paint.Picture">
                  <p:embed/>
                </p:oleObj>
              </mc:Choice>
              <mc:Fallback>
                <p:oleObj name="" r:id="rId1" imgW="5991225" imgH="32670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12570" y="1108075"/>
                        <a:ext cx="9166225" cy="4998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134110" y="796925"/>
          <a:ext cx="9697720" cy="5264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000750" imgH="3257550" progId="Paint.Picture">
                  <p:embed/>
                </p:oleObj>
              </mc:Choice>
              <mc:Fallback>
                <p:oleObj name="" r:id="rId1" imgW="6000750" imgH="32575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34110" y="796925"/>
                        <a:ext cx="9697720" cy="5264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186180" y="931545"/>
          <a:ext cx="9385935" cy="516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953125" imgH="3276600" progId="Paint.Picture">
                  <p:embed/>
                </p:oleObj>
              </mc:Choice>
              <mc:Fallback>
                <p:oleObj name="" r:id="rId1" imgW="5953125" imgH="32766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6180" y="931545"/>
                        <a:ext cx="9385935" cy="5166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WPS Presentation</Application>
  <PresentationFormat>Widescreen</PresentationFormat>
  <Paragraphs>36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17</vt:i4>
      </vt:variant>
    </vt:vector>
  </HeadingPairs>
  <TitlesOfParts>
    <vt:vector size="4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 SOAP Webservices in Java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RESTfulWebservices in Java</dc:title>
  <dc:creator/>
  <cp:lastModifiedBy>steve</cp:lastModifiedBy>
  <cp:revision>11</cp:revision>
  <dcterms:created xsi:type="dcterms:W3CDTF">2021-12-15T15:36:30Z</dcterms:created>
  <dcterms:modified xsi:type="dcterms:W3CDTF">2021-12-15T15:57:05Z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CC8497DDD46A404AAFC46744E851C3F1</vt:lpwstr>
  </property>
  <property fmtid="{D5CDD505-2E9C-101B-9397-08002B2CF9AE}" pid="3" name="KSOProductBuildVer">
    <vt:lpwstr>1033-11.2.0.10382</vt:lpwstr>
  </property>
</Properties>
</file>