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1000" y="609600"/>
            <a:ext cx="5334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40" y="609600"/>
            <a:ext cx="64465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615" y="3086100"/>
            <a:ext cx="1352676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po.spring.io/libs-snapsho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po.springsource.org/libs-snapsho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ecorp.com/plugi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4512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0" dirty="0">
                <a:solidFill>
                  <a:srgbClr val="171717"/>
                </a:solidFill>
              </a:rPr>
              <a:t>Repositories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110678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799211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97687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http://repo.spring.io/libs-snapshot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406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558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7113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Dependency</a:t>
            </a:r>
            <a:r>
              <a:rPr spc="-160" dirty="0"/>
              <a:t> </a:t>
            </a:r>
            <a:r>
              <a:rPr spc="20" dirty="0"/>
              <a:t>and</a:t>
            </a:r>
            <a:r>
              <a:rPr spc="-160" dirty="0"/>
              <a:t> </a:t>
            </a:r>
            <a:r>
              <a:rPr spc="55" dirty="0"/>
              <a:t>Plugin</a:t>
            </a:r>
            <a:r>
              <a:rPr spc="-160" dirty="0"/>
              <a:t> </a:t>
            </a:r>
            <a:r>
              <a:rPr spc="35" dirty="0"/>
              <a:t>Repositories</a:t>
            </a:r>
            <a:endParaRPr spc="35" dirty="0"/>
          </a:p>
          <a:p>
            <a:pPr marL="5975985" marR="4074160">
              <a:lnSpc>
                <a:spcPts val="6200"/>
              </a:lnSpc>
              <a:spcBef>
                <a:spcPts val="600"/>
              </a:spcBef>
            </a:pPr>
            <a:r>
              <a:rPr spc="75" dirty="0"/>
              <a:t>SNAPSHOT</a:t>
            </a:r>
            <a:r>
              <a:rPr spc="-250" dirty="0"/>
              <a:t> </a:t>
            </a:r>
            <a:r>
              <a:rPr spc="110" dirty="0"/>
              <a:t>code </a:t>
            </a:r>
            <a:r>
              <a:rPr spc="-1110" dirty="0"/>
              <a:t> </a:t>
            </a:r>
            <a:r>
              <a:rPr spc="40" dirty="0"/>
              <a:t>Plugins</a:t>
            </a:r>
            <a:endParaRPr spc="40" dirty="0"/>
          </a:p>
          <a:p>
            <a:pPr marL="5975985">
              <a:lnSpc>
                <a:spcPct val="100000"/>
              </a:lnSpc>
              <a:spcBef>
                <a:spcPts val="1760"/>
              </a:spcBef>
            </a:pPr>
            <a:r>
              <a:rPr spc="35" dirty="0"/>
              <a:t>Corporate</a:t>
            </a:r>
            <a:r>
              <a:rPr spc="-180" dirty="0"/>
              <a:t> </a:t>
            </a:r>
            <a:r>
              <a:rPr spc="30" dirty="0"/>
              <a:t>repository</a:t>
            </a:r>
            <a:endParaRPr spc="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200150" marR="1195070">
              <a:lnSpc>
                <a:spcPts val="3800"/>
              </a:lnSpc>
              <a:spcBef>
                <a:spcPts val="2405"/>
              </a:spcBef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229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91516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482080" indent="228600">
              <a:lnSpc>
                <a:spcPts val="6200"/>
              </a:lnSpc>
              <a:spcBef>
                <a:spcPts val="600"/>
              </a:spcBef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 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~/.m2/repository/&lt;groupId&gt;/&lt;artifactId&gt;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projects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609600"/>
            <a:ext cx="508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Local</a:t>
            </a:r>
            <a:r>
              <a:rPr spc="-28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rcRect b="9185"/>
          <a:stretch>
            <a:fillRect/>
          </a:stretch>
        </p:blipFill>
        <p:spPr>
          <a:xfrm>
            <a:off x="1270000" y="2531110"/>
            <a:ext cx="3529965" cy="3706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6644" y="4125674"/>
            <a:ext cx="374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117600"/>
            <a:ext cx="311785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/>
              <a:t>http</a:t>
            </a:r>
            <a:r>
              <a:rPr sz="3200" spc="-195" dirty="0"/>
              <a:t> </a:t>
            </a:r>
            <a:r>
              <a:rPr sz="3200" spc="45" dirty="0"/>
              <a:t>locations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0" dirty="0"/>
              <a:t>Super</a:t>
            </a:r>
            <a:r>
              <a:rPr sz="3200" spc="-254" dirty="0"/>
              <a:t> </a:t>
            </a:r>
            <a:r>
              <a:rPr sz="3200" spc="-20" dirty="0"/>
              <a:t>pom.xml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647192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1217295" indent="-368300">
              <a:lnSpc>
                <a:spcPts val="6200"/>
              </a:lnSpc>
              <a:spcBef>
                <a:spcPts val="6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ep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45" dirty="0">
                <a:latin typeface="Verdana" panose="020B0604030504040204"/>
                <a:cs typeface="Verdana" panose="020B0604030504040204"/>
              </a:rPr>
              <a:t>.m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en.apach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58800">
              <a:lnSpc>
                <a:spcPts val="6200"/>
              </a:lnSpc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allowed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Corporate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Nexus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(this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central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Artifactory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390900"/>
            <a:ext cx="572008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and/or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609600"/>
            <a:ext cx="727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48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latin typeface="Verdana" panose="020B0604030504040204"/>
                <a:cs typeface="Verdana" panose="020B0604030504040204"/>
              </a:rPr>
              <a:t>Repository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8244" y="2791236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4224635" cy="6360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spc="-5" dirty="0">
              <a:solidFill>
                <a:srgbClr val="009193"/>
              </a:solidFill>
              <a:latin typeface="Courier New" panose="02070309020205020404"/>
              <a:cs typeface="Courier New" panose="02070309020205020404"/>
            </a:endParaRPr>
          </a:p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http://repo.springsource.org/libs-snapshot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28751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3027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3179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4178300"/>
            <a:ext cx="77184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Identical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Looks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Plugin</a:t>
            </a:r>
            <a:r>
              <a:rPr spc="-28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8244" y="2495550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0" y="647700"/>
            <a:ext cx="533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Plugin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67560"/>
            <a:ext cx="1132776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6886575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871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corp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Internal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Corporate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http://acmecorp.com/plugins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5035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655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42824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Same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Central?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Milestones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Candidate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Releases</a:t>
            </a:r>
            <a:r>
              <a:rPr spc="-280" dirty="0"/>
              <a:t> </a:t>
            </a:r>
            <a:r>
              <a:rPr spc="220" dirty="0"/>
              <a:t>/</a:t>
            </a:r>
            <a:r>
              <a:rPr spc="-275" dirty="0"/>
              <a:t> </a:t>
            </a:r>
            <a:r>
              <a:rPr spc="-45" dirty="0"/>
              <a:t>Snapshots</a:t>
            </a:r>
            <a:endParaRPr spc="-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0021" y="2653256"/>
            <a:ext cx="3987800" cy="4140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Presentation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Calibri</vt:lpstr>
      <vt:lpstr>Microsoft YaHei</vt:lpstr>
      <vt:lpstr>Arial Unicode MS</vt:lpstr>
      <vt:lpstr>Office Theme</vt:lpstr>
      <vt:lpstr>Repositories</vt:lpstr>
      <vt:lpstr>Outline</vt:lpstr>
      <vt:lpstr>Local Repository</vt:lpstr>
      <vt:lpstr>Super pom.xml</vt:lpstr>
      <vt:lpstr>PowerPoint 演示文稿</vt:lpstr>
      <vt:lpstr>Repository</vt:lpstr>
      <vt:lpstr>Plugin Repository</vt:lpstr>
      <vt:lpstr>Plugin Repository</vt:lpstr>
      <vt:lpstr>Releases / Snapshots</vt:lpstr>
      <vt:lpstr>Repository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Repositories</dc:title>
  <dc:creator/>
  <cp:lastModifiedBy>steve</cp:lastModifiedBy>
  <cp:revision>4</cp:revision>
  <dcterms:created xsi:type="dcterms:W3CDTF">2021-12-15T17:19:00Z</dcterms:created>
  <dcterms:modified xsi:type="dcterms:W3CDTF">2021-12-16T11:12:50Z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716EC6C307554511A360A6DEC84156BD</vt:lpwstr>
  </property>
  <property fmtid="{D5CDD505-2E9C-101B-9397-08002B2CF9AE}" pid="3" name="KSOProductBuildVer">
    <vt:lpwstr>1033-11.2.0.10382</vt:lpwstr>
  </property>
</Properties>
</file>